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01757-2ADF-F319-3280-A6E88ED5C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27122B-2FBE-D9B2-2BA3-4565F1209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89E618-EE2E-FFE2-FC8A-ACEC86E0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8D3FE8-8033-A3FD-4692-D94DCD0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AEE12E-8006-B9F2-FA0A-A83226D5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2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53907-356C-A838-00CF-AA76D129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03FC75-A0E9-958D-B7D6-B79294CAF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BA103-1BE1-8BAF-36D8-53814A99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C74961-FCC2-B266-CABD-2A7449A2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60B579-13F7-116C-A6CD-9E3B80A0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96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7DF4C7-38FD-4A95-DB9B-CC7953BA5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97BE2-4091-C22B-2E35-716F7952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03884-F508-3114-6CB5-FF6D6842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BD2F17-1056-1D15-2207-C08647F5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7E75A5-471A-AA7D-EA13-12EFB09C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8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07095-06C7-95E2-06CA-3494836B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1CEBD-0F61-FC66-E682-3D320F88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D77292-FCE1-422A-6BB1-8875C1E6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A64053-5C63-FD71-2B33-5A9113F0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6057B0-1CC7-E92D-264A-5CB2C05B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8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D3E76-BD7A-4027-0A5C-EB928402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7D16C2-54AD-3E36-7368-A0E40989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F9735-6FC2-DDE0-CCA7-F940235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75944F-F220-3BB8-8F8F-3AD27C71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38F1D-E6A4-FA8C-2940-7EB1C5BD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7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12215-1E0C-2BAB-7B59-9E4D5E9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68536-B4C1-49E7-39DE-A1BF0BF7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7D2E90-D6FB-5BFA-3AF5-46EABC9B1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61C09D-BF5E-4D78-B1AD-CD513477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BFE49C-467D-30F1-F6B2-264910BF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C51F4A-439B-601D-10BD-7FB94F0C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0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722D4-7156-4D9F-E58C-DCE03671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B3085C-3766-F96F-EFD2-9F9DD873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B1592A-AB9D-526B-62B5-F12F1F24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174CA0-F420-9737-93CF-FF51ADAA2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A92E39-3D4A-9698-C847-8DBEDA871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EAE613-7EA7-7F28-798C-CB113999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D29C84-9A27-CDB6-4415-9660D6E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E85944-66EA-2E06-A501-31724846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6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03E4A-CE77-4D5C-5F66-073E262B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86E473-03D5-40FD-643B-196164C9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2F4AF7-D72D-F7E9-338B-13C0A000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0FE65-A935-FF08-5669-71E34A64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0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D3BDE2-EA00-1EFA-E426-8E9BEC86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0FB52C-3B8F-406F-8BA1-C490F70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930283-0B9C-7965-3AC6-3FEE881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08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0E587-1EA6-2E93-54FF-6F1C3277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F2D2B-DC20-B70C-A2A0-01EA366E4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5A5BDF-A819-1FC0-192E-5E86E24F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A7098-0DFE-9890-20B3-236EAD38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EE022E-AEC8-6AD9-7611-3EFEDCC4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51D063-27C0-D860-585C-2AC745B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78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71919-C2AB-570F-C10B-BE7A02E8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F33225-1060-884F-5BA0-670D0491C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F6DCC4-B257-6119-D1E5-004A9DEB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A2F69B-B6BE-D024-D084-F4B51171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B7E30E-D3EE-FE01-E05C-924C8EA8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599B4F-D50F-9947-DD3A-E3654CC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78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9CBE9">
                <a:alpha val="78000"/>
                <a:lumMod val="11000"/>
              </a:srgbClr>
            </a:gs>
            <a:gs pos="0">
              <a:schemeClr val="accent4"/>
            </a:gs>
            <a:gs pos="100000">
              <a:schemeClr val="accent4">
                <a:alpha val="0"/>
                <a:lumMod val="3000"/>
              </a:schemeClr>
            </a:gs>
            <a:gs pos="69000">
              <a:srgbClr val="00B0F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ABCC4F-4E78-4D02-9C4C-83740A55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0F155-5A4E-6D19-1C20-9649AF0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932FEC-22D9-7E4C-5935-767D347E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B21A-7087-4A3A-88F0-888494EC48BB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746A7-C97F-6768-56AD-6D62D24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12592F-2037-88E9-1F1A-D7050C891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54D0-C320-4BE4-B3C4-0B56D5DA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5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9CBE9">
                <a:alpha val="78000"/>
                <a:lumMod val="11000"/>
              </a:srgbClr>
            </a:gs>
            <a:gs pos="0">
              <a:schemeClr val="accent4"/>
            </a:gs>
            <a:gs pos="100000">
              <a:schemeClr val="accent4">
                <a:alpha val="0"/>
                <a:lumMod val="3000"/>
              </a:schemeClr>
            </a:gs>
            <a:gs pos="69000">
              <a:srgbClr val="00B0F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1D942-A2B7-2399-060B-C9199C633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89" y="534535"/>
            <a:ext cx="10894422" cy="1307328"/>
          </a:xfrm>
          <a:gradFill flip="none" rotWithShape="1">
            <a:gsLst>
              <a:gs pos="48000">
                <a:schemeClr val="accent4">
                  <a:lumMod val="40000"/>
                  <a:lumOff val="60000"/>
                </a:schemeClr>
              </a:gs>
              <a:gs pos="99000">
                <a:srgbClr val="00B0F0"/>
              </a:gs>
              <a:gs pos="5000">
                <a:srgbClr val="92D050"/>
              </a:gs>
              <a:gs pos="76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smtClean="0">
                <a:gradFill>
                  <a:gsLst>
                    <a:gs pos="4800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rgbClr val="00B0F0"/>
                    </a:gs>
                    <a:gs pos="5000">
                      <a:srgbClr val="92D050"/>
                    </a:gs>
                    <a:gs pos="76000">
                      <a:schemeClr val="bg2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effectLst>
                  <a:glow rad="76200">
                    <a:schemeClr val="accent1">
                      <a:alpha val="38000"/>
                    </a:schemeClr>
                  </a:glow>
                  <a:outerShdw blurRad="63500" dist="38100" dir="9000000" algn="ctr" rotWithShape="0">
                    <a:schemeClr val="tx1">
                      <a:alpha val="69000"/>
                    </a:schemeClr>
                  </a:outerShdw>
                  <a:reflection stA="45000" endPos="3000" dist="50800" dir="5400000" sy="-100000" algn="bl" rotWithShape="0"/>
                </a:effectLst>
              </a:rPr>
              <a:t>Smart Gemology App</a:t>
            </a:r>
            <a:endParaRPr lang="en-US" dirty="0">
              <a:gradFill>
                <a:gsLst>
                  <a:gs pos="48000">
                    <a:schemeClr val="accent4">
                      <a:lumMod val="40000"/>
                      <a:lumOff val="60000"/>
                    </a:schemeClr>
                  </a:gs>
                  <a:gs pos="99000">
                    <a:srgbClr val="00B0F0"/>
                  </a:gs>
                  <a:gs pos="5000">
                    <a:srgbClr val="92D050"/>
                  </a:gs>
                  <a:gs pos="76000">
                    <a:schemeClr val="bg2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effectLst>
                <a:glow rad="76200">
                  <a:schemeClr val="accent1">
                    <a:alpha val="38000"/>
                  </a:schemeClr>
                </a:glow>
                <a:outerShdw blurRad="63500" dist="38100" dir="9000000" algn="ctr" rotWithShape="0">
                  <a:schemeClr val="tx1">
                    <a:alpha val="69000"/>
                  </a:schemeClr>
                </a:outerShdw>
                <a:reflection stA="45000" endPos="3000" dist="50800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8FFCBE-DB4F-3BCB-F654-5C3C94DCD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663" y="3553843"/>
            <a:ext cx="5643154" cy="276962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outerShdw sx="1000" sy="1000" algn="ctr" rotWithShape="0">
                    <a:schemeClr val="tx1"/>
                  </a:outerShdw>
                  <a:reflection endPos="0" dir="5400000" sy="-100000" algn="bl" rotWithShape="0"/>
                </a:effectLst>
              </a:rPr>
              <a:t>Group Members:</a:t>
            </a:r>
          </a:p>
          <a:p>
            <a:pPr algn="r"/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r="5400000" sy="-100000" algn="bl" rotWithShape="0"/>
                </a:effectLst>
              </a:rPr>
              <a:t>Amir Suliman 	        19pwcse1805</a:t>
            </a:r>
          </a:p>
          <a:p>
            <a:pPr algn="r"/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r="5400000" sy="-100000" algn="bl" rotWithShape="0"/>
                </a:effectLst>
              </a:rPr>
              <a:t>Ashfaq Ahmad	        19pwcse1795</a:t>
            </a:r>
          </a:p>
          <a:p>
            <a:pPr algn="r"/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r="5400000" sy="-100000" algn="bl" rotWithShape="0"/>
                </a:effectLst>
              </a:rPr>
              <a:t>Mansoor Hussain         19pwcse1858</a:t>
            </a:r>
          </a:p>
          <a:p>
            <a:pPr algn="l"/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outerShdw sx="1000" sy="1000" algn="ctr" rotWithShape="0">
                    <a:schemeClr val="tx1"/>
                  </a:outerShdw>
                  <a:reflection endPos="0" dir="5400000" sy="-100000" algn="bl" rotWithShape="0"/>
                </a:effectLst>
              </a:rPr>
              <a:t>Supervisor:</a:t>
            </a:r>
          </a:p>
          <a:p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outerShdw sx="1000" sy="1000" algn="ctr" rotWithShape="0">
                    <a:schemeClr val="tx1"/>
                  </a:outerShdw>
                  <a:reflection endPos="0" dir="5400000" sy="-100000" algn="bl" rotWithShape="0"/>
                </a:effectLst>
              </a:rPr>
              <a:t> Dr. </a:t>
            </a:r>
            <a:r>
              <a:rPr lang="en-US" sz="2000" dirty="0" smtClean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outerShdw sx="1000" sy="1000" algn="ctr" rotWithShape="0">
                    <a:schemeClr val="tx1"/>
                  </a:outerShdw>
                  <a:reflection endPos="0" dir="5400000" sy="-100000" algn="bl" rotWithShape="0"/>
                </a:effectLst>
              </a:rPr>
              <a:t>Madeha </a:t>
            </a:r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glow>
                    <a:schemeClr val="accent1"/>
                  </a:glow>
                  <a:outerShdw sx="1000" sy="1000" algn="ctr" rotWithShape="0">
                    <a:schemeClr val="tx1"/>
                  </a:outerShdw>
                  <a:reflection endPos="0" dir="5400000" sy="-100000" algn="bl" rotWithShape="0"/>
                </a:effectLst>
              </a:rPr>
              <a:t>Mushtaq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5D199C39-DD84-BBAD-A2FB-B721A552F89D}"/>
              </a:ext>
            </a:extLst>
          </p:cNvPr>
          <p:cNvSpPr txBox="1">
            <a:spLocks/>
          </p:cNvSpPr>
          <p:nvPr/>
        </p:nvSpPr>
        <p:spPr>
          <a:xfrm>
            <a:off x="705394" y="2325189"/>
            <a:ext cx="10881360" cy="501396"/>
          </a:xfrm>
          <a:prstGeom prst="rect">
            <a:avLst/>
          </a:prstGeom>
          <a:gradFill>
            <a:gsLst>
              <a:gs pos="100000">
                <a:srgbClr val="B9CBE9">
                  <a:alpha val="78000"/>
                  <a:lumMod val="11000"/>
                </a:srgbClr>
              </a:gs>
              <a:gs pos="0">
                <a:schemeClr val="accent4"/>
              </a:gs>
              <a:gs pos="18000">
                <a:schemeClr val="accent4">
                  <a:alpha val="0"/>
                  <a:lumMod val="3000"/>
                </a:schemeClr>
              </a:gs>
              <a:gs pos="47000">
                <a:srgbClr val="00B0F0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2019300" sx="1000" sy="1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n w="19050" cap="sq" cmpd="sng">
                  <a:gradFill flip="none" rotWithShape="1">
                    <a:gsLst>
                      <a:gs pos="53000">
                        <a:schemeClr val="accent1">
                          <a:lumMod val="5000"/>
                          <a:lumOff val="95000"/>
                        </a:schemeClr>
                      </a:gs>
                      <a:gs pos="33000">
                        <a:schemeClr val="accent1">
                          <a:lumMod val="45000"/>
                          <a:lumOff val="55000"/>
                          <a:alpha val="73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	                   Project Proposal Defense</a:t>
            </a:r>
          </a:p>
        </p:txBody>
      </p:sp>
    </p:spTree>
    <p:extLst>
      <p:ext uri="{BB962C8B-B14F-4D97-AF65-F5344CB8AC3E}">
        <p14:creationId xmlns:p14="http://schemas.microsoft.com/office/powerpoint/2010/main" xmlns="" val="421949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3B15186-BF1A-B12B-5E5E-F160089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F06DC88-32BD-8A4B-FDCA-705D4CB3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None/>
            </a:pPr>
            <a:r>
              <a:rPr lang="en-US" dirty="0"/>
              <a:t>1</a:t>
            </a:r>
            <a:r>
              <a:rPr lang="en-US" sz="2800" dirty="0"/>
              <a:t>. Problem Statement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sz="2800" dirty="0"/>
          </a:p>
          <a:p>
            <a:pPr marL="514350" indent="-514350">
              <a:lnSpc>
                <a:spcPct val="110000"/>
              </a:lnSpc>
              <a:buNone/>
            </a:pPr>
            <a:r>
              <a:rPr lang="en-US" dirty="0"/>
              <a:t>2</a:t>
            </a:r>
            <a:r>
              <a:rPr lang="en-US" sz="2800" dirty="0"/>
              <a:t>. Linkage of FYP with UN </a:t>
            </a:r>
            <a:r>
              <a:rPr lang="en-US" dirty="0"/>
              <a:t>SDGs</a:t>
            </a:r>
            <a:endParaRPr lang="en-US" sz="2800" dirty="0"/>
          </a:p>
          <a:p>
            <a:pPr marL="514350" indent="-514350">
              <a:lnSpc>
                <a:spcPct val="110000"/>
              </a:lnSpc>
              <a:buNone/>
            </a:pPr>
            <a:endParaRPr lang="en-US" sz="2800" dirty="0"/>
          </a:p>
          <a:p>
            <a:pPr marL="514350" indent="-514350">
              <a:lnSpc>
                <a:spcPct val="110000"/>
              </a:lnSpc>
              <a:buNone/>
            </a:pPr>
            <a:r>
              <a:rPr lang="en-US" dirty="0"/>
              <a:t>3</a:t>
            </a:r>
            <a:r>
              <a:rPr lang="en-US" sz="2800" dirty="0"/>
              <a:t>. Mapping and Justification of FYP with 5 Courses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sz="2800" dirty="0"/>
          </a:p>
          <a:p>
            <a:pPr marL="514350" indent="-514350">
              <a:lnSpc>
                <a:spcPct val="110000"/>
              </a:lnSpc>
              <a:buNone/>
            </a:pPr>
            <a:r>
              <a:rPr lang="en-US" dirty="0"/>
              <a:t>4</a:t>
            </a:r>
            <a:r>
              <a:rPr lang="en-US" sz="2800" dirty="0"/>
              <a:t>. </a:t>
            </a:r>
            <a:r>
              <a:rPr lang="en-US" dirty="0"/>
              <a:t>Societal Impact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sz="2800" dirty="0"/>
          </a:p>
          <a:p>
            <a:pPr marL="514350" indent="-514350">
              <a:lnSpc>
                <a:spcPct val="110000"/>
              </a:lnSpc>
              <a:buNone/>
            </a:pPr>
            <a:r>
              <a:rPr lang="en-US" dirty="0"/>
              <a:t>5. Expected Outcome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F3B6028-DA8E-CB5D-BAD2-459E4EF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4266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012BF-1D32-26CA-33A6-3172AE06442C}"/>
              </a:ext>
            </a:extLst>
          </p:cNvPr>
          <p:cNvSpPr txBox="1">
            <a:spLocks/>
          </p:cNvSpPr>
          <p:nvPr/>
        </p:nvSpPr>
        <p:spPr>
          <a:xfrm>
            <a:off x="1037968" y="691978"/>
            <a:ext cx="9630032" cy="1272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3BEB2F-7C4C-DA72-D47E-6EEB9A79CF1C}"/>
              </a:ext>
            </a:extLst>
          </p:cNvPr>
          <p:cNvSpPr txBox="1">
            <a:spLocks/>
          </p:cNvSpPr>
          <p:nvPr/>
        </p:nvSpPr>
        <p:spPr>
          <a:xfrm>
            <a:off x="1037968" y="2347784"/>
            <a:ext cx="9630032" cy="2910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How to Detect gemstones?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2E7773-524F-7F81-2E7F-71CF1E84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56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CB207-A371-F13C-E811-8DD32B6B1B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Linkage of FYP with UN SDGs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CDAD7-65DF-47BB-56F0-0AD93BC8F0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Industry, Innovation, and Infrastructure.</a:t>
            </a:r>
          </a:p>
          <a:p>
            <a:pPr lvl="1"/>
            <a:r>
              <a:rPr lang="en-US" dirty="0"/>
              <a:t>Innovative Idea.</a:t>
            </a:r>
          </a:p>
          <a:p>
            <a:pPr lvl="1"/>
            <a:r>
              <a:rPr lang="en-US" dirty="0"/>
              <a:t>Helps Gemstone Industry.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Decent Work and Economy Growth.</a:t>
            </a:r>
          </a:p>
          <a:p>
            <a:pPr lvl="1"/>
            <a:r>
              <a:rPr lang="en-US" dirty="0"/>
              <a:t>A decent work to avoid Fake gemstones.</a:t>
            </a:r>
          </a:p>
          <a:p>
            <a:pPr lvl="1"/>
            <a:r>
              <a:rPr lang="en-US" dirty="0"/>
              <a:t>Economy will grow through its efficient use.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320BF7-E6EF-4781-13F9-48907DC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357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98105-4512-A014-DFB4-C7B7BD16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of FYP with 5 DCSE Courses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CC1361F-E613-69D3-CE15-3BF589C86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5172310"/>
              </p:ext>
            </p:extLst>
          </p:nvPr>
        </p:nvGraphicFramePr>
        <p:xfrm>
          <a:off x="838200" y="1825623"/>
          <a:ext cx="10515600" cy="43039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892">
                  <a:extLst>
                    <a:ext uri="{9D8B030D-6E8A-4147-A177-3AD203B41FA5}">
                      <a16:colId xmlns:a16="http://schemas.microsoft.com/office/drawing/2014/main" xmlns="" val="1611476159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xmlns="" val="2492348595"/>
                    </a:ext>
                  </a:extLst>
                </a:gridCol>
                <a:gridCol w="2829697">
                  <a:extLst>
                    <a:ext uri="{9D8B030D-6E8A-4147-A177-3AD203B41FA5}">
                      <a16:colId xmlns:a16="http://schemas.microsoft.com/office/drawing/2014/main" xmlns="" val="1256235605"/>
                    </a:ext>
                  </a:extLst>
                </a:gridCol>
                <a:gridCol w="5323703">
                  <a:extLst>
                    <a:ext uri="{9D8B030D-6E8A-4147-A177-3AD203B41FA5}">
                      <a16:colId xmlns:a16="http://schemas.microsoft.com/office/drawing/2014/main" xmlns="" val="4205657554"/>
                    </a:ext>
                  </a:extLst>
                </a:gridCol>
              </a:tblGrid>
              <a:tr h="645728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Code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 with FYP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5948018"/>
                  </a:ext>
                </a:extLst>
              </a:tr>
              <a:tr h="7316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CSE-208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are basically built via the concept of 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0188416"/>
                  </a:ext>
                </a:extLst>
              </a:tr>
              <a:tr h="73163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CSE-403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Base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 is managed in apps/web using DBMS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0332964"/>
                  </a:ext>
                </a:extLst>
              </a:tr>
              <a:tr h="7316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CSE-210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 and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will be implementing different algorithms to build our 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234804"/>
                  </a:ext>
                </a:extLst>
              </a:tr>
              <a:tr h="73163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CSE-304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app will be built using Programming languages.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9489324"/>
                  </a:ext>
                </a:extLst>
              </a:tr>
              <a:tr h="73163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CSE-209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Method in Engineering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CSE course will be used in the Machine Learning Part of our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439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23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4AEB-DEFC-AE74-8B0F-A94B93EF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Societal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83BC2-8FBF-4878-D025-83432CF2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Jewelers.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Ordinary People.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Gemstone industry.</a:t>
            </a:r>
          </a:p>
        </p:txBody>
      </p:sp>
    </p:spTree>
    <p:extLst>
      <p:ext uri="{BB962C8B-B14F-4D97-AF65-F5344CB8AC3E}">
        <p14:creationId xmlns:p14="http://schemas.microsoft.com/office/powerpoint/2010/main" xmlns="" val="2119236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71DFE-F127-7F20-55A8-21CD9583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B75376-5530-E1FE-D88A-7B7EB014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Application/software.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92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292</TotalTime>
  <Words>203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Gemology App</vt:lpstr>
      <vt:lpstr>Outlines:</vt:lpstr>
      <vt:lpstr>Slide 3</vt:lpstr>
      <vt:lpstr>Slide 4</vt:lpstr>
      <vt:lpstr>Mapping of FYP with 5 DCSE Courses </vt:lpstr>
      <vt:lpstr>Societal Impact</vt:lpstr>
      <vt:lpstr>Expected Outcome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Silencer App</dc:title>
  <dc:creator>AMIR SULIMAN</dc:creator>
  <cp:lastModifiedBy>AshfaqAhmad</cp:lastModifiedBy>
  <cp:revision>27</cp:revision>
  <dcterms:created xsi:type="dcterms:W3CDTF">2022-10-23T07:44:52Z</dcterms:created>
  <dcterms:modified xsi:type="dcterms:W3CDTF">2022-10-26T10:53:33Z</dcterms:modified>
</cp:coreProperties>
</file>