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70" r:id="rId3"/>
    <p:sldId id="259" r:id="rId4"/>
    <p:sldId id="261" r:id="rId5"/>
    <p:sldId id="262" r:id="rId6"/>
    <p:sldId id="265" r:id="rId7"/>
    <p:sldId id="266" r:id="rId8"/>
    <p:sldId id="267" r:id="rId9"/>
    <p:sldId id="271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F1032-7F6D-4710-B7F0-4D7031851338}">
          <p14:sldIdLst>
            <p14:sldId id="269"/>
            <p14:sldId id="270"/>
            <p14:sldId id="259"/>
            <p14:sldId id="261"/>
            <p14:sldId id="262"/>
            <p14:sldId id="265"/>
            <p14:sldId id="266"/>
            <p14:sldId id="267"/>
            <p14:sldId id="271"/>
            <p14:sldId id="26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3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13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71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4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9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5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7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6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2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B21A-7087-4A3A-88F0-888494EC48BB}" type="datetimeFigureOut">
              <a:rPr lang="en-US" smtClean="0"/>
              <a:t>10-Jan-23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0554D0-C320-4BE4-B3C4-0B56D5DA7E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4400-D4C7-70AA-7DAB-27C7767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76200">
                    <a:schemeClr val="accent1">
                      <a:alpha val="38000"/>
                    </a:schemeClr>
                  </a:glow>
                  <a:outerShdw blurRad="63500" dist="38100" dir="9000000" algn="ctr" rotWithShape="0">
                    <a:schemeClr val="tx1">
                      <a:alpha val="69000"/>
                    </a:schemeClr>
                  </a:outerShdw>
                  <a:reflection stA="45000" endPos="3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Gemology App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0014D5-0B71-8FB1-209D-055B110EAC09}"/>
              </a:ext>
            </a:extLst>
          </p:cNvPr>
          <p:cNvSpPr txBox="1">
            <a:spLocks/>
          </p:cNvSpPr>
          <p:nvPr/>
        </p:nvSpPr>
        <p:spPr>
          <a:xfrm>
            <a:off x="2592925" y="1336431"/>
            <a:ext cx="8911687" cy="71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E6CB78-3ED2-BDE6-B80A-93C4E03D8886}"/>
              </a:ext>
            </a:extLst>
          </p:cNvPr>
          <p:cNvSpPr txBox="1">
            <a:spLocks/>
          </p:cNvSpPr>
          <p:nvPr/>
        </p:nvSpPr>
        <p:spPr>
          <a:xfrm>
            <a:off x="2759393" y="2048752"/>
            <a:ext cx="8911687" cy="3887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 Suliman: 		19pwcse1805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Ashfaq Ahmad: 		19pwcse1795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Mansoor Hussain: 	19pwcse1858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Madiha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Mushtaq</a:t>
            </a:r>
          </a:p>
          <a:p>
            <a:pPr algn="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7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A28C-0567-6050-06B0-8BF3A1F2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21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0448-0410-9BBA-4B09-9AE92B29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7964"/>
            <a:ext cx="8915400" cy="41932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and Transfer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vector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tree.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9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14F8-DD4D-DB02-318F-F5B9CE6D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055F-1D56-E42F-E68B-0D557D50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280" y="1717964"/>
            <a:ext cx="8915400" cy="419325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2326 Total images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categories of these images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1F9C-3659-5E76-8734-410E2564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50C2-3F89-9DE4-C427-BC4BCF3B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three chapters of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74141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82A8-9FDB-2DDB-82C4-FD2A6041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3730"/>
          </a:xfrm>
        </p:spPr>
        <p:txBody>
          <a:bodyPr/>
          <a:lstStyle/>
          <a:p>
            <a:r>
              <a:rPr lang="en-US" b="1" dirty="0"/>
              <a:t>Outlines: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D6FA-9C5A-B6CD-2886-45DB6ECE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1160"/>
            <a:ext cx="8915400" cy="42500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Design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App with Firebase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			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Thesis</a:t>
            </a:r>
          </a:p>
        </p:txBody>
      </p:sp>
    </p:spTree>
    <p:extLst>
      <p:ext uri="{BB962C8B-B14F-4D97-AF65-F5344CB8AC3E}">
        <p14:creationId xmlns:p14="http://schemas.microsoft.com/office/powerpoint/2010/main" val="126298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B207-A371-F13C-E811-8DD32B6B1B37}"/>
              </a:ext>
            </a:extLst>
          </p:cNvPr>
          <p:cNvSpPr txBox="1">
            <a:spLocks/>
          </p:cNvSpPr>
          <p:nvPr/>
        </p:nvSpPr>
        <p:spPr>
          <a:xfrm>
            <a:off x="2126673" y="970344"/>
            <a:ext cx="9227127" cy="637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DAD7-65DF-47BB-56F0-0AD93BC8F064}"/>
              </a:ext>
            </a:extLst>
          </p:cNvPr>
          <p:cNvSpPr txBox="1">
            <a:spLocks/>
          </p:cNvSpPr>
          <p:nvPr/>
        </p:nvSpPr>
        <p:spPr>
          <a:xfrm>
            <a:off x="2126673" y="1955851"/>
            <a:ext cx="942801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"/>
              </a:spcBef>
              <a:buNone/>
            </a:pPr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FYP is about gemstones.</a:t>
            </a:r>
          </a:p>
          <a:p>
            <a:pPr marL="0" indent="0">
              <a:spcBef>
                <a:spcPts val="15"/>
              </a:spcBef>
              <a:buNone/>
            </a:pPr>
            <a:endParaRPr lang="en-US" sz="2400" spc="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App </a:t>
            </a:r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will detect the type of stone.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5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Simply we will take or upload a picture of the stone</a:t>
            </a:r>
          </a:p>
          <a:p>
            <a:pPr marL="0" indent="0">
              <a:spcBef>
                <a:spcPts val="15"/>
              </a:spcBef>
              <a:buNone/>
            </a:pPr>
            <a:endParaRPr lang="en-US" sz="2400" spc="15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"/>
              </a:spcBef>
              <a:buNone/>
            </a:pPr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will identify </a:t>
            </a:r>
            <a:r>
              <a:rPr lang="en-US" sz="24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type of gemstone </a:t>
            </a:r>
            <a:r>
              <a:rPr lang="en-US" sz="24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 in a few seconds.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"/>
              </a:spcBef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20BF7-E6EF-4781-13F9-48907DC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54D0-C320-4BE4-B3C4-0B56D5DA7E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4AEB-DEFC-AE74-8B0F-A94B93EF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1" y="471710"/>
            <a:ext cx="5763063" cy="8029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3BC2-8FBF-4878-D025-83432CF22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1565564"/>
            <a:ext cx="5763064" cy="44287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login user interface (UI) is a screen.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a user to enter our Application.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heir login credentials to access the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gateway to the rest of the application</a:t>
            </a:r>
            <a:r>
              <a:rPr lang="en-US" sz="2000" b="0" i="0" dirty="0">
                <a:effectLst/>
                <a:latin typeface="Söhne"/>
              </a:rPr>
              <a:t>.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A39EB-8403-8BBD-5974-50F8DFD6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64" y="101991"/>
            <a:ext cx="3874421" cy="66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1DFE-F127-7F20-55A8-21CD9583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054784" cy="733635"/>
          </a:xfrm>
        </p:spPr>
        <p:txBody>
          <a:bodyPr/>
          <a:lstStyle/>
          <a:p>
            <a:r>
              <a:rPr lang="en-US" b="1" dirty="0"/>
              <a:t>Sign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5376-5530-E1FE-D88A-7B7EB014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8690"/>
            <a:ext cx="5501843" cy="42625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sign-up user to create a new account.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to enter their personal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uthentication, and using secure protocols to transmit sign-up 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ECA31-A00D-01DF-8A3D-31ECBDB5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8" y="87923"/>
            <a:ext cx="3709182" cy="66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2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0C5B-ADF6-2FCA-E090-39F30908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65126"/>
            <a:ext cx="6459414" cy="826364"/>
          </a:xfrm>
        </p:spPr>
        <p:txBody>
          <a:bodyPr>
            <a:normAutofit/>
          </a:bodyPr>
          <a:lstStyle/>
          <a:p>
            <a:r>
              <a:rPr lang="en-US" b="1" dirty="0"/>
              <a:t>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8652FB-7B09-52DF-8CF9-3D0DB2DE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26278"/>
            <a:ext cx="6459414" cy="42540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Home Screen UI of our 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take pictures of the Gemstone from the Camera  and take pictures of gemstones from the Gallery of our phone.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it scans the gemstone and gives the name of Gemstone and its properties.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253EB-472D-006C-86B0-312AC90EC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4" y="144193"/>
            <a:ext cx="3624775" cy="65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FF2E-4B7B-2FF9-0CE9-7AF551A6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00741"/>
            <a:ext cx="8911687" cy="950967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52B0-D8EE-D256-77CE-D3A8CFC8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759527"/>
            <a:ext cx="9228715" cy="4497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App with firebase allows the app to use firebase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sign in to your app using their email address and password.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Realtime Database: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cloud-hosted database that allows you to store and sync data in real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Storage: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file storage service that allows you to upload and download files from Google Cloud Storage.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7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53FF-9866-EEE9-6F5A-BB35AC3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 connection: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43A31-0702-6380-9861-A001E7ED2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98" y="2133600"/>
            <a:ext cx="8863829" cy="3778250"/>
          </a:xfrm>
        </p:spPr>
      </p:pic>
    </p:spTree>
    <p:extLst>
      <p:ext uri="{BB962C8B-B14F-4D97-AF65-F5344CB8AC3E}">
        <p14:creationId xmlns:p14="http://schemas.microsoft.com/office/powerpoint/2010/main" val="398042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EDBE-9039-202A-E413-2957B214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1280890"/>
          </a:xfrm>
        </p:spPr>
        <p:txBody>
          <a:bodyPr>
            <a:normAutofit/>
          </a:bodyPr>
          <a:lstStyle/>
          <a:p>
            <a:r>
              <a:rPr lang="en-US" sz="2800" b="1" dirty="0"/>
              <a:t>Automatic gemstones classification’s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DA3B-D0C4-605F-A2F9-9F866E41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65529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based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methods.</a:t>
            </a:r>
          </a:p>
        </p:txBody>
      </p:sp>
    </p:spTree>
    <p:extLst>
      <p:ext uri="{BB962C8B-B14F-4D97-AF65-F5344CB8AC3E}">
        <p14:creationId xmlns:p14="http://schemas.microsoft.com/office/powerpoint/2010/main" val="204100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710</TotalTime>
  <Words>344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Söhne</vt:lpstr>
      <vt:lpstr>Times New Roman</vt:lpstr>
      <vt:lpstr>Wingdings</vt:lpstr>
      <vt:lpstr>Wingdings 3</vt:lpstr>
      <vt:lpstr>Wisp</vt:lpstr>
      <vt:lpstr>Smart Gemology App</vt:lpstr>
      <vt:lpstr>Outlines:</vt:lpstr>
      <vt:lpstr>PowerPoint Presentation</vt:lpstr>
      <vt:lpstr>User Interface Design (UI)</vt:lpstr>
      <vt:lpstr>Sign Up </vt:lpstr>
      <vt:lpstr>Home Page</vt:lpstr>
      <vt:lpstr>Integration App with Firebase</vt:lpstr>
      <vt:lpstr>Backend connection:</vt:lpstr>
      <vt:lpstr>Automatic gemstones classification’s approaches </vt:lpstr>
      <vt:lpstr>Machine Learning algorithms </vt:lpstr>
      <vt:lpstr>Data Set</vt:lpstr>
      <vt:lpstr>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Silencer App</dc:title>
  <dc:creator>AMIR SULIMAN</dc:creator>
  <cp:lastModifiedBy>Ashfaq Ahmad</cp:lastModifiedBy>
  <cp:revision>45</cp:revision>
  <dcterms:created xsi:type="dcterms:W3CDTF">2022-10-23T07:44:52Z</dcterms:created>
  <dcterms:modified xsi:type="dcterms:W3CDTF">2023-01-10T10:47:23Z</dcterms:modified>
</cp:coreProperties>
</file>