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784F-146C-49C1-B782-37A9210571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9133-D00A-420B-A6AB-AEF8B5BB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938212"/>
            <a:ext cx="7277100" cy="498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5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928687"/>
            <a:ext cx="7258050" cy="5000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993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933450"/>
            <a:ext cx="7277100" cy="4991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79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942975"/>
            <a:ext cx="7248525" cy="4972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64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30" y="1027906"/>
            <a:ext cx="7139719" cy="496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25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Rehmat Khattak</dc:creator>
  <cp:lastModifiedBy>Rehmat Khattak</cp:lastModifiedBy>
  <cp:revision>2</cp:revision>
  <dcterms:created xsi:type="dcterms:W3CDTF">2022-06-05T06:26:25Z</dcterms:created>
  <dcterms:modified xsi:type="dcterms:W3CDTF">2022-06-05T06:43:42Z</dcterms:modified>
</cp:coreProperties>
</file>