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46A9-F133-4A63-8364-2D7965DE6B95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A5F3-04DE-4160-8EDA-5C633A20A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46A9-F133-4A63-8364-2D7965DE6B95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A5F3-04DE-4160-8EDA-5C633A20A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46A9-F133-4A63-8364-2D7965DE6B95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A5F3-04DE-4160-8EDA-5C633A20A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46A9-F133-4A63-8364-2D7965DE6B95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A5F3-04DE-4160-8EDA-5C633A20A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46A9-F133-4A63-8364-2D7965DE6B95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A5F3-04DE-4160-8EDA-5C633A20A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46A9-F133-4A63-8364-2D7965DE6B95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A5F3-04DE-4160-8EDA-5C633A20A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46A9-F133-4A63-8364-2D7965DE6B95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A5F3-04DE-4160-8EDA-5C633A20A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46A9-F133-4A63-8364-2D7965DE6B95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A5F3-04DE-4160-8EDA-5C633A20A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46A9-F133-4A63-8364-2D7965DE6B95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A5F3-04DE-4160-8EDA-5C633A20A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46A9-F133-4A63-8364-2D7965DE6B95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A5F3-04DE-4160-8EDA-5C633A20A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46A9-F133-4A63-8364-2D7965DE6B95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A5F3-04DE-4160-8EDA-5C633A20A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246A9-F133-4A63-8364-2D7965DE6B95}" type="datetimeFigureOut">
              <a:rPr lang="en-US" smtClean="0"/>
              <a:t>16-Feb-22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CA5F3-04DE-4160-8EDA-5C633A20A2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52400" y="457200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lowchart: Data 3"/>
          <p:cNvSpPr/>
          <p:nvPr/>
        </p:nvSpPr>
        <p:spPr>
          <a:xfrm>
            <a:off x="1524000" y="533400"/>
            <a:ext cx="2362200" cy="765048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Received three signals and played</a:t>
            </a:r>
            <a:endParaRPr lang="en-US" sz="1200" dirty="0"/>
          </a:p>
        </p:txBody>
      </p:sp>
      <p:sp>
        <p:nvSpPr>
          <p:cNvPr id="5" name="Flowchart: Data 4"/>
          <p:cNvSpPr/>
          <p:nvPr/>
        </p:nvSpPr>
        <p:spPr>
          <a:xfrm>
            <a:off x="4267200" y="533400"/>
            <a:ext cx="2362200" cy="765048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frequency spectrum of all three signals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7086600" y="533400"/>
            <a:ext cx="18288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Pass through low pass filter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086600" y="1676400"/>
            <a:ext cx="18288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Each signal is modulated with different carrier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7086600" y="2667000"/>
            <a:ext cx="1828800" cy="685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After modulation passed through band pass filter of specified band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7086600" y="3657600"/>
            <a:ext cx="1828800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Pass through multiplexer to add them at different position 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7086600" y="4724400"/>
            <a:ext cx="18288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Noise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86600" y="5715000"/>
            <a:ext cx="18288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Pass through filter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876800" y="5715000"/>
            <a:ext cx="18288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Demodulated the received signal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667000" y="5715000"/>
            <a:ext cx="1828800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Pass through DeMultiplexer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57200" y="5715000"/>
            <a:ext cx="18288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Low pass filter</a:t>
            </a:r>
            <a:endParaRPr lang="en-US" sz="1200" dirty="0"/>
          </a:p>
        </p:txBody>
      </p:sp>
      <p:sp>
        <p:nvSpPr>
          <p:cNvPr id="17" name="Flowchart: Data 16"/>
          <p:cNvSpPr/>
          <p:nvPr/>
        </p:nvSpPr>
        <p:spPr>
          <a:xfrm>
            <a:off x="381000" y="4800600"/>
            <a:ext cx="2057400" cy="612648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Play at Receiver Side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990600" y="327660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Stop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2" name="Straight Arrow Connector 21"/>
          <p:cNvCxnSpPr>
            <a:stCxn id="4" idx="5"/>
            <a:endCxn id="5" idx="2"/>
          </p:cNvCxnSpPr>
          <p:nvPr/>
        </p:nvCxnSpPr>
        <p:spPr>
          <a:xfrm>
            <a:off x="3649980" y="915924"/>
            <a:ext cx="85344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  <a:endCxn id="6" idx="1"/>
          </p:cNvCxnSpPr>
          <p:nvPr/>
        </p:nvCxnSpPr>
        <p:spPr>
          <a:xfrm flipV="1">
            <a:off x="6393180" y="876300"/>
            <a:ext cx="693420" cy="396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7" idx="0"/>
          </p:cNvCxnSpPr>
          <p:nvPr/>
        </p:nvCxnSpPr>
        <p:spPr>
          <a:xfrm rot="5400000">
            <a:off x="7772400" y="14478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8" idx="0"/>
          </p:cNvCxnSpPr>
          <p:nvPr/>
        </p:nvCxnSpPr>
        <p:spPr>
          <a:xfrm rot="5400000">
            <a:off x="7848600" y="25146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10" idx="0"/>
          </p:cNvCxnSpPr>
          <p:nvPr/>
        </p:nvCxnSpPr>
        <p:spPr>
          <a:xfrm rot="5400000">
            <a:off x="7810500" y="45339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11" idx="0"/>
          </p:cNvCxnSpPr>
          <p:nvPr/>
        </p:nvCxnSpPr>
        <p:spPr>
          <a:xfrm rot="5400000">
            <a:off x="7848600" y="55626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1"/>
            <a:endCxn id="12" idx="3"/>
          </p:cNvCxnSpPr>
          <p:nvPr/>
        </p:nvCxnSpPr>
        <p:spPr>
          <a:xfrm rot="10800000">
            <a:off x="6705600" y="60579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1"/>
            <a:endCxn id="13" idx="3"/>
          </p:cNvCxnSpPr>
          <p:nvPr/>
        </p:nvCxnSpPr>
        <p:spPr>
          <a:xfrm rot="10800000">
            <a:off x="4495800" y="60579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1"/>
            <a:endCxn id="14" idx="3"/>
          </p:cNvCxnSpPr>
          <p:nvPr/>
        </p:nvCxnSpPr>
        <p:spPr>
          <a:xfrm rot="10800000">
            <a:off x="2286000" y="60579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1"/>
            <a:endCxn id="18" idx="4"/>
          </p:cNvCxnSpPr>
          <p:nvPr/>
        </p:nvCxnSpPr>
        <p:spPr>
          <a:xfrm rot="5400000" flipH="1" flipV="1">
            <a:off x="1123950" y="4476750"/>
            <a:ext cx="6096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2"/>
            <a:endCxn id="9" idx="0"/>
          </p:cNvCxnSpPr>
          <p:nvPr/>
        </p:nvCxnSpPr>
        <p:spPr>
          <a:xfrm rot="5400000">
            <a:off x="7848600" y="35052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" idx="6"/>
            <a:endCxn id="4" idx="2"/>
          </p:cNvCxnSpPr>
          <p:nvPr/>
        </p:nvCxnSpPr>
        <p:spPr>
          <a:xfrm>
            <a:off x="1066800" y="914400"/>
            <a:ext cx="693420" cy="1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1828800" y="14478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H="1" flipV="1">
            <a:off x="2057400" y="14478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 flipH="1" flipV="1">
            <a:off x="2209800" y="14478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4" idx="0"/>
            <a:endCxn id="17" idx="4"/>
          </p:cNvCxnSpPr>
          <p:nvPr/>
        </p:nvCxnSpPr>
        <p:spPr>
          <a:xfrm rot="5400000" flipH="1" flipV="1">
            <a:off x="1239774" y="5545074"/>
            <a:ext cx="301752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838200"/>
            <a:ext cx="1447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transmitter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838200"/>
            <a:ext cx="1447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Source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S1      S2     s3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4724400" y="838200"/>
            <a:ext cx="1447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Low pass filter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81800" y="838200"/>
            <a:ext cx="1447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Modulator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81800" y="2209800"/>
            <a:ext cx="1447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Multiplexer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81800" y="3429000"/>
            <a:ext cx="1447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Receiver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81800" y="4495800"/>
            <a:ext cx="1447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Filter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81800" y="5638800"/>
            <a:ext cx="1447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Demodulator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76800" y="5638800"/>
            <a:ext cx="1447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DeMultiplexer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24200" y="5638800"/>
            <a:ext cx="1447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Low Pass Filter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19200" y="5638800"/>
            <a:ext cx="1447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Destination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" idx="3"/>
            <a:endCxn id="2" idx="1"/>
          </p:cNvCxnSpPr>
          <p:nvPr/>
        </p:nvCxnSpPr>
        <p:spPr>
          <a:xfrm>
            <a:off x="2209800" y="1219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" idx="3"/>
            <a:endCxn id="34" idx="1"/>
          </p:cNvCxnSpPr>
          <p:nvPr/>
        </p:nvCxnSpPr>
        <p:spPr>
          <a:xfrm>
            <a:off x="4343400" y="1219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3"/>
            <a:endCxn id="35" idx="1"/>
          </p:cNvCxnSpPr>
          <p:nvPr/>
        </p:nvCxnSpPr>
        <p:spPr>
          <a:xfrm>
            <a:off x="6172200" y="1219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2"/>
            <a:endCxn id="36" idx="0"/>
          </p:cNvCxnSpPr>
          <p:nvPr/>
        </p:nvCxnSpPr>
        <p:spPr>
          <a:xfrm rot="5400000">
            <a:off x="7200900" y="1905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2"/>
            <a:endCxn id="37" idx="0"/>
          </p:cNvCxnSpPr>
          <p:nvPr/>
        </p:nvCxnSpPr>
        <p:spPr>
          <a:xfrm rot="5400000">
            <a:off x="7277100" y="3200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7" idx="2"/>
            <a:endCxn id="38" idx="0"/>
          </p:cNvCxnSpPr>
          <p:nvPr/>
        </p:nvCxnSpPr>
        <p:spPr>
          <a:xfrm rot="5400000">
            <a:off x="7353300" y="4343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8" idx="2"/>
            <a:endCxn id="39" idx="0"/>
          </p:cNvCxnSpPr>
          <p:nvPr/>
        </p:nvCxnSpPr>
        <p:spPr>
          <a:xfrm rot="5400000">
            <a:off x="7315200" y="5448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9" idx="1"/>
            <a:endCxn id="40" idx="3"/>
          </p:cNvCxnSpPr>
          <p:nvPr/>
        </p:nvCxnSpPr>
        <p:spPr>
          <a:xfrm rot="10800000">
            <a:off x="6324600" y="6019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1"/>
            <a:endCxn id="41" idx="3"/>
          </p:cNvCxnSpPr>
          <p:nvPr/>
        </p:nvCxnSpPr>
        <p:spPr>
          <a:xfrm rot="10800000">
            <a:off x="4572000" y="6019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1" idx="1"/>
            <a:endCxn id="42" idx="3"/>
          </p:cNvCxnSpPr>
          <p:nvPr/>
        </p:nvCxnSpPr>
        <p:spPr>
          <a:xfrm rot="10800000">
            <a:off x="2667000" y="6019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 flipH="1" flipV="1">
            <a:off x="952500" y="17907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1258094" y="17899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H="1" flipV="1">
            <a:off x="1639094" y="17899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47800" y="457200"/>
            <a:ext cx="3671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Bahnschrift SemiLight Condensed" pitchFamily="34" charset="0"/>
              </a:rPr>
              <a:t>Block Diagram of Communication System</a:t>
            </a:r>
            <a:endParaRPr lang="en-US" sz="2000" dirty="0">
              <a:solidFill>
                <a:srgbClr val="C00000"/>
              </a:solidFill>
              <a:latin typeface="Bahnschrift SemiLight Condensed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86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AshfaqAhmad</dc:creator>
  <cp:lastModifiedBy>AshfaqAhmad</cp:lastModifiedBy>
  <cp:revision>7</cp:revision>
  <dcterms:created xsi:type="dcterms:W3CDTF">2022-02-16T11:10:24Z</dcterms:created>
  <dcterms:modified xsi:type="dcterms:W3CDTF">2022-02-16T14:20:46Z</dcterms:modified>
</cp:coreProperties>
</file>