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2" r:id="rId4"/>
    <p:sldId id="258" r:id="rId5"/>
    <p:sldId id="266" r:id="rId6"/>
    <p:sldId id="267" r:id="rId7"/>
    <p:sldId id="268" r:id="rId8"/>
    <p:sldId id="260" r:id="rId9"/>
    <p:sldId id="264" r:id="rId10"/>
    <p:sldId id="262" r:id="rId11"/>
    <p:sldId id="263" r:id="rId12"/>
    <p:sldId id="261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718" autoAdjust="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wavelet/ref/wdenoise.html" TargetMode="External"/><Relationship Id="rId2" Type="http://schemas.openxmlformats.org/officeDocument/2006/relationships/hyperlink" Target="https://www.mathworks.com/help/signal/ref/resample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A4EC6-AE5B-4775-A2FD-7DA840D8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4" y="571501"/>
            <a:ext cx="8791575" cy="990599"/>
          </a:xfrm>
        </p:spPr>
        <p:txBody>
          <a:bodyPr/>
          <a:lstStyle/>
          <a:p>
            <a:r>
              <a:rPr lang="en-US" dirty="0"/>
              <a:t>DSP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B556E8-DDD3-4E12-98F5-BEDD6FD91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824" y="1646238"/>
            <a:ext cx="8791575" cy="16557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Signal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Analyzer 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app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2400" b="1" dirty="0" smtClean="0">
                <a:solidFill>
                  <a:srgbClr val="FFC000"/>
                </a:solidFill>
              </a:rPr>
              <a:t>  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Ashfaq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Ahmad (19pwcse1795)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Amir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suleman (19pwcse1805)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7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663" y="276202"/>
            <a:ext cx="8791575" cy="7610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Cont.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606" y="1131792"/>
            <a:ext cx="8791575" cy="4641211"/>
          </a:xfrm>
        </p:spPr>
        <p:txBody>
          <a:bodyPr>
            <a:normAutofit fontScale="77500" lnSpcReduction="20000"/>
          </a:bodyPr>
          <a:lstStyle/>
          <a:p>
            <a:r>
              <a:rPr lang="en-US" sz="3700" b="1" dirty="0" smtClean="0">
                <a:solidFill>
                  <a:srgbClr val="FFC000"/>
                </a:solidFill>
              </a:rPr>
              <a:t>Edit Signals</a:t>
            </a:r>
          </a:p>
          <a:p>
            <a:pPr>
              <a:buFont typeface="Arial" pitchFamily="34" charset="0"/>
              <a:buChar char="•"/>
            </a:pPr>
            <a:r>
              <a:rPr lang="en-US" sz="3700" cap="none" dirty="0" smtClean="0">
                <a:solidFill>
                  <a:schemeClr val="tx1"/>
                </a:solidFill>
              </a:rPr>
              <a:t>in edit tap we can perform a trim or clip action, draw a crosshair on the plot at the location where you want to remove data.</a:t>
            </a:r>
          </a:p>
          <a:p>
            <a:endParaRPr lang="en-US" sz="3700" b="1" dirty="0" smtClean="0">
              <a:solidFill>
                <a:schemeClr val="tx1"/>
              </a:solidFill>
            </a:endParaRPr>
          </a:p>
          <a:p>
            <a:r>
              <a:rPr lang="en-US" sz="3700" b="1" dirty="0" smtClean="0">
                <a:solidFill>
                  <a:srgbClr val="FFC000"/>
                </a:solidFill>
              </a:rPr>
              <a:t>Filter Signals</a:t>
            </a:r>
          </a:p>
          <a:p>
            <a:pPr>
              <a:buFont typeface="Arial" pitchFamily="34" charset="0"/>
              <a:buChar char="•"/>
            </a:pPr>
            <a:r>
              <a:rPr lang="en-US" sz="3700" cap="none" dirty="0" smtClean="0">
                <a:solidFill>
                  <a:schemeClr val="tx1"/>
                </a:solidFill>
              </a:rPr>
              <a:t>on analyzer </a:t>
            </a:r>
            <a:r>
              <a:rPr lang="en-US" sz="3700" cap="none" dirty="0" err="1" smtClean="0">
                <a:solidFill>
                  <a:schemeClr val="tx1"/>
                </a:solidFill>
              </a:rPr>
              <a:t>tabclick</a:t>
            </a:r>
            <a:r>
              <a:rPr lang="en-US" sz="3700" cap="none" dirty="0" smtClean="0">
                <a:solidFill>
                  <a:schemeClr val="tx1"/>
                </a:solidFill>
              </a:rPr>
              <a:t> the </a:t>
            </a:r>
            <a:r>
              <a:rPr lang="en-US" sz="3700" b="1" cap="none" dirty="0" err="1" smtClean="0">
                <a:solidFill>
                  <a:schemeClr val="tx1"/>
                </a:solidFill>
              </a:rPr>
              <a:t>lowpass</a:t>
            </a:r>
            <a:r>
              <a:rPr lang="en-US" sz="3700" cap="none" dirty="0" smtClean="0">
                <a:solidFill>
                  <a:schemeClr val="tx1"/>
                </a:solidFill>
              </a:rPr>
              <a:t>, </a:t>
            </a:r>
            <a:r>
              <a:rPr lang="en-US" sz="3700" b="1" cap="none" dirty="0" err="1" smtClean="0">
                <a:solidFill>
                  <a:schemeClr val="tx1"/>
                </a:solidFill>
              </a:rPr>
              <a:t>highpass</a:t>
            </a:r>
            <a:r>
              <a:rPr lang="en-US" sz="3700" cap="none" dirty="0" smtClean="0">
                <a:solidFill>
                  <a:schemeClr val="tx1"/>
                </a:solidFill>
              </a:rPr>
              <a:t>, </a:t>
            </a:r>
            <a:r>
              <a:rPr lang="en-US" sz="3700" b="1" cap="none" dirty="0" err="1" smtClean="0">
                <a:solidFill>
                  <a:schemeClr val="tx1"/>
                </a:solidFill>
              </a:rPr>
              <a:t>bandpass</a:t>
            </a:r>
            <a:r>
              <a:rPr lang="en-US" sz="3700" cap="none" dirty="0" smtClean="0">
                <a:solidFill>
                  <a:schemeClr val="tx1"/>
                </a:solidFill>
              </a:rPr>
              <a:t>, or </a:t>
            </a:r>
            <a:r>
              <a:rPr lang="en-US" sz="3700" b="1" cap="none" dirty="0" err="1" smtClean="0">
                <a:solidFill>
                  <a:schemeClr val="tx1"/>
                </a:solidFill>
              </a:rPr>
              <a:t>bandstop</a:t>
            </a:r>
            <a:r>
              <a:rPr lang="en-US" sz="3700" cap="none" dirty="0" smtClean="0">
                <a:solidFill>
                  <a:schemeClr val="tx1"/>
                </a:solidFill>
              </a:rPr>
              <a:t> icon in the </a:t>
            </a:r>
            <a:r>
              <a:rPr lang="en-US" sz="3700" b="1" cap="none" dirty="0" smtClean="0">
                <a:solidFill>
                  <a:schemeClr val="tx1"/>
                </a:solidFill>
              </a:rPr>
              <a:t>preprocessing</a:t>
            </a:r>
            <a:r>
              <a:rPr lang="en-US" sz="3700" cap="none" dirty="0" smtClean="0">
                <a:solidFill>
                  <a:schemeClr val="tx1"/>
                </a:solidFill>
              </a:rPr>
              <a:t> gallery.</a:t>
            </a:r>
            <a:endParaRPr lang="en-US" sz="3700" b="1" cap="none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34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50" y="358089"/>
            <a:ext cx="8791575" cy="952097"/>
          </a:xfrm>
        </p:spPr>
        <p:txBody>
          <a:bodyPr/>
          <a:lstStyle/>
          <a:p>
            <a:pPr algn="ctr"/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368" y="1295566"/>
            <a:ext cx="8791575" cy="509158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Resample Signals</a:t>
            </a:r>
          </a:p>
          <a:p>
            <a:pPr>
              <a:buFont typeface="Arial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On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analyzer</a:t>
            </a:r>
            <a:r>
              <a:rPr lang="en-US" sz="2400" cap="none" dirty="0" smtClean="0">
                <a:solidFill>
                  <a:schemeClr val="tx1"/>
                </a:solidFill>
              </a:rPr>
              <a:t> tab, expand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preprocessing</a:t>
            </a:r>
            <a:r>
              <a:rPr lang="en-US" sz="2400" cap="none" dirty="0" smtClean="0">
                <a:solidFill>
                  <a:schemeClr val="tx1"/>
                </a:solidFill>
              </a:rPr>
              <a:t> gallery and click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resample</a:t>
            </a:r>
            <a:r>
              <a:rPr lang="en-US" sz="2400" cap="none" dirty="0" smtClean="0">
                <a:solidFill>
                  <a:schemeClr val="tx1"/>
                </a:solidFill>
              </a:rPr>
              <a:t> icon</a:t>
            </a:r>
          </a:p>
          <a:p>
            <a:pPr>
              <a:buFont typeface="Arial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function </a:t>
            </a:r>
            <a:r>
              <a:rPr lang="en-US" sz="2400" i="1" cap="none" dirty="0" smtClean="0">
                <a:solidFill>
                  <a:schemeClr val="tx1"/>
                </a:solidFill>
                <a:hlinkClick r:id="rId2"/>
              </a:rPr>
              <a:t>resample</a:t>
            </a:r>
            <a:r>
              <a:rPr lang="en-US" sz="2400" i="1" cap="none" dirty="0" smtClean="0">
                <a:solidFill>
                  <a:schemeClr val="tx1"/>
                </a:solidFill>
              </a:rPr>
              <a:t> </a:t>
            </a:r>
            <a:r>
              <a:rPr lang="en-US" sz="2400" cap="none" dirty="0" smtClean="0">
                <a:solidFill>
                  <a:schemeClr val="tx1"/>
                </a:solidFill>
              </a:rPr>
              <a:t>to perform the resampling</a:t>
            </a:r>
            <a:r>
              <a:rPr lang="en-US" sz="2400" dirty="0" smtClean="0">
                <a:solidFill>
                  <a:schemeClr val="tx1"/>
                </a:solidFill>
              </a:rPr>
              <a:t>. 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Denoise Signals</a:t>
            </a:r>
          </a:p>
          <a:p>
            <a:pPr>
              <a:buFont typeface="Arial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on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analyzer</a:t>
            </a:r>
            <a:r>
              <a:rPr lang="en-US" sz="2400" cap="none" dirty="0" smtClean="0">
                <a:solidFill>
                  <a:schemeClr val="tx1"/>
                </a:solidFill>
              </a:rPr>
              <a:t> tab, expand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preprocessing</a:t>
            </a:r>
            <a:r>
              <a:rPr lang="en-US" sz="2400" cap="none" dirty="0" smtClean="0">
                <a:solidFill>
                  <a:schemeClr val="tx1"/>
                </a:solidFill>
              </a:rPr>
              <a:t> gallery and click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denoise</a:t>
            </a:r>
            <a:r>
              <a:rPr lang="en-US" sz="2400" cap="none" dirty="0" smtClean="0">
                <a:solidFill>
                  <a:schemeClr val="tx1"/>
                </a:solidFill>
              </a:rPr>
              <a:t> icon.</a:t>
            </a:r>
          </a:p>
          <a:p>
            <a:pPr>
              <a:buFont typeface="Arial" pitchFamily="34" charset="0"/>
              <a:buChar char="•"/>
            </a:pPr>
            <a:r>
              <a:rPr lang="en-US" sz="2400" b="1" cap="none" dirty="0" smtClean="0">
                <a:solidFill>
                  <a:schemeClr val="tx1"/>
                </a:solidFill>
              </a:rPr>
              <a:t>signal analyzer</a:t>
            </a:r>
            <a:r>
              <a:rPr lang="en-US" sz="2400" cap="none" dirty="0" smtClean="0">
                <a:solidFill>
                  <a:schemeClr val="tx1"/>
                </a:solidFill>
              </a:rPr>
              <a:t> uses the </a:t>
            </a:r>
            <a:r>
              <a:rPr lang="en-US" sz="2400" cap="none" dirty="0" smtClean="0">
                <a:solidFill>
                  <a:schemeClr val="tx1"/>
                </a:solidFill>
                <a:hlinkClick r:id="rId3"/>
              </a:rPr>
              <a:t>wdenoise</a:t>
            </a:r>
            <a:r>
              <a:rPr lang="en-US" sz="2400" cap="none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b="1" cap="none" dirty="0" smtClean="0">
              <a:solidFill>
                <a:schemeClr val="tx1"/>
              </a:solidFill>
            </a:endParaRPr>
          </a:p>
          <a:p>
            <a:endParaRPr lang="en-US" sz="2400" b="1" cap="none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481" y="358089"/>
            <a:ext cx="8791575" cy="1129518"/>
          </a:xfrm>
        </p:spPr>
        <p:txBody>
          <a:bodyPr/>
          <a:lstStyle/>
          <a:p>
            <a:pPr algn="ctr"/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692321"/>
            <a:ext cx="8791575" cy="34528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</a:rPr>
              <a:t>Editing steps can be undone by clicking </a:t>
            </a:r>
            <a:r>
              <a:rPr lang="en-US" sz="2800" b="1" cap="none" dirty="0" smtClean="0">
                <a:solidFill>
                  <a:schemeClr val="tx1"/>
                </a:solidFill>
              </a:rPr>
              <a:t>undo editing</a:t>
            </a:r>
            <a:r>
              <a:rPr lang="en-US" sz="2800" cap="none" dirty="0" smtClean="0">
                <a:solidFill>
                  <a:schemeClr val="tx1"/>
                </a:solidFill>
              </a:rPr>
              <a:t> on the </a:t>
            </a:r>
            <a:r>
              <a:rPr lang="en-US" sz="2800" b="1" cap="none" dirty="0" smtClean="0">
                <a:solidFill>
                  <a:schemeClr val="tx1"/>
                </a:solidFill>
              </a:rPr>
              <a:t>edit</a:t>
            </a:r>
            <a:r>
              <a:rPr lang="en-US" sz="2800" cap="none" dirty="0" smtClean="0">
                <a:solidFill>
                  <a:schemeClr val="tx1"/>
                </a:solidFill>
              </a:rPr>
              <a:t> tab.</a:t>
            </a:r>
          </a:p>
          <a:p>
            <a:pPr>
              <a:buFont typeface="Arial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</a:rPr>
              <a:t>To duplicate a signal, use the </a:t>
            </a:r>
            <a:r>
              <a:rPr lang="en-US" sz="2800" b="1" cap="none" dirty="0" smtClean="0">
                <a:solidFill>
                  <a:srgbClr val="FF0000"/>
                </a:solidFill>
              </a:rPr>
              <a:t>duplicate</a:t>
            </a:r>
            <a:r>
              <a:rPr lang="en-US" sz="2800" cap="none" dirty="0" smtClean="0">
                <a:solidFill>
                  <a:schemeClr val="tx1"/>
                </a:solidFill>
              </a:rPr>
              <a:t> button on the </a:t>
            </a:r>
            <a:r>
              <a:rPr lang="en-US" sz="2800" b="1" cap="none" dirty="0" smtClean="0">
                <a:solidFill>
                  <a:schemeClr val="tx1"/>
                </a:solidFill>
              </a:rPr>
              <a:t>analyzer</a:t>
            </a:r>
            <a:r>
              <a:rPr lang="en-US" sz="2800" cap="none" dirty="0" smtClean="0">
                <a:solidFill>
                  <a:schemeClr val="tx1"/>
                </a:solidFill>
              </a:rPr>
              <a:t> tab </a:t>
            </a:r>
          </a:p>
          <a:p>
            <a:pPr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3338" y="4274593"/>
            <a:ext cx="10229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73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View Signals on Multiple Plots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Screenshot (7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70" y="1555845"/>
            <a:ext cx="713777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Panner</a:t>
            </a:r>
            <a:endParaRPr lang="en-US" dirty="0"/>
          </a:p>
        </p:txBody>
      </p:sp>
      <p:pic>
        <p:nvPicPr>
          <p:cNvPr id="4" name="Content Placeholder 3" descr="Screenshot (7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04" y="1787858"/>
            <a:ext cx="3319461" cy="2238232"/>
          </a:xfrm>
        </p:spPr>
      </p:pic>
      <p:pic>
        <p:nvPicPr>
          <p:cNvPr id="5" name="Picture 4" descr="Screenshot (76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68" y="4712603"/>
            <a:ext cx="9535857" cy="981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015" y="235258"/>
            <a:ext cx="8791575" cy="106127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833" y="1377453"/>
            <a:ext cx="8791575" cy="326278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 tool to analyze  a signal by easy way.</a:t>
            </a:r>
          </a:p>
          <a:p>
            <a:pPr>
              <a:buFont typeface="Arial" pitchFamily="34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perform different operation on signal without coding.</a:t>
            </a:r>
          </a:p>
          <a:p>
            <a:pPr>
              <a:buFont typeface="Arial" pitchFamily="34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compare  different signals by easy manner .</a:t>
            </a:r>
            <a:endParaRPr lang="en-US" sz="32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311" y="494567"/>
            <a:ext cx="8791575" cy="651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719" y="1363805"/>
            <a:ext cx="8791575" cy="3262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cap="none" dirty="0" smtClean="0">
                <a:solidFill>
                  <a:schemeClr val="tx1"/>
                </a:solidFill>
              </a:rPr>
              <a:t>it is signal processing toolbox used to visualizing, analyzing and comparing different signal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 smtClean="0">
                <a:solidFill>
                  <a:schemeClr val="tx1"/>
                </a:solidFill>
              </a:rPr>
              <a:t>By using this tool we can represent a signal in three domain.</a:t>
            </a:r>
          </a:p>
          <a:p>
            <a:pPr marL="457200" indent="-457200">
              <a:buFont typeface="+mj-lt"/>
              <a:buAutoNum type="alphaLcPeriod"/>
            </a:pPr>
            <a:r>
              <a:rPr lang="en-US" cap="none" dirty="0" smtClean="0">
                <a:solidFill>
                  <a:schemeClr val="tx1"/>
                </a:solidFill>
              </a:rPr>
              <a:t>Time Domain</a:t>
            </a:r>
          </a:p>
          <a:p>
            <a:pPr marL="457200" indent="-457200">
              <a:buFont typeface="+mj-lt"/>
              <a:buAutoNum type="alphaLcPeriod"/>
            </a:pPr>
            <a:r>
              <a:rPr lang="en-US" cap="none" dirty="0" smtClean="0">
                <a:solidFill>
                  <a:schemeClr val="tx1"/>
                </a:solidFill>
              </a:rPr>
              <a:t>Frequency domain.</a:t>
            </a:r>
          </a:p>
          <a:p>
            <a:pPr marL="457200" indent="-457200">
              <a:buFont typeface="+mj-lt"/>
              <a:buAutoNum type="alphaLcPeriod"/>
            </a:pPr>
            <a:r>
              <a:rPr lang="en-US" cap="none" dirty="0" smtClean="0">
                <a:solidFill>
                  <a:schemeClr val="tx1"/>
                </a:solidFill>
              </a:rPr>
              <a:t>Time Frequency domain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Steps Involved In Analyzing A Signal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Select a signal to analyzer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Preprocess a signal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Explore the signal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Share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77800"/>
            <a:ext cx="5934508" cy="1030286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Select signal to Analyzer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Placeholder 4" descr="Screenshot (751)_LI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110" r="31110"/>
          <a:stretch>
            <a:fillRect/>
          </a:stretch>
        </p:blipFill>
        <p:spPr>
          <a:xfrm>
            <a:off x="7289800" y="609601"/>
            <a:ext cx="3757611" cy="33273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110" y="1386006"/>
            <a:ext cx="5934511" cy="442794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</a:t>
            </a:r>
            <a:r>
              <a:rPr lang="en-US" sz="2400" dirty="0" smtClean="0"/>
              <a:t>rom </a:t>
            </a:r>
            <a:r>
              <a:rPr lang="en-US" sz="2400" dirty="0" smtClean="0"/>
              <a:t>the Workspace browser by clicking their names and dragging them to the </a:t>
            </a:r>
            <a:r>
              <a:rPr lang="en-US" sz="2400" dirty="0" smtClean="0">
                <a:solidFill>
                  <a:srgbClr val="FFC000"/>
                </a:solidFill>
              </a:rPr>
              <a:t>Signal table.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 plot a signal, drag it to a display.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also drag signals directly from the </a:t>
            </a:r>
            <a:r>
              <a:rPr lang="en-US" sz="2400" dirty="0" smtClean="0">
                <a:solidFill>
                  <a:srgbClr val="FFC000"/>
                </a:solidFill>
              </a:rPr>
              <a:t>Workspace browser</a:t>
            </a:r>
            <a:r>
              <a:rPr lang="en-US" sz="2400" dirty="0" smtClean="0"/>
              <a:t> to a display.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modify a signal in the MATLAB workspace, the Workspace browser updates automatically.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Analyzer recognize until reimport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Screenshot (751)_LI.jpg"/>
          <p:cNvPicPr>
            <a:picLocks noChangeAspect="1"/>
          </p:cNvPicPr>
          <p:nvPr/>
        </p:nvPicPr>
        <p:blipFill>
          <a:blip r:embed="rId2"/>
          <a:srcRect l="-209" t="57610" r="77708" b="16242"/>
          <a:stretch>
            <a:fillRect/>
          </a:stretch>
        </p:blipFill>
        <p:spPr>
          <a:xfrm>
            <a:off x="7239000" y="4356100"/>
            <a:ext cx="3670300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Domain</a:t>
            </a:r>
            <a:endParaRPr lang="en-US" dirty="0"/>
          </a:p>
        </p:txBody>
      </p:sp>
      <p:pic>
        <p:nvPicPr>
          <p:cNvPr id="4" name="Content Placeholder 3" descr="Screenshot (7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8800"/>
            <a:ext cx="9906000" cy="3780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</a:t>
            </a:r>
            <a:endParaRPr lang="en-US" dirty="0"/>
          </a:p>
        </p:txBody>
      </p:sp>
      <p:pic>
        <p:nvPicPr>
          <p:cNvPr id="4" name="Content Placeholder 3" descr="Screenshot (7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063" y="2088108"/>
            <a:ext cx="9840699" cy="35074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Time Domain</a:t>
            </a:r>
            <a:endParaRPr lang="en-US" dirty="0"/>
          </a:p>
        </p:txBody>
      </p:sp>
      <p:pic>
        <p:nvPicPr>
          <p:cNvPr id="4" name="Content Placeholder 3" descr="Screenshot (7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42698"/>
            <a:ext cx="9906000" cy="3439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481" y="245659"/>
            <a:ext cx="8791575" cy="106701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Preprocess the Signal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185" y="1404748"/>
            <a:ext cx="8791575" cy="26895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Different preprocessing options appear in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analyzer</a:t>
            </a:r>
            <a:r>
              <a:rPr lang="en-US" sz="2400" cap="none" dirty="0" smtClean="0">
                <a:solidFill>
                  <a:schemeClr val="tx1"/>
                </a:solidFill>
              </a:rPr>
              <a:t> tab.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cap="none" dirty="0" smtClean="0">
                <a:solidFill>
                  <a:schemeClr val="tx1"/>
                </a:solidFill>
              </a:rPr>
              <a:t>preprocessing operations, undo operations, edit actions, and function generation apply to all signals currently selected in the signal table.</a:t>
            </a:r>
          </a:p>
          <a:p>
            <a:pPr>
              <a:buFont typeface="Arial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preprocessing </a:t>
            </a:r>
            <a:r>
              <a:rPr lang="en-US" sz="2400" cap="none" dirty="0" smtClean="0">
                <a:solidFill>
                  <a:schemeClr val="tx1"/>
                </a:solidFill>
              </a:rPr>
              <a:t>steps can be undone by clicking </a:t>
            </a:r>
            <a:r>
              <a:rPr lang="en-US" sz="2400" b="1" cap="none" dirty="0" smtClean="0">
                <a:solidFill>
                  <a:schemeClr val="tx1"/>
                </a:solidFill>
              </a:rPr>
              <a:t>undo preprocessing</a:t>
            </a:r>
            <a:r>
              <a:rPr lang="en-US" sz="2400" cap="none" dirty="0" smtClean="0">
                <a:solidFill>
                  <a:schemeClr val="tx1"/>
                </a:solidFill>
              </a:rPr>
              <a:t> on the </a:t>
            </a:r>
            <a:r>
              <a:rPr lang="en-US" sz="2400" b="1" cap="none" dirty="0" smtClean="0">
                <a:solidFill>
                  <a:schemeClr val="tx1"/>
                </a:solidFill>
              </a:rPr>
              <a:t>analyzer</a:t>
            </a:r>
            <a:r>
              <a:rPr lang="en-US" sz="2400" cap="none" dirty="0" smtClean="0">
                <a:solidFill>
                  <a:schemeClr val="tx1"/>
                </a:solidFill>
              </a:rPr>
              <a:t> tab</a:t>
            </a:r>
            <a:r>
              <a:rPr lang="en-US" sz="2800" cap="none" dirty="0" smtClean="0">
                <a:solidFill>
                  <a:schemeClr val="tx1"/>
                </a:solidFill>
              </a:rPr>
              <a:t> 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775" y="4580886"/>
            <a:ext cx="1059066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719" y="327545"/>
            <a:ext cx="8791575" cy="723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542197"/>
            <a:ext cx="8791575" cy="4339988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Preprocessing Gallery: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3948" b="32980"/>
          <a:stretch>
            <a:fillRect/>
          </a:stretch>
        </p:blipFill>
        <p:spPr bwMode="auto">
          <a:xfrm>
            <a:off x="5650172" y="1392072"/>
            <a:ext cx="5882185" cy="519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425</TotalTime>
  <Words>241</Words>
  <Application>Microsoft Office PowerPoint</Application>
  <PresentationFormat>Custom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DSP project</vt:lpstr>
      <vt:lpstr>Signal Analyzer</vt:lpstr>
      <vt:lpstr>Steps Involved In Analyzing A Signal</vt:lpstr>
      <vt:lpstr>Select signal to Analyzer </vt:lpstr>
      <vt:lpstr>Time Domain</vt:lpstr>
      <vt:lpstr>Frequency Domain</vt:lpstr>
      <vt:lpstr>Frequency Time Domain</vt:lpstr>
      <vt:lpstr>Preprocess the Signal</vt:lpstr>
      <vt:lpstr>Cont.</vt:lpstr>
      <vt:lpstr>Cont.</vt:lpstr>
      <vt:lpstr>CONT.</vt:lpstr>
      <vt:lpstr>Cont.</vt:lpstr>
      <vt:lpstr>View Signals on Multiple Plots </vt:lpstr>
      <vt:lpstr>Panner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project</dc:title>
  <dc:creator>AMIR SULIMAN</dc:creator>
  <cp:lastModifiedBy>AshfaqAhmad</cp:lastModifiedBy>
  <cp:revision>18</cp:revision>
  <dcterms:created xsi:type="dcterms:W3CDTF">2022-03-12T20:52:32Z</dcterms:created>
  <dcterms:modified xsi:type="dcterms:W3CDTF">2022-03-15T09:54:48Z</dcterms:modified>
</cp:coreProperties>
</file>