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BCC-6B85-4A92-BA64-5DA8E803E66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D96-A7DD-420F-97C4-D89B5A2CC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9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BCC-6B85-4A92-BA64-5DA8E803E66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D96-A7DD-420F-97C4-D89B5A2CC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BCC-6B85-4A92-BA64-5DA8E803E66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D96-A7DD-420F-97C4-D89B5A2CC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BCC-6B85-4A92-BA64-5DA8E803E66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D96-A7DD-420F-97C4-D89B5A2CC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3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BCC-6B85-4A92-BA64-5DA8E803E66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D96-A7DD-420F-97C4-D89B5A2CC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6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BCC-6B85-4A92-BA64-5DA8E803E66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D96-A7DD-420F-97C4-D89B5A2CC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4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BCC-6B85-4A92-BA64-5DA8E803E66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D96-A7DD-420F-97C4-D89B5A2CC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BCC-6B85-4A92-BA64-5DA8E803E66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D96-A7DD-420F-97C4-D89B5A2CC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8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BCC-6B85-4A92-BA64-5DA8E803E66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D96-A7DD-420F-97C4-D89B5A2CC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0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BCC-6B85-4A92-BA64-5DA8E803E66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D96-A7DD-420F-97C4-D89B5A2CC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0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BCC-6B85-4A92-BA64-5DA8E803E66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2D96-A7DD-420F-97C4-D89B5A2CC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4BCC-6B85-4A92-BA64-5DA8E803E66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B2D96-A7DD-420F-97C4-D89B5A2CC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Management Systems Lab</a:t>
            </a:r>
            <a:br>
              <a:rPr lang="en-US" dirty="0" smtClean="0"/>
            </a:br>
            <a:r>
              <a:rPr lang="en-US" dirty="0" err="1" smtClean="0"/>
              <a:t>Lab</a:t>
            </a:r>
            <a:r>
              <a:rPr lang="en-US" dirty="0" smtClean="0"/>
              <a:t> 1: Introduction to DBMS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Dr. </a:t>
            </a:r>
            <a:r>
              <a:rPr lang="en-US" dirty="0" err="1" smtClean="0"/>
              <a:t>Muniba</a:t>
            </a:r>
            <a:r>
              <a:rPr lang="en-US" dirty="0" smtClean="0"/>
              <a:t> </a:t>
            </a:r>
            <a:r>
              <a:rPr lang="en-US" dirty="0" err="1" smtClean="0"/>
              <a:t>Ashfaq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6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65721"/>
            <a:ext cx="8534400" cy="305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45" y="457200"/>
            <a:ext cx="8991600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4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55" y="866775"/>
            <a:ext cx="911542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2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collection of interrelated data and set of programs to access those data.</a:t>
            </a:r>
          </a:p>
          <a:p>
            <a:r>
              <a:rPr lang="en-US" dirty="0" smtClean="0"/>
              <a:t>It is a collection of related data with an implicit meaning and hence is database. </a:t>
            </a:r>
          </a:p>
          <a:p>
            <a:r>
              <a:rPr lang="en-US" dirty="0" smtClean="0"/>
              <a:t>The primary goal of DBMS is to provide a way to store and retrieve database information that is both convenient and 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cover database modeling, design and implementation and to learn how to create a database application.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various approaches to designing databases. These approaches are continually evolving. </a:t>
            </a:r>
            <a:endParaRPr lang="en-US" dirty="0" smtClean="0"/>
          </a:p>
          <a:p>
            <a:r>
              <a:rPr lang="en-US" dirty="0" smtClean="0"/>
              <a:t>Relational </a:t>
            </a:r>
            <a:r>
              <a:rPr lang="en-US" dirty="0"/>
              <a:t>database is emphasized throughout this lab course. </a:t>
            </a:r>
            <a:endParaRPr lang="en-US" dirty="0" smtClean="0"/>
          </a:p>
          <a:p>
            <a:r>
              <a:rPr lang="en-US" dirty="0" smtClean="0"/>
              <a:t>Databases </a:t>
            </a:r>
            <a:r>
              <a:rPr lang="en-US" dirty="0"/>
              <a:t>are implemented on software packages with an emphasis on 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CLO-1:</a:t>
            </a:r>
            <a:r>
              <a:rPr lang="en-US" dirty="0"/>
              <a:t>Practice and use the technology stack needed to develop and deploy database driven application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CLO-2: </a:t>
            </a:r>
            <a:r>
              <a:rPr lang="en-US" dirty="0"/>
              <a:t>Implement user interface using the knowledge of programming languages and software tools to improve user experience. </a:t>
            </a:r>
            <a:endParaRPr lang="en-US" dirty="0" smtClean="0"/>
          </a:p>
          <a:p>
            <a:r>
              <a:rPr lang="en-US" dirty="0" smtClean="0"/>
              <a:t>CLO-3:</a:t>
            </a:r>
            <a:r>
              <a:rPr lang="en-US" dirty="0"/>
              <a:t>Design and build a complete database driven web and/or mobile application for a real world problem.</a:t>
            </a:r>
          </a:p>
        </p:txBody>
      </p:sp>
    </p:spTree>
    <p:extLst>
      <p:ext uri="{BB962C8B-B14F-4D97-AF65-F5344CB8AC3E}">
        <p14:creationId xmlns:p14="http://schemas.microsoft.com/office/powerpoint/2010/main" val="22342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 Assessment Mechanism</a:t>
            </a:r>
            <a:endParaRPr lang="en-US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1752600"/>
            <a:ext cx="1010160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3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Reports: 15%</a:t>
            </a:r>
          </a:p>
          <a:p>
            <a:r>
              <a:rPr lang="en-US" dirty="0" smtClean="0"/>
              <a:t>Lab Performance: 15%</a:t>
            </a:r>
          </a:p>
          <a:p>
            <a:r>
              <a:rPr lang="en-US" dirty="0" smtClean="0"/>
              <a:t>Lab Project: 20%</a:t>
            </a:r>
            <a:endParaRPr lang="en-US" dirty="0"/>
          </a:p>
          <a:p>
            <a:r>
              <a:rPr lang="en-US" dirty="0"/>
              <a:t>Lab </a:t>
            </a:r>
            <a:r>
              <a:rPr lang="en-US" dirty="0" smtClean="0"/>
              <a:t>Examination: 30%</a:t>
            </a:r>
            <a:endParaRPr lang="en-US" dirty="0"/>
          </a:p>
          <a:p>
            <a:r>
              <a:rPr lang="en-US" dirty="0"/>
              <a:t>Lab Viva:	</a:t>
            </a:r>
            <a:r>
              <a:rPr lang="en-US" dirty="0" smtClean="0"/>
              <a:t> 20%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12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Database Management Systems</a:t>
            </a:r>
          </a:p>
          <a:p>
            <a:r>
              <a:rPr lang="en-US" dirty="0"/>
              <a:t>Introduction to Dynamic Web Content</a:t>
            </a:r>
          </a:p>
          <a:p>
            <a:r>
              <a:rPr lang="en-US" dirty="0"/>
              <a:t>Static Web Design using HTML </a:t>
            </a:r>
          </a:p>
          <a:p>
            <a:r>
              <a:rPr lang="en-US" dirty="0"/>
              <a:t>Improved Web Design using CSS/Bootstrap</a:t>
            </a:r>
          </a:p>
          <a:p>
            <a:r>
              <a:rPr lang="en-US" dirty="0"/>
              <a:t>Complete Conceptual </a:t>
            </a:r>
            <a:r>
              <a:rPr lang="en-US" dirty="0" smtClean="0"/>
              <a:t>Schema</a:t>
            </a:r>
          </a:p>
          <a:p>
            <a:r>
              <a:rPr lang="en-US" dirty="0"/>
              <a:t>Database Development using </a:t>
            </a:r>
            <a:r>
              <a:rPr lang="en-US" dirty="0" smtClean="0"/>
              <a:t>MySQL</a:t>
            </a:r>
          </a:p>
          <a:p>
            <a:r>
              <a:rPr lang="en-US" dirty="0"/>
              <a:t>Programming in PHP</a:t>
            </a:r>
          </a:p>
          <a:p>
            <a:r>
              <a:rPr lang="en-US" dirty="0"/>
              <a:t>Normalized Relational Schema &amp; Basic </a:t>
            </a:r>
            <a:r>
              <a:rPr lang="en-US" dirty="0" smtClean="0"/>
              <a:t>Database</a:t>
            </a:r>
          </a:p>
          <a:p>
            <a:r>
              <a:rPr lang="en-US" dirty="0"/>
              <a:t>Interfacing PHP with MySQL</a:t>
            </a:r>
          </a:p>
          <a:p>
            <a:r>
              <a:rPr lang="en-US" dirty="0"/>
              <a:t>Session on PHP MVC Framework based Database Application Development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on Mobile based Database Application Development (Part 1</a:t>
            </a:r>
            <a:r>
              <a:rPr lang="en-US" dirty="0" smtClean="0"/>
              <a:t>)</a:t>
            </a:r>
          </a:p>
          <a:p>
            <a:r>
              <a:rPr lang="en-US" dirty="0"/>
              <a:t>Session on Mobile based Database Application Development (Part 2</a:t>
            </a:r>
            <a:r>
              <a:rPr lang="en-US" dirty="0" smtClean="0"/>
              <a:t>)</a:t>
            </a:r>
          </a:p>
          <a:p>
            <a:r>
              <a:rPr lang="en-US" dirty="0"/>
              <a:t>Complete SQL Database </a:t>
            </a:r>
            <a:endParaRPr lang="en-US" dirty="0" smtClean="0"/>
          </a:p>
          <a:p>
            <a:r>
              <a:rPr lang="en-US" dirty="0"/>
              <a:t>Database &amp; Front End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Database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database management system consists of two parts.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Database and </a:t>
            </a:r>
          </a:p>
          <a:p>
            <a:pPr marL="457200" lvl="1" indent="0">
              <a:buNone/>
            </a:pPr>
            <a:r>
              <a:rPr lang="en-US" dirty="0" smtClean="0"/>
              <a:t>2. Management System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45" y="457200"/>
            <a:ext cx="8991600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8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307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Database Management Systems Lab Lab 1: Introduction to DBMS</vt:lpstr>
      <vt:lpstr>Course Description</vt:lpstr>
      <vt:lpstr>Course Learning Outcomes</vt:lpstr>
      <vt:lpstr>CLO Assessment Mechanism</vt:lpstr>
      <vt:lpstr>Grading Criteria</vt:lpstr>
      <vt:lpstr>Course Outline </vt:lpstr>
      <vt:lpstr>Course Outline</vt:lpstr>
      <vt:lpstr>Introduction to Database Management Systems</vt:lpstr>
      <vt:lpstr>PowerPoint Presentation</vt:lpstr>
      <vt:lpstr>PowerPoint Presentation</vt:lpstr>
      <vt:lpstr>PowerPoint Presentation</vt:lpstr>
      <vt:lpstr>Database Management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Lab Lab 1: Introduction to DBMS</dc:title>
  <dc:creator>DELL</dc:creator>
  <cp:lastModifiedBy>DELL</cp:lastModifiedBy>
  <cp:revision>6</cp:revision>
  <dcterms:created xsi:type="dcterms:W3CDTF">2022-03-21T04:54:05Z</dcterms:created>
  <dcterms:modified xsi:type="dcterms:W3CDTF">2022-03-21T07:15:26Z</dcterms:modified>
</cp:coreProperties>
</file>