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29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4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8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0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8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248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9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51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2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0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8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53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8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Classification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Using </a:t>
            </a:r>
            <a:r>
              <a:rPr dirty="0"/>
              <a:t>Expression In The Wild Dataset (106k images)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Name:</a:t>
            </a:r>
            <a:r>
              <a:rPr lang="en-US" dirty="0" smtClean="0"/>
              <a:t> </a:t>
            </a:r>
            <a:r>
              <a:rPr lang="en-US" dirty="0" err="1" smtClean="0"/>
              <a:t>Ashfaq</a:t>
            </a:r>
            <a:r>
              <a:rPr lang="en-US" dirty="0" smtClean="0"/>
              <a:t> </a:t>
            </a:r>
            <a:r>
              <a:rPr lang="en-US" dirty="0" err="1" smtClean="0"/>
              <a:t>Javed</a:t>
            </a: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The </a:t>
            </a:r>
            <a:r>
              <a:rPr dirty="0"/>
              <a:t>model demonstrates reasonable performance in classifying facial expressions despite challenges with data imbalance and noise. Further improvements can be made through more advanced techniques and additional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This </a:t>
            </a:r>
            <a:r>
              <a:rPr dirty="0"/>
              <a:t>project aims to develop a model capable of recognizing facial expressions from images. The dataset used is the 'Expression In The Wild' dataset, which contains 106,000 images representing a wide range of facial expressions.</a:t>
            </a:r>
          </a:p>
          <a:p>
            <a:endParaRPr dirty="0"/>
          </a:p>
          <a:p>
            <a:r>
              <a:rPr dirty="0"/>
              <a:t>Objective: To train a model that can accurately classify facial expressions.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</a:t>
            </a:r>
            <a:r>
              <a:rPr lang="en-US" dirty="0" smtClean="0"/>
              <a:t>Description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• </a:t>
            </a:r>
            <a:r>
              <a:rPr dirty="0"/>
              <a:t>Dataset: Expression In The Wild</a:t>
            </a:r>
          </a:p>
          <a:p>
            <a:r>
              <a:rPr dirty="0"/>
              <a:t>• Number of Images: 106,000</a:t>
            </a:r>
          </a:p>
          <a:p>
            <a:r>
              <a:rPr dirty="0"/>
              <a:t>• Image Dimensions: 64x64 pixels, RGB</a:t>
            </a:r>
          </a:p>
          <a:p>
            <a:r>
              <a:rPr dirty="0"/>
              <a:t>• Classes: Seven facial expressions - Angry, Disgust, Fear, Happy, Sad, Surprise, Neutral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1</a:t>
            </a:r>
            <a:r>
              <a:rPr dirty="0"/>
              <a:t>. Image Resizing: All images resized to 64x64 pixels.</a:t>
            </a:r>
          </a:p>
          <a:p>
            <a:r>
              <a:rPr dirty="0"/>
              <a:t>2. Cropping: Focused on the face using bounding box coordinates.</a:t>
            </a:r>
          </a:p>
          <a:p>
            <a:r>
              <a:rPr dirty="0"/>
              <a:t>3. Normalization: Pixel values scaled to the range [0, 1] for better model performance.</a:t>
            </a:r>
          </a:p>
          <a:p>
            <a:r>
              <a:rPr dirty="0"/>
              <a:t>4. One-Hot Encoding: Labels were encoded for multi-class classification.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smtClean="0"/>
              <a:t>• </a:t>
            </a:r>
            <a:r>
              <a:rPr dirty="0"/>
              <a:t>Convolutional Neural Network (CNN)</a:t>
            </a:r>
          </a:p>
          <a:p>
            <a:r>
              <a:rPr dirty="0"/>
              <a:t>• Layers:</a:t>
            </a:r>
          </a:p>
          <a:p>
            <a:r>
              <a:rPr dirty="0"/>
              <a:t>   - Conv2D, </a:t>
            </a:r>
            <a:r>
              <a:rPr dirty="0" err="1"/>
              <a:t>ReLU</a:t>
            </a:r>
            <a:r>
              <a:rPr dirty="0"/>
              <a:t>, </a:t>
            </a:r>
            <a:r>
              <a:rPr dirty="0" err="1"/>
              <a:t>MaxPooling</a:t>
            </a:r>
            <a:endParaRPr dirty="0"/>
          </a:p>
          <a:p>
            <a:r>
              <a:rPr dirty="0"/>
              <a:t>   - Fully Connected Layer (Dense)</a:t>
            </a:r>
          </a:p>
          <a:p>
            <a:r>
              <a:rPr dirty="0"/>
              <a:t>   - Dropout for regularization</a:t>
            </a:r>
          </a:p>
          <a:p>
            <a:r>
              <a:rPr dirty="0"/>
              <a:t>• Output Layer: </a:t>
            </a:r>
            <a:r>
              <a:rPr dirty="0" err="1"/>
              <a:t>Softmax</a:t>
            </a:r>
            <a:r>
              <a:rPr dirty="0"/>
              <a:t> for multi-class classification</a:t>
            </a:r>
          </a:p>
          <a:p>
            <a:r>
              <a:rPr dirty="0"/>
              <a:t>• Optimizer: Adam</a:t>
            </a:r>
          </a:p>
          <a:p>
            <a:r>
              <a:rPr dirty="0"/>
              <a:t>• Loss Function: Categorical </a:t>
            </a:r>
            <a:r>
              <a:rPr dirty="0" err="1"/>
              <a:t>Crossentropy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To </a:t>
            </a:r>
            <a:r>
              <a:rPr dirty="0"/>
              <a:t>improve model robustness, the following data augmentation techniques were applied:</a:t>
            </a:r>
          </a:p>
          <a:p>
            <a:r>
              <a:rPr dirty="0"/>
              <a:t>• Rotation (20 degrees)</a:t>
            </a:r>
          </a:p>
          <a:p>
            <a:r>
              <a:rPr dirty="0"/>
              <a:t>• Width and Height Shifts (10%)</a:t>
            </a:r>
          </a:p>
          <a:p>
            <a:r>
              <a:rPr dirty="0"/>
              <a:t>• Horizontal Flipping</a:t>
            </a:r>
          </a:p>
          <a:p>
            <a:r>
              <a:rPr dirty="0"/>
              <a:t>• Zoom (10%)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• </a:t>
            </a:r>
            <a:r>
              <a:rPr dirty="0"/>
              <a:t>Number of Epochs: 30</a:t>
            </a:r>
          </a:p>
          <a:p>
            <a:r>
              <a:rPr dirty="0"/>
              <a:t>• Batch Size: 32</a:t>
            </a:r>
          </a:p>
          <a:p>
            <a:r>
              <a:rPr dirty="0"/>
              <a:t>• Training-Validation Split: 80%-20%</a:t>
            </a:r>
          </a:p>
          <a:p>
            <a:r>
              <a:rPr dirty="0"/>
              <a:t>• Training Accuracy: 58.17%</a:t>
            </a:r>
          </a:p>
          <a:p>
            <a:r>
              <a:rPr dirty="0"/>
              <a:t>• Validation Accuracy: 57.14%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The </a:t>
            </a:r>
            <a:r>
              <a:rPr dirty="0"/>
              <a:t>confusion matrix evaluates the model's performance across all classes to identify misclassifications.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• </a:t>
            </a:r>
            <a:r>
              <a:rPr dirty="0"/>
              <a:t>Imbalance in dataset: Some expressions have fewer examples than others.</a:t>
            </a:r>
          </a:p>
          <a:p>
            <a:r>
              <a:rPr dirty="0"/>
              <a:t>• Noise: Unclear or partially obstructed faces in some images.</a:t>
            </a:r>
          </a:p>
          <a:p>
            <a:r>
              <a:rPr dirty="0"/>
              <a:t>• </a:t>
            </a:r>
            <a:r>
              <a:rPr dirty="0" err="1"/>
              <a:t>Overfitting</a:t>
            </a:r>
            <a:r>
              <a:rPr dirty="0"/>
              <a:t>: Regularization techniques such as dropout were applied.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377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Expression Classification Project</vt:lpstr>
      <vt:lpstr>Project Overview</vt:lpstr>
      <vt:lpstr>Dataset Description</vt:lpstr>
      <vt:lpstr>Preprocessing Steps</vt:lpstr>
      <vt:lpstr>Model Architecture</vt:lpstr>
      <vt:lpstr>Data Augmentation</vt:lpstr>
      <vt:lpstr>Model Training</vt:lpstr>
      <vt:lpstr>Confusion Matrix</vt:lpstr>
      <vt:lpstr>Challenges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Classification Project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2024-10-23T12:03:58Z</dcterms:modified>
  <cp:category/>
</cp:coreProperties>
</file>