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2" r:id="rId6"/>
    <p:sldId id="259" r:id="rId7"/>
    <p:sldId id="266" r:id="rId8"/>
    <p:sldId id="267" r:id="rId9"/>
    <p:sldId id="268" r:id="rId10"/>
    <p:sldId id="260" r:id="rId11"/>
    <p:sldId id="269" r:id="rId12"/>
    <p:sldId id="270"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50" d="100"/>
          <a:sy n="50" d="100"/>
        </p:scale>
        <p:origin x="2088" y="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41EA-9254-4989-9855-CD5EFF060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9EE91B-E709-48CB-8688-9A8D424530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83B187-5ACB-4E7E-B87A-E8DE2BFC9EC8}"/>
              </a:ext>
            </a:extLst>
          </p:cNvPr>
          <p:cNvSpPr>
            <a:spLocks noGrp="1"/>
          </p:cNvSpPr>
          <p:nvPr>
            <p:ph type="dt" sz="half" idx="10"/>
          </p:nvPr>
        </p:nvSpPr>
        <p:spPr/>
        <p:txBody>
          <a:bodyPr/>
          <a:lstStyle/>
          <a:p>
            <a:fld id="{2FC218E4-EC5E-4E23-AA2B-5044C915FCE7}" type="datetimeFigureOut">
              <a:rPr lang="en-IN" smtClean="0"/>
              <a:t>08-02-2023</a:t>
            </a:fld>
            <a:endParaRPr lang="en-IN"/>
          </a:p>
        </p:txBody>
      </p:sp>
      <p:sp>
        <p:nvSpPr>
          <p:cNvPr id="5" name="Footer Placeholder 4">
            <a:extLst>
              <a:ext uri="{FF2B5EF4-FFF2-40B4-BE49-F238E27FC236}">
                <a16:creationId xmlns:a16="http://schemas.microsoft.com/office/drawing/2014/main" id="{047AFB85-595A-4D2C-9B1F-B389180F9D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62439B-D788-43E5-B233-38483D4516ED}"/>
              </a:ext>
            </a:extLst>
          </p:cNvPr>
          <p:cNvSpPr>
            <a:spLocks noGrp="1"/>
          </p:cNvSpPr>
          <p:nvPr>
            <p:ph type="sldNum" sz="quarter" idx="12"/>
          </p:nvPr>
        </p:nvSpPr>
        <p:spPr/>
        <p:txBody>
          <a:bodyPr/>
          <a:lstStyle/>
          <a:p>
            <a:fld id="{357D2B03-2B3D-4F8B-A702-40BCDBBE9045}" type="slidenum">
              <a:rPr lang="en-IN" smtClean="0"/>
              <a:t>‹#›</a:t>
            </a:fld>
            <a:endParaRPr lang="en-IN"/>
          </a:p>
        </p:txBody>
      </p:sp>
    </p:spTree>
    <p:extLst>
      <p:ext uri="{BB962C8B-B14F-4D97-AF65-F5344CB8AC3E}">
        <p14:creationId xmlns:p14="http://schemas.microsoft.com/office/powerpoint/2010/main" val="170326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41AD-C7F2-4E52-B599-9E93E566D0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073B4E-E7C1-4F5F-9DEC-58972D9A12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2A16D2-142C-4AB0-802B-F48315A5426F}"/>
              </a:ext>
            </a:extLst>
          </p:cNvPr>
          <p:cNvSpPr>
            <a:spLocks noGrp="1"/>
          </p:cNvSpPr>
          <p:nvPr>
            <p:ph type="dt" sz="half" idx="10"/>
          </p:nvPr>
        </p:nvSpPr>
        <p:spPr/>
        <p:txBody>
          <a:bodyPr/>
          <a:lstStyle/>
          <a:p>
            <a:fld id="{2FC218E4-EC5E-4E23-AA2B-5044C915FCE7}" type="datetimeFigureOut">
              <a:rPr lang="en-IN" smtClean="0"/>
              <a:t>08-02-2023</a:t>
            </a:fld>
            <a:endParaRPr lang="en-IN"/>
          </a:p>
        </p:txBody>
      </p:sp>
      <p:sp>
        <p:nvSpPr>
          <p:cNvPr id="5" name="Footer Placeholder 4">
            <a:extLst>
              <a:ext uri="{FF2B5EF4-FFF2-40B4-BE49-F238E27FC236}">
                <a16:creationId xmlns:a16="http://schemas.microsoft.com/office/drawing/2014/main" id="{2059F886-06FD-4614-88F6-D4F56D662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E53753-7E0E-41F8-93A2-17815EDC33F6}"/>
              </a:ext>
            </a:extLst>
          </p:cNvPr>
          <p:cNvSpPr>
            <a:spLocks noGrp="1"/>
          </p:cNvSpPr>
          <p:nvPr>
            <p:ph type="sldNum" sz="quarter" idx="12"/>
          </p:nvPr>
        </p:nvSpPr>
        <p:spPr/>
        <p:txBody>
          <a:bodyPr/>
          <a:lstStyle/>
          <a:p>
            <a:fld id="{357D2B03-2B3D-4F8B-A702-40BCDBBE9045}" type="slidenum">
              <a:rPr lang="en-IN" smtClean="0"/>
              <a:t>‹#›</a:t>
            </a:fld>
            <a:endParaRPr lang="en-IN"/>
          </a:p>
        </p:txBody>
      </p:sp>
    </p:spTree>
    <p:extLst>
      <p:ext uri="{BB962C8B-B14F-4D97-AF65-F5344CB8AC3E}">
        <p14:creationId xmlns:p14="http://schemas.microsoft.com/office/powerpoint/2010/main" val="73877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0DA8FC-AD80-4BF6-A177-42CCE06CEE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25D99D-2DAB-461A-A7AE-3A3BDD049B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839E70-3D95-4172-A577-CED8D8370BB4}"/>
              </a:ext>
            </a:extLst>
          </p:cNvPr>
          <p:cNvSpPr>
            <a:spLocks noGrp="1"/>
          </p:cNvSpPr>
          <p:nvPr>
            <p:ph type="dt" sz="half" idx="10"/>
          </p:nvPr>
        </p:nvSpPr>
        <p:spPr/>
        <p:txBody>
          <a:bodyPr/>
          <a:lstStyle/>
          <a:p>
            <a:fld id="{2FC218E4-EC5E-4E23-AA2B-5044C915FCE7}" type="datetimeFigureOut">
              <a:rPr lang="en-IN" smtClean="0"/>
              <a:t>08-02-2023</a:t>
            </a:fld>
            <a:endParaRPr lang="en-IN"/>
          </a:p>
        </p:txBody>
      </p:sp>
      <p:sp>
        <p:nvSpPr>
          <p:cNvPr id="5" name="Footer Placeholder 4">
            <a:extLst>
              <a:ext uri="{FF2B5EF4-FFF2-40B4-BE49-F238E27FC236}">
                <a16:creationId xmlns:a16="http://schemas.microsoft.com/office/drawing/2014/main" id="{39B0B6B1-A84A-4170-A8A7-0886D80B16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785C4-1C70-4A2D-86E8-222A038A9FB5}"/>
              </a:ext>
            </a:extLst>
          </p:cNvPr>
          <p:cNvSpPr>
            <a:spLocks noGrp="1"/>
          </p:cNvSpPr>
          <p:nvPr>
            <p:ph type="sldNum" sz="quarter" idx="12"/>
          </p:nvPr>
        </p:nvSpPr>
        <p:spPr/>
        <p:txBody>
          <a:bodyPr/>
          <a:lstStyle/>
          <a:p>
            <a:fld id="{357D2B03-2B3D-4F8B-A702-40BCDBBE9045}" type="slidenum">
              <a:rPr lang="en-IN" smtClean="0"/>
              <a:t>‹#›</a:t>
            </a:fld>
            <a:endParaRPr lang="en-IN"/>
          </a:p>
        </p:txBody>
      </p:sp>
    </p:spTree>
    <p:extLst>
      <p:ext uri="{BB962C8B-B14F-4D97-AF65-F5344CB8AC3E}">
        <p14:creationId xmlns:p14="http://schemas.microsoft.com/office/powerpoint/2010/main" val="408908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3536-EBD4-4AB7-9F52-D76479E0F7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099632-7B2C-4EEF-828D-8276491955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BBFD8-68F6-439F-8C3F-022746D4D2D5}"/>
              </a:ext>
            </a:extLst>
          </p:cNvPr>
          <p:cNvSpPr>
            <a:spLocks noGrp="1"/>
          </p:cNvSpPr>
          <p:nvPr>
            <p:ph type="dt" sz="half" idx="10"/>
          </p:nvPr>
        </p:nvSpPr>
        <p:spPr/>
        <p:txBody>
          <a:bodyPr/>
          <a:lstStyle/>
          <a:p>
            <a:fld id="{2FC218E4-EC5E-4E23-AA2B-5044C915FCE7}" type="datetimeFigureOut">
              <a:rPr lang="en-IN" smtClean="0"/>
              <a:t>08-02-2023</a:t>
            </a:fld>
            <a:endParaRPr lang="en-IN"/>
          </a:p>
        </p:txBody>
      </p:sp>
      <p:sp>
        <p:nvSpPr>
          <p:cNvPr id="5" name="Footer Placeholder 4">
            <a:extLst>
              <a:ext uri="{FF2B5EF4-FFF2-40B4-BE49-F238E27FC236}">
                <a16:creationId xmlns:a16="http://schemas.microsoft.com/office/drawing/2014/main" id="{EE5089E5-8539-45A5-80FE-51CEF5044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96832-7CE2-47BF-859D-2A02159FD5C9}"/>
              </a:ext>
            </a:extLst>
          </p:cNvPr>
          <p:cNvSpPr>
            <a:spLocks noGrp="1"/>
          </p:cNvSpPr>
          <p:nvPr>
            <p:ph type="sldNum" sz="quarter" idx="12"/>
          </p:nvPr>
        </p:nvSpPr>
        <p:spPr/>
        <p:txBody>
          <a:bodyPr/>
          <a:lstStyle/>
          <a:p>
            <a:fld id="{357D2B03-2B3D-4F8B-A702-40BCDBBE9045}" type="slidenum">
              <a:rPr lang="en-IN" smtClean="0"/>
              <a:t>‹#›</a:t>
            </a:fld>
            <a:endParaRPr lang="en-IN"/>
          </a:p>
        </p:txBody>
      </p:sp>
    </p:spTree>
    <p:extLst>
      <p:ext uri="{BB962C8B-B14F-4D97-AF65-F5344CB8AC3E}">
        <p14:creationId xmlns:p14="http://schemas.microsoft.com/office/powerpoint/2010/main" val="304979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9AC9B-9F39-4FC2-9AA0-96999F4FAF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A7DCA3-182C-480C-83E3-5DDA486CE7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D1510B-A1FA-4E3E-A0A1-70F68D23FE0A}"/>
              </a:ext>
            </a:extLst>
          </p:cNvPr>
          <p:cNvSpPr>
            <a:spLocks noGrp="1"/>
          </p:cNvSpPr>
          <p:nvPr>
            <p:ph type="dt" sz="half" idx="10"/>
          </p:nvPr>
        </p:nvSpPr>
        <p:spPr/>
        <p:txBody>
          <a:bodyPr/>
          <a:lstStyle/>
          <a:p>
            <a:fld id="{2FC218E4-EC5E-4E23-AA2B-5044C915FCE7}" type="datetimeFigureOut">
              <a:rPr lang="en-IN" smtClean="0"/>
              <a:t>08-02-2023</a:t>
            </a:fld>
            <a:endParaRPr lang="en-IN"/>
          </a:p>
        </p:txBody>
      </p:sp>
      <p:sp>
        <p:nvSpPr>
          <p:cNvPr id="5" name="Footer Placeholder 4">
            <a:extLst>
              <a:ext uri="{FF2B5EF4-FFF2-40B4-BE49-F238E27FC236}">
                <a16:creationId xmlns:a16="http://schemas.microsoft.com/office/drawing/2014/main" id="{D9E729F4-82A5-45FF-8964-C31093860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81016-4835-4B86-836D-A4725B1680BD}"/>
              </a:ext>
            </a:extLst>
          </p:cNvPr>
          <p:cNvSpPr>
            <a:spLocks noGrp="1"/>
          </p:cNvSpPr>
          <p:nvPr>
            <p:ph type="sldNum" sz="quarter" idx="12"/>
          </p:nvPr>
        </p:nvSpPr>
        <p:spPr/>
        <p:txBody>
          <a:bodyPr/>
          <a:lstStyle/>
          <a:p>
            <a:fld id="{357D2B03-2B3D-4F8B-A702-40BCDBBE9045}" type="slidenum">
              <a:rPr lang="en-IN" smtClean="0"/>
              <a:t>‹#›</a:t>
            </a:fld>
            <a:endParaRPr lang="en-IN"/>
          </a:p>
        </p:txBody>
      </p:sp>
    </p:spTree>
    <p:extLst>
      <p:ext uri="{BB962C8B-B14F-4D97-AF65-F5344CB8AC3E}">
        <p14:creationId xmlns:p14="http://schemas.microsoft.com/office/powerpoint/2010/main" val="318845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325C-E2AC-4D1D-937E-45399C508F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9F2311-0193-49AC-9719-A740C70A14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3A5687-7999-4A93-A8F8-D1A6A540B0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0478A5-C479-4A9E-AF05-1B1F0D354BDE}"/>
              </a:ext>
            </a:extLst>
          </p:cNvPr>
          <p:cNvSpPr>
            <a:spLocks noGrp="1"/>
          </p:cNvSpPr>
          <p:nvPr>
            <p:ph type="dt" sz="half" idx="10"/>
          </p:nvPr>
        </p:nvSpPr>
        <p:spPr/>
        <p:txBody>
          <a:bodyPr/>
          <a:lstStyle/>
          <a:p>
            <a:fld id="{2FC218E4-EC5E-4E23-AA2B-5044C915FCE7}" type="datetimeFigureOut">
              <a:rPr lang="en-IN" smtClean="0"/>
              <a:t>08-02-2023</a:t>
            </a:fld>
            <a:endParaRPr lang="en-IN"/>
          </a:p>
        </p:txBody>
      </p:sp>
      <p:sp>
        <p:nvSpPr>
          <p:cNvPr id="6" name="Footer Placeholder 5">
            <a:extLst>
              <a:ext uri="{FF2B5EF4-FFF2-40B4-BE49-F238E27FC236}">
                <a16:creationId xmlns:a16="http://schemas.microsoft.com/office/drawing/2014/main" id="{011BB9EF-FD4B-470C-A13A-684F68FCBC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72E121-ECC0-458C-8D54-B49C33688AAD}"/>
              </a:ext>
            </a:extLst>
          </p:cNvPr>
          <p:cNvSpPr>
            <a:spLocks noGrp="1"/>
          </p:cNvSpPr>
          <p:nvPr>
            <p:ph type="sldNum" sz="quarter" idx="12"/>
          </p:nvPr>
        </p:nvSpPr>
        <p:spPr/>
        <p:txBody>
          <a:bodyPr/>
          <a:lstStyle/>
          <a:p>
            <a:fld id="{357D2B03-2B3D-4F8B-A702-40BCDBBE9045}" type="slidenum">
              <a:rPr lang="en-IN" smtClean="0"/>
              <a:t>‹#›</a:t>
            </a:fld>
            <a:endParaRPr lang="en-IN"/>
          </a:p>
        </p:txBody>
      </p:sp>
    </p:spTree>
    <p:extLst>
      <p:ext uri="{BB962C8B-B14F-4D97-AF65-F5344CB8AC3E}">
        <p14:creationId xmlns:p14="http://schemas.microsoft.com/office/powerpoint/2010/main" val="1820788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86EF6-8A87-4F6F-9EC7-C973103840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9A51EF-6E3C-47A7-878A-C5D69B3BB0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75DDB4-67AE-4E7A-9A5A-81D2EA1AE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D1681B-4ED0-4D6C-A089-04A4F8EF1C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2AD024-A47A-4B5D-8979-5097696651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67B43B-B0A7-400A-AD35-506B8AABDC16}"/>
              </a:ext>
            </a:extLst>
          </p:cNvPr>
          <p:cNvSpPr>
            <a:spLocks noGrp="1"/>
          </p:cNvSpPr>
          <p:nvPr>
            <p:ph type="dt" sz="half" idx="10"/>
          </p:nvPr>
        </p:nvSpPr>
        <p:spPr/>
        <p:txBody>
          <a:bodyPr/>
          <a:lstStyle/>
          <a:p>
            <a:fld id="{2FC218E4-EC5E-4E23-AA2B-5044C915FCE7}" type="datetimeFigureOut">
              <a:rPr lang="en-IN" smtClean="0"/>
              <a:t>08-02-2023</a:t>
            </a:fld>
            <a:endParaRPr lang="en-IN"/>
          </a:p>
        </p:txBody>
      </p:sp>
      <p:sp>
        <p:nvSpPr>
          <p:cNvPr id="8" name="Footer Placeholder 7">
            <a:extLst>
              <a:ext uri="{FF2B5EF4-FFF2-40B4-BE49-F238E27FC236}">
                <a16:creationId xmlns:a16="http://schemas.microsoft.com/office/drawing/2014/main" id="{099E404B-C13D-4F10-9CFF-9657B002E0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0F5146-BD3C-4F93-89C5-8BBC9A156887}"/>
              </a:ext>
            </a:extLst>
          </p:cNvPr>
          <p:cNvSpPr>
            <a:spLocks noGrp="1"/>
          </p:cNvSpPr>
          <p:nvPr>
            <p:ph type="sldNum" sz="quarter" idx="12"/>
          </p:nvPr>
        </p:nvSpPr>
        <p:spPr/>
        <p:txBody>
          <a:bodyPr/>
          <a:lstStyle/>
          <a:p>
            <a:fld id="{357D2B03-2B3D-4F8B-A702-40BCDBBE9045}" type="slidenum">
              <a:rPr lang="en-IN" smtClean="0"/>
              <a:t>‹#›</a:t>
            </a:fld>
            <a:endParaRPr lang="en-IN"/>
          </a:p>
        </p:txBody>
      </p:sp>
    </p:spTree>
    <p:extLst>
      <p:ext uri="{BB962C8B-B14F-4D97-AF65-F5344CB8AC3E}">
        <p14:creationId xmlns:p14="http://schemas.microsoft.com/office/powerpoint/2010/main" val="140431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CDED-EA3E-42C8-8DCB-0661947A63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36D164-BA1A-4CA1-BD31-EEBC2043FE4B}"/>
              </a:ext>
            </a:extLst>
          </p:cNvPr>
          <p:cNvSpPr>
            <a:spLocks noGrp="1"/>
          </p:cNvSpPr>
          <p:nvPr>
            <p:ph type="dt" sz="half" idx="10"/>
          </p:nvPr>
        </p:nvSpPr>
        <p:spPr/>
        <p:txBody>
          <a:bodyPr/>
          <a:lstStyle/>
          <a:p>
            <a:fld id="{2FC218E4-EC5E-4E23-AA2B-5044C915FCE7}" type="datetimeFigureOut">
              <a:rPr lang="en-IN" smtClean="0"/>
              <a:t>08-02-2023</a:t>
            </a:fld>
            <a:endParaRPr lang="en-IN"/>
          </a:p>
        </p:txBody>
      </p:sp>
      <p:sp>
        <p:nvSpPr>
          <p:cNvPr id="4" name="Footer Placeholder 3">
            <a:extLst>
              <a:ext uri="{FF2B5EF4-FFF2-40B4-BE49-F238E27FC236}">
                <a16:creationId xmlns:a16="http://schemas.microsoft.com/office/drawing/2014/main" id="{DE96828D-BC79-4A84-9D43-B659FE2CC2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55710C-0B45-44B2-B722-F9EB9F7748B6}"/>
              </a:ext>
            </a:extLst>
          </p:cNvPr>
          <p:cNvSpPr>
            <a:spLocks noGrp="1"/>
          </p:cNvSpPr>
          <p:nvPr>
            <p:ph type="sldNum" sz="quarter" idx="12"/>
          </p:nvPr>
        </p:nvSpPr>
        <p:spPr/>
        <p:txBody>
          <a:bodyPr/>
          <a:lstStyle/>
          <a:p>
            <a:fld id="{357D2B03-2B3D-4F8B-A702-40BCDBBE9045}" type="slidenum">
              <a:rPr lang="en-IN" smtClean="0"/>
              <a:t>‹#›</a:t>
            </a:fld>
            <a:endParaRPr lang="en-IN"/>
          </a:p>
        </p:txBody>
      </p:sp>
    </p:spTree>
    <p:extLst>
      <p:ext uri="{BB962C8B-B14F-4D97-AF65-F5344CB8AC3E}">
        <p14:creationId xmlns:p14="http://schemas.microsoft.com/office/powerpoint/2010/main" val="114651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3EA59D-3D30-4EF7-82C8-33E2AF2305E0}"/>
              </a:ext>
            </a:extLst>
          </p:cNvPr>
          <p:cNvSpPr>
            <a:spLocks noGrp="1"/>
          </p:cNvSpPr>
          <p:nvPr>
            <p:ph type="dt" sz="half" idx="10"/>
          </p:nvPr>
        </p:nvSpPr>
        <p:spPr/>
        <p:txBody>
          <a:bodyPr/>
          <a:lstStyle/>
          <a:p>
            <a:fld id="{2FC218E4-EC5E-4E23-AA2B-5044C915FCE7}" type="datetimeFigureOut">
              <a:rPr lang="en-IN" smtClean="0"/>
              <a:t>08-02-2023</a:t>
            </a:fld>
            <a:endParaRPr lang="en-IN"/>
          </a:p>
        </p:txBody>
      </p:sp>
      <p:sp>
        <p:nvSpPr>
          <p:cNvPr id="3" name="Footer Placeholder 2">
            <a:extLst>
              <a:ext uri="{FF2B5EF4-FFF2-40B4-BE49-F238E27FC236}">
                <a16:creationId xmlns:a16="http://schemas.microsoft.com/office/drawing/2014/main" id="{8898FB76-0E91-4FD8-8B40-8801D10E15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1D91F0-79FD-4DAB-9567-59F121F6BA53}"/>
              </a:ext>
            </a:extLst>
          </p:cNvPr>
          <p:cNvSpPr>
            <a:spLocks noGrp="1"/>
          </p:cNvSpPr>
          <p:nvPr>
            <p:ph type="sldNum" sz="quarter" idx="12"/>
          </p:nvPr>
        </p:nvSpPr>
        <p:spPr/>
        <p:txBody>
          <a:bodyPr/>
          <a:lstStyle/>
          <a:p>
            <a:fld id="{357D2B03-2B3D-4F8B-A702-40BCDBBE9045}" type="slidenum">
              <a:rPr lang="en-IN" smtClean="0"/>
              <a:t>‹#›</a:t>
            </a:fld>
            <a:endParaRPr lang="en-IN"/>
          </a:p>
        </p:txBody>
      </p:sp>
    </p:spTree>
    <p:extLst>
      <p:ext uri="{BB962C8B-B14F-4D97-AF65-F5344CB8AC3E}">
        <p14:creationId xmlns:p14="http://schemas.microsoft.com/office/powerpoint/2010/main" val="186557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EFB8-1062-4460-9901-40E3B3F99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5005F4-958D-4E32-B49B-BBCC49AC4C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2F5E89-5226-498F-AC3E-A4AB33B28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CEBDC-2E17-4E74-ACE0-18388FCA9EBC}"/>
              </a:ext>
            </a:extLst>
          </p:cNvPr>
          <p:cNvSpPr>
            <a:spLocks noGrp="1"/>
          </p:cNvSpPr>
          <p:nvPr>
            <p:ph type="dt" sz="half" idx="10"/>
          </p:nvPr>
        </p:nvSpPr>
        <p:spPr/>
        <p:txBody>
          <a:bodyPr/>
          <a:lstStyle/>
          <a:p>
            <a:fld id="{2FC218E4-EC5E-4E23-AA2B-5044C915FCE7}" type="datetimeFigureOut">
              <a:rPr lang="en-IN" smtClean="0"/>
              <a:t>08-02-2023</a:t>
            </a:fld>
            <a:endParaRPr lang="en-IN"/>
          </a:p>
        </p:txBody>
      </p:sp>
      <p:sp>
        <p:nvSpPr>
          <p:cNvPr id="6" name="Footer Placeholder 5">
            <a:extLst>
              <a:ext uri="{FF2B5EF4-FFF2-40B4-BE49-F238E27FC236}">
                <a16:creationId xmlns:a16="http://schemas.microsoft.com/office/drawing/2014/main" id="{C7754A79-2A41-42C7-AE75-96C62C6993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030FB4-57E5-4B8C-A002-BE7B49AA5198}"/>
              </a:ext>
            </a:extLst>
          </p:cNvPr>
          <p:cNvSpPr>
            <a:spLocks noGrp="1"/>
          </p:cNvSpPr>
          <p:nvPr>
            <p:ph type="sldNum" sz="quarter" idx="12"/>
          </p:nvPr>
        </p:nvSpPr>
        <p:spPr/>
        <p:txBody>
          <a:bodyPr/>
          <a:lstStyle/>
          <a:p>
            <a:fld id="{357D2B03-2B3D-4F8B-A702-40BCDBBE9045}" type="slidenum">
              <a:rPr lang="en-IN" smtClean="0"/>
              <a:t>‹#›</a:t>
            </a:fld>
            <a:endParaRPr lang="en-IN"/>
          </a:p>
        </p:txBody>
      </p:sp>
    </p:spTree>
    <p:extLst>
      <p:ext uri="{BB962C8B-B14F-4D97-AF65-F5344CB8AC3E}">
        <p14:creationId xmlns:p14="http://schemas.microsoft.com/office/powerpoint/2010/main" val="380526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7B2E-4171-4EA8-AF37-AAB43B848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1CB706-ED4B-4FA9-9A18-E4E1FE759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6DF47A-D545-48A4-B932-67347159F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C6D8D-E01B-475A-B233-733655B0C851}"/>
              </a:ext>
            </a:extLst>
          </p:cNvPr>
          <p:cNvSpPr>
            <a:spLocks noGrp="1"/>
          </p:cNvSpPr>
          <p:nvPr>
            <p:ph type="dt" sz="half" idx="10"/>
          </p:nvPr>
        </p:nvSpPr>
        <p:spPr/>
        <p:txBody>
          <a:bodyPr/>
          <a:lstStyle/>
          <a:p>
            <a:fld id="{2FC218E4-EC5E-4E23-AA2B-5044C915FCE7}" type="datetimeFigureOut">
              <a:rPr lang="en-IN" smtClean="0"/>
              <a:t>08-02-2023</a:t>
            </a:fld>
            <a:endParaRPr lang="en-IN"/>
          </a:p>
        </p:txBody>
      </p:sp>
      <p:sp>
        <p:nvSpPr>
          <p:cNvPr id="6" name="Footer Placeholder 5">
            <a:extLst>
              <a:ext uri="{FF2B5EF4-FFF2-40B4-BE49-F238E27FC236}">
                <a16:creationId xmlns:a16="http://schemas.microsoft.com/office/drawing/2014/main" id="{9B86D645-E853-4269-870E-51EB40FF6D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B47B3B-9F57-441D-8CB0-AEEED71DE506}"/>
              </a:ext>
            </a:extLst>
          </p:cNvPr>
          <p:cNvSpPr>
            <a:spLocks noGrp="1"/>
          </p:cNvSpPr>
          <p:nvPr>
            <p:ph type="sldNum" sz="quarter" idx="12"/>
          </p:nvPr>
        </p:nvSpPr>
        <p:spPr/>
        <p:txBody>
          <a:bodyPr/>
          <a:lstStyle/>
          <a:p>
            <a:fld id="{357D2B03-2B3D-4F8B-A702-40BCDBBE9045}" type="slidenum">
              <a:rPr lang="en-IN" smtClean="0"/>
              <a:t>‹#›</a:t>
            </a:fld>
            <a:endParaRPr lang="en-IN"/>
          </a:p>
        </p:txBody>
      </p:sp>
    </p:spTree>
    <p:extLst>
      <p:ext uri="{BB962C8B-B14F-4D97-AF65-F5344CB8AC3E}">
        <p14:creationId xmlns:p14="http://schemas.microsoft.com/office/powerpoint/2010/main" val="176992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28F24F-34F5-4F32-B80A-7032C87A0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29E1D4-DE1C-4A49-A2C8-9ABFD5B63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6E2173-CE83-426E-A6D5-E4EC22F52E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218E4-EC5E-4E23-AA2B-5044C915FCE7}" type="datetimeFigureOut">
              <a:rPr lang="en-IN" smtClean="0"/>
              <a:t>08-02-2023</a:t>
            </a:fld>
            <a:endParaRPr lang="en-IN"/>
          </a:p>
        </p:txBody>
      </p:sp>
      <p:sp>
        <p:nvSpPr>
          <p:cNvPr id="5" name="Footer Placeholder 4">
            <a:extLst>
              <a:ext uri="{FF2B5EF4-FFF2-40B4-BE49-F238E27FC236}">
                <a16:creationId xmlns:a16="http://schemas.microsoft.com/office/drawing/2014/main" id="{30495C2B-93FD-4FE1-AD24-BA472E15A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660181-520C-4802-94A2-0A9DB11CD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D2B03-2B3D-4F8B-A702-40BCDBBE9045}" type="slidenum">
              <a:rPr lang="en-IN" smtClean="0"/>
              <a:t>‹#›</a:t>
            </a:fld>
            <a:endParaRPr lang="en-IN"/>
          </a:p>
        </p:txBody>
      </p:sp>
    </p:spTree>
    <p:extLst>
      <p:ext uri="{BB962C8B-B14F-4D97-AF65-F5344CB8AC3E}">
        <p14:creationId xmlns:p14="http://schemas.microsoft.com/office/powerpoint/2010/main" val="84243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6969-4C1A-48BD-9AC9-438A56A7EFB6}"/>
              </a:ext>
            </a:extLst>
          </p:cNvPr>
          <p:cNvSpPr>
            <a:spLocks noGrp="1"/>
          </p:cNvSpPr>
          <p:nvPr>
            <p:ph type="ctrTitle"/>
          </p:nvPr>
        </p:nvSpPr>
        <p:spPr>
          <a:xfrm>
            <a:off x="1524000" y="163575"/>
            <a:ext cx="9144000" cy="2387600"/>
          </a:xfrm>
        </p:spPr>
        <p:txBody>
          <a:bodyPr>
            <a:normAutofit/>
          </a:bodyPr>
          <a:lstStyle/>
          <a:p>
            <a:pPr marL="1084580" marR="1009650">
              <a:lnSpc>
                <a:spcPct val="107000"/>
              </a:lnSpc>
              <a:spcBef>
                <a:spcPts val="240"/>
              </a:spcBef>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“Movie Ticket Booking System”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D6794EF6-DF4B-4506-9265-AED55DFB9E9C}"/>
              </a:ext>
            </a:extLst>
          </p:cNvPr>
          <p:cNvSpPr>
            <a:spLocks noGrp="1"/>
          </p:cNvSpPr>
          <p:nvPr>
            <p:ph type="subTitle" idx="1"/>
          </p:nvPr>
        </p:nvSpPr>
        <p:spPr>
          <a:xfrm>
            <a:off x="667305" y="3275465"/>
            <a:ext cx="10857390" cy="2763252"/>
          </a:xfrm>
        </p:spPr>
        <p:txBody>
          <a:bodyPr>
            <a:noAutofit/>
          </a:bodyPr>
          <a:lstStyle/>
          <a:p>
            <a:pPr marL="65405">
              <a:lnSpc>
                <a:spcPct val="107000"/>
              </a:lnSpc>
              <a:spcAft>
                <a:spcPts val="800"/>
              </a:spcAft>
            </a:pP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Presented By-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Group Number:7</a:t>
            </a:r>
          </a:p>
          <a:p>
            <a:r>
              <a:rPr lang="en-US" sz="2000" dirty="0">
                <a:latin typeface="Times New Roman" panose="02020603050405020304" pitchFamily="18" charset="0"/>
                <a:cs typeface="Times New Roman" panose="02020603050405020304" pitchFamily="18" charset="0"/>
              </a:rPr>
              <a:t>Shaik Abdul Ashfaq Jani – AP22110011160</a:t>
            </a:r>
          </a:p>
          <a:p>
            <a:r>
              <a:rPr lang="en-US" sz="2000" dirty="0">
                <a:latin typeface="Times New Roman" panose="02020603050405020304" pitchFamily="18" charset="0"/>
                <a:cs typeface="Times New Roman" panose="02020603050405020304" pitchFamily="18" charset="0"/>
              </a:rPr>
              <a:t>Rohan </a:t>
            </a:r>
            <a:r>
              <a:rPr lang="en-US" sz="2000" dirty="0" err="1">
                <a:latin typeface="Times New Roman" panose="02020603050405020304" pitchFamily="18" charset="0"/>
                <a:cs typeface="Times New Roman" panose="02020603050405020304" pitchFamily="18" charset="0"/>
              </a:rPr>
              <a:t>Praneeth</a:t>
            </a:r>
            <a:r>
              <a:rPr lang="en-US" sz="2000" dirty="0">
                <a:latin typeface="Times New Roman" panose="02020603050405020304" pitchFamily="18" charset="0"/>
                <a:cs typeface="Times New Roman" panose="02020603050405020304" pitchFamily="18" charset="0"/>
              </a:rPr>
              <a:t>. K – AP22110011137</a:t>
            </a:r>
          </a:p>
          <a:p>
            <a:r>
              <a:rPr lang="en-US" sz="2000" dirty="0">
                <a:latin typeface="Times New Roman" panose="02020603050405020304" pitchFamily="18" charset="0"/>
                <a:cs typeface="Times New Roman" panose="02020603050405020304" pitchFamily="18" charset="0"/>
              </a:rPr>
              <a:t>Nandita – AP22110011157</a:t>
            </a:r>
          </a:p>
          <a:p>
            <a:r>
              <a:rPr lang="en-US" sz="2000" dirty="0">
                <a:latin typeface="Times New Roman" panose="02020603050405020304" pitchFamily="18" charset="0"/>
                <a:cs typeface="Times New Roman" panose="02020603050405020304" pitchFamily="18" charset="0"/>
              </a:rPr>
              <a:t>T. Sai Sruthi – AP22110011176</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407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0ECD4-DEE8-45DC-9BFD-CD25E33A31B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End User of Project</a:t>
            </a:r>
          </a:p>
        </p:txBody>
      </p:sp>
      <p:pic>
        <p:nvPicPr>
          <p:cNvPr id="4" name="Picture 3" descr="Text&#10;&#10;Description automatically generated">
            <a:extLst>
              <a:ext uri="{FF2B5EF4-FFF2-40B4-BE49-F238E27FC236}">
                <a16:creationId xmlns:a16="http://schemas.microsoft.com/office/drawing/2014/main" id="{F784F1E3-D2EF-4B34-89FA-4DBB26CCE40E}"/>
              </a:ext>
            </a:extLst>
          </p:cNvPr>
          <p:cNvPicPr>
            <a:picLocks noChangeAspect="1"/>
          </p:cNvPicPr>
          <p:nvPr/>
        </p:nvPicPr>
        <p:blipFill rotWithShape="1">
          <a:blip r:embed="rId2">
            <a:extLst>
              <a:ext uri="{28A0092B-C50C-407E-A947-70E740481C1C}">
                <a14:useLocalDpi xmlns:a14="http://schemas.microsoft.com/office/drawing/2010/main" val="0"/>
              </a:ext>
            </a:extLst>
          </a:blip>
          <a:srcRect l="-141" t="252" r="-183" b="200"/>
          <a:stretch/>
        </p:blipFill>
        <p:spPr>
          <a:xfrm>
            <a:off x="2047914" y="1625188"/>
            <a:ext cx="8617036" cy="4809660"/>
          </a:xfrm>
          <a:prstGeom prst="rect">
            <a:avLst/>
          </a:prstGeom>
        </p:spPr>
      </p:pic>
    </p:spTree>
    <p:extLst>
      <p:ext uri="{BB962C8B-B14F-4D97-AF65-F5344CB8AC3E}">
        <p14:creationId xmlns:p14="http://schemas.microsoft.com/office/powerpoint/2010/main" val="112875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0ECD4-DEE8-45DC-9BFD-CD25E33A31B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End User of Project</a:t>
            </a:r>
          </a:p>
        </p:txBody>
      </p:sp>
      <p:pic>
        <p:nvPicPr>
          <p:cNvPr id="5" name="Picture 4" descr="Text&#10;&#10;Description automatically generated">
            <a:extLst>
              <a:ext uri="{FF2B5EF4-FFF2-40B4-BE49-F238E27FC236}">
                <a16:creationId xmlns:a16="http://schemas.microsoft.com/office/drawing/2014/main" id="{38E0E4DD-1362-958C-0A1F-3C313AC29593}"/>
              </a:ext>
            </a:extLst>
          </p:cNvPr>
          <p:cNvPicPr>
            <a:picLocks noChangeAspect="1"/>
          </p:cNvPicPr>
          <p:nvPr/>
        </p:nvPicPr>
        <p:blipFill rotWithShape="1">
          <a:blip r:embed="rId2">
            <a:extLst>
              <a:ext uri="{28A0092B-C50C-407E-A947-70E740481C1C}">
                <a14:useLocalDpi xmlns:a14="http://schemas.microsoft.com/office/drawing/2010/main" val="0"/>
              </a:ext>
            </a:extLst>
          </a:blip>
          <a:srcRect l="-4288" t="-6034" r="-279" b="-1"/>
          <a:stretch/>
        </p:blipFill>
        <p:spPr>
          <a:xfrm>
            <a:off x="424543" y="1173480"/>
            <a:ext cx="11051177" cy="5577840"/>
          </a:xfrm>
          <a:prstGeom prst="rect">
            <a:avLst/>
          </a:prstGeom>
        </p:spPr>
      </p:pic>
    </p:spTree>
    <p:extLst>
      <p:ext uri="{BB962C8B-B14F-4D97-AF65-F5344CB8AC3E}">
        <p14:creationId xmlns:p14="http://schemas.microsoft.com/office/powerpoint/2010/main" val="98115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0ECD4-DEE8-45DC-9BFD-CD25E33A31B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End User of Project</a:t>
            </a:r>
          </a:p>
        </p:txBody>
      </p:sp>
      <p:pic>
        <p:nvPicPr>
          <p:cNvPr id="4" name="Picture 3" descr="Text&#10;&#10;Description automatically generated">
            <a:extLst>
              <a:ext uri="{FF2B5EF4-FFF2-40B4-BE49-F238E27FC236}">
                <a16:creationId xmlns:a16="http://schemas.microsoft.com/office/drawing/2014/main" id="{D701E500-BF5C-318C-E5FE-CDF343F76683}"/>
              </a:ext>
            </a:extLst>
          </p:cNvPr>
          <p:cNvPicPr>
            <a:picLocks noChangeAspect="1"/>
          </p:cNvPicPr>
          <p:nvPr/>
        </p:nvPicPr>
        <p:blipFill rotWithShape="1">
          <a:blip r:embed="rId2">
            <a:extLst>
              <a:ext uri="{28A0092B-C50C-407E-A947-70E740481C1C}">
                <a14:useLocalDpi xmlns:a14="http://schemas.microsoft.com/office/drawing/2010/main" val="0"/>
              </a:ext>
            </a:extLst>
          </a:blip>
          <a:srcRect l="-1" t="109" r="-299" b="595"/>
          <a:stretch/>
        </p:blipFill>
        <p:spPr>
          <a:xfrm>
            <a:off x="556532" y="1539240"/>
            <a:ext cx="11102068" cy="5090159"/>
          </a:xfrm>
          <a:prstGeom prst="rect">
            <a:avLst/>
          </a:prstGeom>
        </p:spPr>
      </p:pic>
    </p:spTree>
    <p:extLst>
      <p:ext uri="{BB962C8B-B14F-4D97-AF65-F5344CB8AC3E}">
        <p14:creationId xmlns:p14="http://schemas.microsoft.com/office/powerpoint/2010/main" val="242828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6D979-E37E-4B33-A3BA-9FCC862669C1}"/>
              </a:ext>
            </a:extLst>
          </p:cNvPr>
          <p:cNvSpPr>
            <a:spLocks noGrp="1"/>
          </p:cNvSpPr>
          <p:nvPr>
            <p:ph idx="1"/>
          </p:nvPr>
        </p:nvSpPr>
        <p:spPr/>
        <p:txBody>
          <a:bodyPr/>
          <a:lstStyle/>
          <a:p>
            <a:pPr algn="r"/>
            <a:endParaRPr lang="en-US" dirty="0"/>
          </a:p>
          <a:p>
            <a:pPr marL="0" indent="0" algn="ctr">
              <a:buNone/>
            </a:pPr>
            <a:endParaRPr lang="en-IN" dirty="0"/>
          </a:p>
          <a:p>
            <a:pPr marL="0" indent="0" algn="ctr">
              <a:buNone/>
            </a:pPr>
            <a:endParaRPr lang="en-IN" dirty="0"/>
          </a:p>
          <a:p>
            <a:pPr marL="0" indent="0" algn="ctr">
              <a:buNone/>
            </a:pPr>
            <a:r>
              <a:rPr lang="en-IN"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4669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1F8AB-0A1D-49EF-805B-5AFB673AF43C}"/>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Agenda</a:t>
            </a:r>
            <a:endParaRPr lang="en-IN" sz="4000" b="1">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5A4971-F198-434B-BDFA-E5AAD5D2D5B7}"/>
              </a:ext>
            </a:extLst>
          </p:cNvPr>
          <p:cNvSpPr>
            <a:spLocks noGrp="1"/>
          </p:cNvSpPr>
          <p:nvPr>
            <p:ph idx="1"/>
          </p:nvPr>
        </p:nvSpPr>
        <p:spPr>
          <a:xfrm>
            <a:off x="1371599" y="2318197"/>
            <a:ext cx="9724031" cy="3683358"/>
          </a:xfrm>
        </p:spPr>
        <p:txBody>
          <a:bodyPr anchor="ctr">
            <a:normAutofit/>
          </a:bodyPr>
          <a:lstStyle/>
          <a:p>
            <a:pPr marL="457200" indent="-457200">
              <a:buAutoNum type="arabicPeriod"/>
            </a:pPr>
            <a:r>
              <a:rPr lang="en-US" sz="2000">
                <a:latin typeface="Times New Roman" panose="02020603050405020304" pitchFamily="18" charset="0"/>
                <a:cs typeface="Times New Roman" panose="02020603050405020304" pitchFamily="18" charset="0"/>
              </a:rPr>
              <a:t>Aim/Objective</a:t>
            </a:r>
          </a:p>
          <a:p>
            <a:pPr marL="457200" indent="-457200">
              <a:buAutoNum type="arabicPeriod"/>
            </a:pPr>
            <a:r>
              <a:rPr lang="en-US" sz="2000">
                <a:latin typeface="Times New Roman" panose="02020603050405020304" pitchFamily="18" charset="0"/>
                <a:cs typeface="Times New Roman" panose="02020603050405020304" pitchFamily="18" charset="0"/>
              </a:rPr>
              <a:t>Abstract</a:t>
            </a:r>
          </a:p>
          <a:p>
            <a:pPr marL="457200" indent="-457200">
              <a:buAutoNum type="arabicPeriod"/>
            </a:pPr>
            <a:r>
              <a:rPr lang="en-US" sz="2000">
                <a:latin typeface="Times New Roman" panose="02020603050405020304" pitchFamily="18" charset="0"/>
                <a:cs typeface="Times New Roman" panose="02020603050405020304" pitchFamily="18" charset="0"/>
              </a:rPr>
              <a:t>Introduction</a:t>
            </a:r>
          </a:p>
          <a:p>
            <a:pPr marL="457200" indent="-457200">
              <a:buAutoNum type="arabicPeriod"/>
            </a:pPr>
            <a:r>
              <a:rPr lang="en-US" sz="2000">
                <a:latin typeface="Times New Roman" panose="02020603050405020304" pitchFamily="18" charset="0"/>
                <a:cs typeface="Times New Roman" panose="02020603050405020304" pitchFamily="18" charset="0"/>
              </a:rPr>
              <a:t>Modules</a:t>
            </a:r>
          </a:p>
          <a:p>
            <a:pPr marL="457200" indent="-457200">
              <a:buAutoNum type="arabicPeriod"/>
            </a:pPr>
            <a:r>
              <a:rPr lang="en-US" sz="2000">
                <a:latin typeface="Times New Roman" panose="02020603050405020304" pitchFamily="18" charset="0"/>
                <a:cs typeface="Times New Roman" panose="02020603050405020304" pitchFamily="18" charset="0"/>
              </a:rPr>
              <a:t>Algorithm</a:t>
            </a:r>
          </a:p>
          <a:p>
            <a:pPr marL="457200" indent="-457200">
              <a:buAutoNum type="arabicPeriod"/>
            </a:pPr>
            <a:r>
              <a:rPr lang="en-US" sz="2000">
                <a:latin typeface="Times New Roman" panose="02020603050405020304" pitchFamily="18" charset="0"/>
                <a:cs typeface="Times New Roman" panose="02020603050405020304" pitchFamily="18" charset="0"/>
              </a:rPr>
              <a:t>End user</a:t>
            </a:r>
          </a:p>
          <a:p>
            <a:pPr marL="457200" indent="-457200">
              <a:buAutoNum type="arabicPeriod"/>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82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9593C7-F49B-4C19-825B-477A2E66084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kern="1200">
                <a:solidFill>
                  <a:srgbClr val="FFFFFF"/>
                </a:solidFill>
                <a:latin typeface="+mj-lt"/>
                <a:ea typeface="+mj-ea"/>
                <a:cs typeface="+mj-cs"/>
              </a:rPr>
              <a:t>Aim/Objective</a:t>
            </a:r>
          </a:p>
        </p:txBody>
      </p:sp>
      <p:sp>
        <p:nvSpPr>
          <p:cNvPr id="3" name="TextBox 2">
            <a:extLst>
              <a:ext uri="{FF2B5EF4-FFF2-40B4-BE49-F238E27FC236}">
                <a16:creationId xmlns:a16="http://schemas.microsoft.com/office/drawing/2014/main" id="{A5E82B13-8B1A-BD67-CEEE-0C558404A33D}"/>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The aim of our ticket booking system project is to provide an efficient and convenient platform for users to purchase tickets for movies. The main objectives of such a system are typically to:</a:t>
            </a:r>
          </a:p>
          <a:p>
            <a:pPr indent="-228600">
              <a:lnSpc>
                <a:spcPct val="90000"/>
              </a:lnSpc>
              <a:spcAft>
                <a:spcPts val="600"/>
              </a:spcAft>
              <a:buFont typeface="Arial" panose="020B0604020202020204" pitchFamily="34" charset="0"/>
              <a:buChar char="•"/>
            </a:pPr>
            <a:r>
              <a:rPr lang="en-US" sz="2000"/>
              <a:t>1.Streamline the ticket purchasing process, allowing users to quickly and easily find and book the tickets they need.</a:t>
            </a:r>
          </a:p>
          <a:p>
            <a:pPr indent="-228600">
              <a:lnSpc>
                <a:spcPct val="90000"/>
              </a:lnSpc>
              <a:spcAft>
                <a:spcPts val="600"/>
              </a:spcAft>
              <a:buFont typeface="Arial" panose="020B0604020202020204" pitchFamily="34" charset="0"/>
              <a:buChar char="•"/>
            </a:pPr>
            <a:r>
              <a:rPr lang="en-US" sz="2000"/>
              <a:t>2.Provide accurate real-time information about available tickets and events. </a:t>
            </a:r>
          </a:p>
          <a:p>
            <a:pPr indent="-228600">
              <a:lnSpc>
                <a:spcPct val="90000"/>
              </a:lnSpc>
              <a:spcAft>
                <a:spcPts val="600"/>
              </a:spcAft>
              <a:buFont typeface="Arial" panose="020B0604020202020204" pitchFamily="34" charset="0"/>
              <a:buChar char="•"/>
            </a:pPr>
            <a:r>
              <a:rPr lang="en-US" sz="2000"/>
              <a:t>3.Ensure secure payment processing and data management. </a:t>
            </a:r>
          </a:p>
          <a:p>
            <a:pPr indent="-228600">
              <a:lnSpc>
                <a:spcPct val="90000"/>
              </a:lnSpc>
              <a:spcAft>
                <a:spcPts val="600"/>
              </a:spcAft>
              <a:buFont typeface="Arial" panose="020B0604020202020204" pitchFamily="34" charset="0"/>
              <a:buChar char="•"/>
            </a:pPr>
            <a:r>
              <a:rPr lang="en-US" sz="2000"/>
              <a:t>4.Offer customizable options for ticket type, seat selection, and pricing.</a:t>
            </a:r>
          </a:p>
          <a:p>
            <a:pPr indent="-228600">
              <a:lnSpc>
                <a:spcPct val="90000"/>
              </a:lnSpc>
              <a:spcAft>
                <a:spcPts val="600"/>
              </a:spcAft>
              <a:buFont typeface="Arial" panose="020B0604020202020204" pitchFamily="34" charset="0"/>
              <a:buChar char="•"/>
            </a:pPr>
            <a:r>
              <a:rPr lang="en-US" sz="2000"/>
              <a:t>5.Provide a user-friendly interface that is accessible and easy to navigate.</a:t>
            </a:r>
          </a:p>
          <a:p>
            <a:pPr indent="-228600">
              <a:lnSpc>
                <a:spcPct val="90000"/>
              </a:lnSpc>
              <a:spcAft>
                <a:spcPts val="600"/>
              </a:spcAft>
              <a:buFont typeface="Arial" panose="020B0604020202020204" pitchFamily="34" charset="0"/>
              <a:buChar char="•"/>
            </a:pPr>
            <a:r>
              <a:rPr lang="en-US" sz="2000"/>
              <a:t>6.Provide information about booked tickets.</a:t>
            </a:r>
          </a:p>
        </p:txBody>
      </p:sp>
    </p:spTree>
    <p:extLst>
      <p:ext uri="{BB962C8B-B14F-4D97-AF65-F5344CB8AC3E}">
        <p14:creationId xmlns:p14="http://schemas.microsoft.com/office/powerpoint/2010/main" val="69171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2064F-B3CF-4F23-96D8-F355E7B5E81C}"/>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kern="1200">
                <a:solidFill>
                  <a:srgbClr val="FFFFFF"/>
                </a:solidFill>
                <a:latin typeface="+mj-lt"/>
                <a:ea typeface="+mj-ea"/>
                <a:cs typeface="+mj-cs"/>
              </a:rPr>
              <a:t>Abstract</a:t>
            </a:r>
          </a:p>
        </p:txBody>
      </p:sp>
      <p:sp>
        <p:nvSpPr>
          <p:cNvPr id="3" name="TextBox 2">
            <a:extLst>
              <a:ext uri="{FF2B5EF4-FFF2-40B4-BE49-F238E27FC236}">
                <a16:creationId xmlns:a16="http://schemas.microsoft.com/office/drawing/2014/main" id="{C12E593E-2106-7772-410D-008E39ECF6AA}"/>
              </a:ext>
            </a:extLst>
          </p:cNvPr>
          <p:cNvSpPr txBox="1"/>
          <p:nvPr/>
        </p:nvSpPr>
        <p:spPr>
          <a:xfrm>
            <a:off x="180975" y="1590741"/>
            <a:ext cx="10914655" cy="4410814"/>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sz="2400" dirty="0">
                <a:effectLst/>
              </a:rPr>
              <a:t>A movie ticket booking system is a project where the user can utilize the application in a way useful to him/her. The application contains information regarding the theatres and seats available. The user can either create an account and log in or already login into a created account. Using this application, the user can book the available theatre followed by booking seats. At last, the user can view the booking of his ticket.</a:t>
            </a:r>
          </a:p>
        </p:txBody>
      </p:sp>
    </p:spTree>
    <p:extLst>
      <p:ext uri="{BB962C8B-B14F-4D97-AF65-F5344CB8AC3E}">
        <p14:creationId xmlns:p14="http://schemas.microsoft.com/office/powerpoint/2010/main" val="3976502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DA532-621D-4DC6-8543-F5EDDB126096}"/>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b="1" kern="1200">
                <a:solidFill>
                  <a:srgbClr val="FFFFFF"/>
                </a:solidFill>
                <a:latin typeface="+mj-lt"/>
                <a:ea typeface="+mj-ea"/>
                <a:cs typeface="+mj-cs"/>
              </a:rPr>
              <a:t>Introduction</a:t>
            </a:r>
          </a:p>
        </p:txBody>
      </p:sp>
      <p:sp>
        <p:nvSpPr>
          <p:cNvPr id="6" name="TextBox 5">
            <a:extLst>
              <a:ext uri="{FF2B5EF4-FFF2-40B4-BE49-F238E27FC236}">
                <a16:creationId xmlns:a16="http://schemas.microsoft.com/office/drawing/2014/main" id="{2CC0EC29-5065-7EDF-22AB-20CAEB75D834}"/>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800"/>
              </a:spcAft>
              <a:buFont typeface="Arial" panose="020B0604020202020204" pitchFamily="34" charset="0"/>
              <a:buChar char="•"/>
            </a:pPr>
            <a:r>
              <a:rPr lang="en-US" sz="1900">
                <a:effectLst/>
              </a:rPr>
              <a:t>This code is a basic implementation of a movie ticket booking system in the C programming language. The code contains various functions, each of which performs a specific task. The main function of the code, "main", acts as a starting point for the program and presents the user with two options: either to create a new account or to log in as an existing user. If the user selects the first option, then the "new log" function is called, where the user is prompted to enter their name, email ID, username, and password. This information is then stored in a text file with the name of the user as the file name. If the user selects the second option, then the "old log" function is called, where the user is asked to enter their username and password, which are then compared with the information stored in the user's text file. If the entered details match the stored information, the user is granted access to the system and can either book a ticket or view their existing tickets. The "book tickets" function allows the user to book a ticket, while the "view tickets" function displays the user's ticket information. Overall, the code provides a basic movie ticket booking system that can be used as a starting point for a larger project.</a:t>
            </a:r>
          </a:p>
        </p:txBody>
      </p:sp>
    </p:spTree>
    <p:extLst>
      <p:ext uri="{BB962C8B-B14F-4D97-AF65-F5344CB8AC3E}">
        <p14:creationId xmlns:p14="http://schemas.microsoft.com/office/powerpoint/2010/main" val="224092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9F11-9C4E-44E7-B4FA-E88D3B9B88B9}"/>
              </a:ext>
            </a:extLst>
          </p:cNvPr>
          <p:cNvSpPr>
            <a:spLocks noGrp="1"/>
          </p:cNvSpPr>
          <p:nvPr>
            <p:ph type="title"/>
          </p:nvPr>
        </p:nvSpPr>
        <p:spPr>
          <a:xfrm>
            <a:off x="737532" y="-71103"/>
            <a:ext cx="10515600" cy="1325563"/>
          </a:xfrm>
        </p:spPr>
        <p:txBody>
          <a:bodyPr>
            <a:normAutofit/>
          </a:bodyPr>
          <a:lstStyle/>
          <a:p>
            <a:pPr algn="ctr"/>
            <a:r>
              <a:rPr lang="en-IN" sz="2800" b="1">
                <a:latin typeface="Times New Roman" panose="02020603050405020304" pitchFamily="18" charset="0"/>
                <a:cs typeface="Times New Roman" panose="02020603050405020304" pitchFamily="18" charset="0"/>
              </a:rPr>
              <a:t>Algorithm</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38C3FCC-6069-58E6-E869-071FDF10C997}"/>
              </a:ext>
            </a:extLst>
          </p:cNvPr>
          <p:cNvSpPr txBox="1"/>
          <p:nvPr/>
        </p:nvSpPr>
        <p:spPr>
          <a:xfrm>
            <a:off x="110455" y="1753298"/>
            <a:ext cx="11769754" cy="4401205"/>
          </a:xfrm>
          <a:prstGeom prst="rect">
            <a:avLst/>
          </a:prstGeom>
          <a:noFill/>
        </p:spPr>
        <p:txBody>
          <a:bodyPr wrap="square">
            <a:spAutoFit/>
          </a:bodyPr>
          <a:lstStyle/>
          <a:p>
            <a:pPr marL="285750" indent="-2857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Initialize variables and arrays to store the data of theatre and user information.</a:t>
            </a:r>
          </a:p>
          <a:p>
            <a:pPr marL="285750" indent="-2857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Start the program with a welcome message and options for new users and existing users.</a:t>
            </a:r>
          </a:p>
          <a:p>
            <a:pPr marL="285750" indent="-2857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If the user selects "new user", take the user's name, email, username, and password as input and store it in a structure "user".</a:t>
            </a:r>
          </a:p>
          <a:p>
            <a:pPr marL="285750" indent="-2857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Create a new file with the name as the username entered by the user and store the username and password in it.</a:t>
            </a:r>
          </a:p>
          <a:p>
            <a:pPr marL="285750" indent="-2857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Call the function "accountcreated" to inform the user that the account has been created successfully.</a:t>
            </a:r>
          </a:p>
          <a:p>
            <a:pPr marL="285750" indent="-2857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If the user selects "existing user", ask for the username and password.</a:t>
            </a:r>
          </a:p>
          <a:p>
            <a:pPr marL="285750" indent="-2857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Read the file with the name as the username entered and check if the entered password matches with the stored password.</a:t>
            </a:r>
          </a:p>
          <a:p>
            <a:pPr marL="285750" indent="-2857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If the password matches, provide the user with options to buy tickets or view tickets.</a:t>
            </a:r>
          </a:p>
          <a:p>
            <a:pPr marL="285750" indent="-2857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If the user selects to buy tickets, call the function "bookticket" to book the tickets.</a:t>
            </a:r>
          </a:p>
          <a:p>
            <a:pPr marL="285750" indent="-2857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If the user selects to view tickets, call the function "viewticket" to view the booked tickets.</a:t>
            </a:r>
          </a:p>
          <a:p>
            <a:pPr marL="285750" indent="-2857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If the password doesn't match, inform the user that the password is wrong.</a:t>
            </a:r>
          </a:p>
          <a:p>
            <a:pPr marL="285750" indent="-285750">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End the program.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97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6C5A7FAB-A62F-3699-F0C2-35B93D071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434" y="34068"/>
            <a:ext cx="4256142" cy="6157182"/>
          </a:xfrm>
          <a:prstGeom prst="rect">
            <a:avLst/>
          </a:prstGeom>
        </p:spPr>
      </p:pic>
      <p:pic>
        <p:nvPicPr>
          <p:cNvPr id="7" name="Picture 6" descr="Text&#10;&#10;Description automatically generated">
            <a:extLst>
              <a:ext uri="{FF2B5EF4-FFF2-40B4-BE49-F238E27FC236}">
                <a16:creationId xmlns:a16="http://schemas.microsoft.com/office/drawing/2014/main" id="{52E26B7A-BBF6-F5F6-4D52-4C449724B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8900" y="34068"/>
            <a:ext cx="4146769" cy="6157182"/>
          </a:xfrm>
          <a:prstGeom prst="rect">
            <a:avLst/>
          </a:prstGeom>
        </p:spPr>
      </p:pic>
      <p:sp>
        <p:nvSpPr>
          <p:cNvPr id="2" name="Title 1">
            <a:extLst>
              <a:ext uri="{FF2B5EF4-FFF2-40B4-BE49-F238E27FC236}">
                <a16:creationId xmlns:a16="http://schemas.microsoft.com/office/drawing/2014/main" id="{CF3AF756-0B53-6C51-791A-FE2ECF9EFFA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Source code:</a:t>
            </a:r>
          </a:p>
        </p:txBody>
      </p:sp>
    </p:spTree>
    <p:extLst>
      <p:ext uri="{BB962C8B-B14F-4D97-AF65-F5344CB8AC3E}">
        <p14:creationId xmlns:p14="http://schemas.microsoft.com/office/powerpoint/2010/main" val="145335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AF756-0B53-6C51-791A-FE2ECF9EFFA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Source code:</a:t>
            </a:r>
          </a:p>
        </p:txBody>
      </p:sp>
      <p:pic>
        <p:nvPicPr>
          <p:cNvPr id="4" name="Picture 3" descr="Graphical user interface, text, application, email&#10;&#10;Description automatically generated">
            <a:extLst>
              <a:ext uri="{FF2B5EF4-FFF2-40B4-BE49-F238E27FC236}">
                <a16:creationId xmlns:a16="http://schemas.microsoft.com/office/drawing/2014/main" id="{A1AB431B-F727-B89B-595A-8C8C4641C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663" y="0"/>
            <a:ext cx="4446432" cy="6216957"/>
          </a:xfrm>
          <a:prstGeom prst="rect">
            <a:avLst/>
          </a:prstGeom>
        </p:spPr>
      </p:pic>
      <p:pic>
        <p:nvPicPr>
          <p:cNvPr id="8" name="Picture 7" descr="Text&#10;&#10;Description automatically generated">
            <a:extLst>
              <a:ext uri="{FF2B5EF4-FFF2-40B4-BE49-F238E27FC236}">
                <a16:creationId xmlns:a16="http://schemas.microsoft.com/office/drawing/2014/main" id="{888BBAC4-598F-7F72-B143-8C5154245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2095" y="0"/>
            <a:ext cx="4355709" cy="6216957"/>
          </a:xfrm>
          <a:prstGeom prst="rect">
            <a:avLst/>
          </a:prstGeom>
        </p:spPr>
      </p:pic>
    </p:spTree>
    <p:extLst>
      <p:ext uri="{BB962C8B-B14F-4D97-AF65-F5344CB8AC3E}">
        <p14:creationId xmlns:p14="http://schemas.microsoft.com/office/powerpoint/2010/main" val="2818183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5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AF756-0B53-6C51-791A-FE2ECF9EFFA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Source code:</a:t>
            </a:r>
          </a:p>
        </p:txBody>
      </p:sp>
      <p:pic>
        <p:nvPicPr>
          <p:cNvPr id="5" name="Picture 4" descr="Text&#10;&#10;Description automatically generated">
            <a:extLst>
              <a:ext uri="{FF2B5EF4-FFF2-40B4-BE49-F238E27FC236}">
                <a16:creationId xmlns:a16="http://schemas.microsoft.com/office/drawing/2014/main" id="{AF94332B-2B36-50AC-4CFC-803D2AB85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825" y="0"/>
            <a:ext cx="5067300" cy="6858000"/>
          </a:xfrm>
          <a:prstGeom prst="rect">
            <a:avLst/>
          </a:prstGeom>
        </p:spPr>
      </p:pic>
    </p:spTree>
    <p:extLst>
      <p:ext uri="{BB962C8B-B14F-4D97-AF65-F5344CB8AC3E}">
        <p14:creationId xmlns:p14="http://schemas.microsoft.com/office/powerpoint/2010/main" val="2397208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738</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“Movie Ticket Booking System”   </vt:lpstr>
      <vt:lpstr>Agenda</vt:lpstr>
      <vt:lpstr>Aim/Objective</vt:lpstr>
      <vt:lpstr>Abstract</vt:lpstr>
      <vt:lpstr>Introduction</vt:lpstr>
      <vt:lpstr>Algorithm</vt:lpstr>
      <vt:lpstr>Source code:</vt:lpstr>
      <vt:lpstr>Source code:</vt:lpstr>
      <vt:lpstr>Source code:</vt:lpstr>
      <vt:lpstr>End User of Project</vt:lpstr>
      <vt:lpstr>End User of Project</vt:lpstr>
      <vt:lpstr>End User of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snehkulkarni594@gmail.com</dc:creator>
  <cp:lastModifiedBy>Prabhakar Kammula</cp:lastModifiedBy>
  <cp:revision>10</cp:revision>
  <dcterms:created xsi:type="dcterms:W3CDTF">2021-12-15T12:42:35Z</dcterms:created>
  <dcterms:modified xsi:type="dcterms:W3CDTF">2023-02-08T15:52:47Z</dcterms:modified>
</cp:coreProperties>
</file>