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11"/>
  </p:notesMasterIdLst>
  <p:sldIdLst>
    <p:sldId id="256" r:id="rId2"/>
    <p:sldId id="265" r:id="rId3"/>
    <p:sldId id="257"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381"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0F7BE-68DF-4E9D-B577-DD276F50C2DC}" type="datetimeFigureOut">
              <a:rPr lang="en-US" smtClean="0"/>
              <a:t>18-Feb-16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EBA83-0B28-40A3-862A-D589D4E90011}" type="slidenum">
              <a:rPr lang="en-US" smtClean="0"/>
              <a:t>‹#›</a:t>
            </a:fld>
            <a:endParaRPr lang="en-US"/>
          </a:p>
        </p:txBody>
      </p:sp>
    </p:spTree>
    <p:extLst>
      <p:ext uri="{BB962C8B-B14F-4D97-AF65-F5344CB8AC3E}">
        <p14:creationId xmlns:p14="http://schemas.microsoft.com/office/powerpoint/2010/main" val="221394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1EBA83-0B28-40A3-862A-D589D4E90011}" type="slidenum">
              <a:rPr lang="en-US" smtClean="0"/>
              <a:t>1</a:t>
            </a:fld>
            <a:endParaRPr lang="en-US"/>
          </a:p>
        </p:txBody>
      </p:sp>
    </p:spTree>
    <p:extLst>
      <p:ext uri="{BB962C8B-B14F-4D97-AF65-F5344CB8AC3E}">
        <p14:creationId xmlns:p14="http://schemas.microsoft.com/office/powerpoint/2010/main" val="17631367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CEE9A5C8-1A9C-476E-8338-613DA8119ED9}" type="datetime1">
              <a:rPr lang="en-US" smtClean="0"/>
              <a:t>18-Feb-16</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A693A5B-70E5-4E08-9EF3-BC961DA775DF}" type="slidenum">
              <a:rPr lang="en-US" smtClean="0"/>
              <a:t>‹#›</a:t>
            </a:fld>
            <a:endParaRPr lang="en-US"/>
          </a:p>
        </p:txBody>
      </p:sp>
    </p:spTree>
    <p:extLst>
      <p:ext uri="{BB962C8B-B14F-4D97-AF65-F5344CB8AC3E}">
        <p14:creationId xmlns:p14="http://schemas.microsoft.com/office/powerpoint/2010/main" val="414725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813724-C5F4-47D7-A8DF-7FBD043D2915}" type="datetime1">
              <a:rPr lang="en-US" smtClean="0"/>
              <a:t>18-Feb-16</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693A5B-70E5-4E08-9EF3-BC961DA775DF}" type="slidenum">
              <a:rPr lang="en-US" smtClean="0"/>
              <a:t>‹#›</a:t>
            </a:fld>
            <a:endParaRPr lang="en-US"/>
          </a:p>
        </p:txBody>
      </p:sp>
    </p:spTree>
    <p:extLst>
      <p:ext uri="{BB962C8B-B14F-4D97-AF65-F5344CB8AC3E}">
        <p14:creationId xmlns:p14="http://schemas.microsoft.com/office/powerpoint/2010/main" val="286287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C73B3B-755E-4C44-BC30-94CFBE63FB90}" type="datetime1">
              <a:rPr lang="en-US" smtClean="0"/>
              <a:t>18-Feb-16</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693A5B-70E5-4E08-9EF3-BC961DA775DF}" type="slidenum">
              <a:rPr lang="en-US" smtClean="0"/>
              <a:t>‹#›</a:t>
            </a:fld>
            <a:endParaRPr lang="en-US"/>
          </a:p>
        </p:txBody>
      </p:sp>
    </p:spTree>
    <p:extLst>
      <p:ext uri="{BB962C8B-B14F-4D97-AF65-F5344CB8AC3E}">
        <p14:creationId xmlns:p14="http://schemas.microsoft.com/office/powerpoint/2010/main" val="1092442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0A03D2-172A-4AE1-8292-0FE2F7E8E2AC}" type="datetime1">
              <a:rPr lang="en-US" smtClean="0"/>
              <a:t>18-Feb-16</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693A5B-70E5-4E08-9EF3-BC961DA775DF}" type="slidenum">
              <a:rPr lang="en-US" smtClean="0"/>
              <a:t>‹#›</a:t>
            </a:fld>
            <a:endParaRPr lang="en-US"/>
          </a:p>
        </p:txBody>
      </p:sp>
    </p:spTree>
    <p:extLst>
      <p:ext uri="{BB962C8B-B14F-4D97-AF65-F5344CB8AC3E}">
        <p14:creationId xmlns:p14="http://schemas.microsoft.com/office/powerpoint/2010/main" val="153739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42211-7E58-498C-B1F7-1679430A9D37}" type="datetime1">
              <a:rPr lang="en-US" smtClean="0"/>
              <a:t>18-Feb-16</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693A5B-70E5-4E08-9EF3-BC961DA775DF}" type="slidenum">
              <a:rPr lang="en-US" smtClean="0"/>
              <a:t>‹#›</a:t>
            </a:fld>
            <a:endParaRPr lang="en-US"/>
          </a:p>
        </p:txBody>
      </p:sp>
    </p:spTree>
    <p:extLst>
      <p:ext uri="{BB962C8B-B14F-4D97-AF65-F5344CB8AC3E}">
        <p14:creationId xmlns:p14="http://schemas.microsoft.com/office/powerpoint/2010/main" val="3933614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4811D27-C063-41CA-A0A0-97CC9291AACA}" type="datetime1">
              <a:rPr lang="en-US" smtClean="0"/>
              <a:t>18-Feb-16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693A5B-70E5-4E08-9EF3-BC961DA775DF}" type="slidenum">
              <a:rPr lang="en-US" smtClean="0"/>
              <a:t>‹#›</a:t>
            </a:fld>
            <a:endParaRPr lang="en-US"/>
          </a:p>
        </p:txBody>
      </p:sp>
    </p:spTree>
    <p:extLst>
      <p:ext uri="{BB962C8B-B14F-4D97-AF65-F5344CB8AC3E}">
        <p14:creationId xmlns:p14="http://schemas.microsoft.com/office/powerpoint/2010/main" val="1425326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C42DB3A-A98E-4658-8557-4339B76E79B0}" type="datetime1">
              <a:rPr lang="en-US" smtClean="0"/>
              <a:t>18-Feb-16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693A5B-70E5-4E08-9EF3-BC961DA775DF}" type="slidenum">
              <a:rPr lang="en-US" smtClean="0"/>
              <a:t>‹#›</a:t>
            </a:fld>
            <a:endParaRPr lang="en-US"/>
          </a:p>
        </p:txBody>
      </p:sp>
    </p:spTree>
    <p:extLst>
      <p:ext uri="{BB962C8B-B14F-4D97-AF65-F5344CB8AC3E}">
        <p14:creationId xmlns:p14="http://schemas.microsoft.com/office/powerpoint/2010/main" val="4061141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C6BB03-25C8-4E52-99CF-44414DAFB715}" type="datetime1">
              <a:rPr lang="en-US" smtClean="0"/>
              <a:t>18-Feb-16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93A5B-70E5-4E08-9EF3-BC961DA775DF}" type="slidenum">
              <a:rPr lang="en-US" smtClean="0"/>
              <a:t>‹#›</a:t>
            </a:fld>
            <a:endParaRPr lang="en-US"/>
          </a:p>
        </p:txBody>
      </p:sp>
    </p:spTree>
    <p:extLst>
      <p:ext uri="{BB962C8B-B14F-4D97-AF65-F5344CB8AC3E}">
        <p14:creationId xmlns:p14="http://schemas.microsoft.com/office/powerpoint/2010/main" val="356664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31DCF3-FE64-4497-95F0-72A02E6E5286}" type="datetime1">
              <a:rPr lang="en-US" smtClean="0"/>
              <a:t>18-Feb-16</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693A5B-70E5-4E08-9EF3-BC961DA775DF}" type="slidenum">
              <a:rPr lang="en-US" smtClean="0"/>
              <a:t>‹#›</a:t>
            </a:fld>
            <a:endParaRPr lang="en-US"/>
          </a:p>
        </p:txBody>
      </p:sp>
    </p:spTree>
    <p:extLst>
      <p:ext uri="{BB962C8B-B14F-4D97-AF65-F5344CB8AC3E}">
        <p14:creationId xmlns:p14="http://schemas.microsoft.com/office/powerpoint/2010/main" val="1833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6B2F7B-3B71-47B7-883D-7CF98D14DDC7}" type="datetime1">
              <a:rPr lang="en-US" smtClean="0"/>
              <a:t>18-Feb-16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93A5B-70E5-4E08-9EF3-BC961DA775DF}" type="slidenum">
              <a:rPr lang="en-US" smtClean="0"/>
              <a:t>‹#›</a:t>
            </a:fld>
            <a:endParaRPr lang="en-US"/>
          </a:p>
        </p:txBody>
      </p:sp>
    </p:spTree>
    <p:extLst>
      <p:ext uri="{BB962C8B-B14F-4D97-AF65-F5344CB8AC3E}">
        <p14:creationId xmlns:p14="http://schemas.microsoft.com/office/powerpoint/2010/main" val="378113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BFBD8D-7742-4F0C-8624-8C13935D4F3D}" type="datetime1">
              <a:rPr lang="en-US" smtClean="0"/>
              <a:t>18-Feb-16</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693A5B-70E5-4E08-9EF3-BC961DA775DF}" type="slidenum">
              <a:rPr lang="en-US" smtClean="0"/>
              <a:t>‹#›</a:t>
            </a:fld>
            <a:endParaRPr lang="en-US"/>
          </a:p>
        </p:txBody>
      </p:sp>
    </p:spTree>
    <p:extLst>
      <p:ext uri="{BB962C8B-B14F-4D97-AF65-F5344CB8AC3E}">
        <p14:creationId xmlns:p14="http://schemas.microsoft.com/office/powerpoint/2010/main" val="212742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8453C5-F4DB-4728-A2C2-65AF72D23A4B}" type="datetime1">
              <a:rPr lang="en-US" smtClean="0"/>
              <a:t>18-Feb-16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93A5B-70E5-4E08-9EF3-BC961DA775DF}" type="slidenum">
              <a:rPr lang="en-US" smtClean="0"/>
              <a:t>‹#›</a:t>
            </a:fld>
            <a:endParaRPr lang="en-US"/>
          </a:p>
        </p:txBody>
      </p:sp>
    </p:spTree>
    <p:extLst>
      <p:ext uri="{BB962C8B-B14F-4D97-AF65-F5344CB8AC3E}">
        <p14:creationId xmlns:p14="http://schemas.microsoft.com/office/powerpoint/2010/main" val="59139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B60490-DC54-4A3E-9924-8916533E5AEA}" type="datetime1">
              <a:rPr lang="en-US" smtClean="0"/>
              <a:t>18-Feb-16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693A5B-70E5-4E08-9EF3-BC961DA775DF}" type="slidenum">
              <a:rPr lang="en-US" smtClean="0"/>
              <a:t>‹#›</a:t>
            </a:fld>
            <a:endParaRPr lang="en-US"/>
          </a:p>
        </p:txBody>
      </p:sp>
    </p:spTree>
    <p:extLst>
      <p:ext uri="{BB962C8B-B14F-4D97-AF65-F5344CB8AC3E}">
        <p14:creationId xmlns:p14="http://schemas.microsoft.com/office/powerpoint/2010/main" val="141137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34423E-9AEC-4933-8D76-DAAD52B3B463}" type="datetime1">
              <a:rPr lang="en-US" smtClean="0"/>
              <a:t>18-Feb-16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693A5B-70E5-4E08-9EF3-BC961DA775DF}" type="slidenum">
              <a:rPr lang="en-US" smtClean="0"/>
              <a:t>‹#›</a:t>
            </a:fld>
            <a:endParaRPr lang="en-US"/>
          </a:p>
        </p:txBody>
      </p:sp>
    </p:spTree>
    <p:extLst>
      <p:ext uri="{BB962C8B-B14F-4D97-AF65-F5344CB8AC3E}">
        <p14:creationId xmlns:p14="http://schemas.microsoft.com/office/powerpoint/2010/main" val="370598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D1CB3-EEAA-40EE-ABBF-066B803F46C6}" type="datetime1">
              <a:rPr lang="en-US" smtClean="0"/>
              <a:t>18-Feb-16</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A693A5B-70E5-4E08-9EF3-BC961DA775DF}" type="slidenum">
              <a:rPr lang="en-US" smtClean="0"/>
              <a:t>‹#›</a:t>
            </a:fld>
            <a:endParaRPr lang="en-US"/>
          </a:p>
        </p:txBody>
      </p:sp>
    </p:spTree>
    <p:extLst>
      <p:ext uri="{BB962C8B-B14F-4D97-AF65-F5344CB8AC3E}">
        <p14:creationId xmlns:p14="http://schemas.microsoft.com/office/powerpoint/2010/main" val="68426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79C12-3110-4975-98D9-F79A150C1ACD}" type="datetime1">
              <a:rPr lang="en-US" smtClean="0"/>
              <a:t>18-Feb-16</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693A5B-70E5-4E08-9EF3-BC961DA775DF}" type="slidenum">
              <a:rPr lang="en-US" smtClean="0"/>
              <a:t>‹#›</a:t>
            </a:fld>
            <a:endParaRPr lang="en-US"/>
          </a:p>
        </p:txBody>
      </p:sp>
    </p:spTree>
    <p:extLst>
      <p:ext uri="{BB962C8B-B14F-4D97-AF65-F5344CB8AC3E}">
        <p14:creationId xmlns:p14="http://schemas.microsoft.com/office/powerpoint/2010/main" val="312102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C4320-E5A3-455D-A62C-DC8CE8DFD1F8}" type="datetime1">
              <a:rPr lang="en-US" smtClean="0"/>
              <a:t>18-Feb-16</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693A5B-70E5-4E08-9EF3-BC961DA775DF}" type="slidenum">
              <a:rPr lang="en-US" smtClean="0"/>
              <a:t>‹#›</a:t>
            </a:fld>
            <a:endParaRPr lang="en-US"/>
          </a:p>
        </p:txBody>
      </p:sp>
    </p:spTree>
    <p:extLst>
      <p:ext uri="{BB962C8B-B14F-4D97-AF65-F5344CB8AC3E}">
        <p14:creationId xmlns:p14="http://schemas.microsoft.com/office/powerpoint/2010/main" val="188006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9D39854-7888-4E33-A9B5-12B15F7CED29}" type="datetime1">
              <a:rPr lang="en-US" smtClean="0"/>
              <a:t>18-Feb-16</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5A693A5B-70E5-4E08-9EF3-BC961DA775DF}" type="slidenum">
              <a:rPr lang="en-US" smtClean="0"/>
              <a:t>‹#›</a:t>
            </a:fld>
            <a:endParaRPr lang="en-US"/>
          </a:p>
        </p:txBody>
      </p:sp>
    </p:spTree>
    <p:extLst>
      <p:ext uri="{BB962C8B-B14F-4D97-AF65-F5344CB8AC3E}">
        <p14:creationId xmlns:p14="http://schemas.microsoft.com/office/powerpoint/2010/main" val="3401428054"/>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Lst>
  <p:hf hdr="0" ft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03446"/>
            <a:ext cx="8825658" cy="2677648"/>
          </a:xfrm>
        </p:spPr>
        <p:txBody>
          <a:bodyPr/>
          <a:lstStyle/>
          <a:p>
            <a:r>
              <a:rPr lang="en-US" b="1" dirty="0">
                <a:latin typeface="Comic Sans MS" panose="030F0702030302020204" pitchFamily="66" charset="0"/>
              </a:rPr>
              <a:t>P</a:t>
            </a:r>
            <a:r>
              <a:rPr lang="en-US" b="1" dirty="0" smtClean="0">
                <a:latin typeface="Comic Sans MS" panose="030F0702030302020204" pitchFamily="66" charset="0"/>
              </a:rPr>
              <a:t>itch </a:t>
            </a:r>
            <a:r>
              <a:rPr lang="en-US" b="1" dirty="0">
                <a:latin typeface="Comic Sans MS" panose="030F0702030302020204" pitchFamily="66" charset="0"/>
              </a:rPr>
              <a:t>deck</a:t>
            </a:r>
            <a:r>
              <a:rPr lang="en-US" dirty="0" smtClean="0">
                <a:latin typeface="Comic Sans MS" panose="030F0702030302020204" pitchFamily="66" charset="0"/>
              </a:rPr>
              <a:t> </a:t>
            </a:r>
            <a:r>
              <a:rPr lang="en-US" dirty="0" smtClean="0">
                <a:latin typeface="Comic Sans MS" panose="030F0702030302020204" pitchFamily="66" charset="0"/>
              </a:rPr>
              <a:t>of</a:t>
            </a:r>
            <a:br>
              <a:rPr lang="en-US" dirty="0" smtClean="0">
                <a:latin typeface="Comic Sans MS" panose="030F0702030302020204" pitchFamily="66" charset="0"/>
              </a:rPr>
            </a:br>
            <a:r>
              <a:rPr lang="en-US" dirty="0" smtClean="0">
                <a:latin typeface="Comic Sans MS" panose="030F0702030302020204" pitchFamily="66" charset="0"/>
              </a:rPr>
              <a:t>DORKAR-e App</a:t>
            </a:r>
            <a:endParaRPr lang="en-US" dirty="0">
              <a:latin typeface="Comic Sans MS" panose="030F0702030302020204" pitchFamily="66" charset="0"/>
            </a:endParaRPr>
          </a:p>
        </p:txBody>
      </p:sp>
      <p:sp>
        <p:nvSpPr>
          <p:cNvPr id="3" name="Subtitle 2"/>
          <p:cNvSpPr>
            <a:spLocks noGrp="1"/>
          </p:cNvSpPr>
          <p:nvPr>
            <p:ph type="subTitle" idx="1"/>
          </p:nvPr>
        </p:nvSpPr>
        <p:spPr/>
        <p:txBody>
          <a:bodyPr>
            <a:normAutofit fontScale="70000" lnSpcReduction="20000"/>
          </a:bodyPr>
          <a:lstStyle/>
          <a:p>
            <a:r>
              <a:rPr lang="en-US" dirty="0" smtClean="0"/>
              <a:t>								</a:t>
            </a:r>
            <a:r>
              <a:rPr lang="en-US" sz="6300" dirty="0" smtClean="0"/>
              <a:t>	By team kodex</a:t>
            </a:r>
            <a:endParaRPr lang="en-US" sz="6300" dirty="0"/>
          </a:p>
        </p:txBody>
      </p:sp>
      <p:sp>
        <p:nvSpPr>
          <p:cNvPr id="4" name="Date Placeholder 3"/>
          <p:cNvSpPr>
            <a:spLocks noGrp="1"/>
          </p:cNvSpPr>
          <p:nvPr>
            <p:ph type="dt" sz="half" idx="10"/>
          </p:nvPr>
        </p:nvSpPr>
        <p:spPr/>
        <p:txBody>
          <a:bodyPr/>
          <a:lstStyle/>
          <a:p>
            <a:fld id="{48B381FB-F14A-4529-A1E2-87B1FFF00C54}" type="datetime1">
              <a:rPr lang="en-US" smtClean="0"/>
              <a:t>18-Feb-16</a:t>
            </a:fld>
            <a:endParaRPr lang="en-US"/>
          </a:p>
        </p:txBody>
      </p:sp>
      <p:sp>
        <p:nvSpPr>
          <p:cNvPr id="5" name="Slide Number Placeholder 4"/>
          <p:cNvSpPr>
            <a:spLocks noGrp="1"/>
          </p:cNvSpPr>
          <p:nvPr>
            <p:ph type="sldNum" sz="quarter" idx="12"/>
          </p:nvPr>
        </p:nvSpPr>
        <p:spPr/>
        <p:txBody>
          <a:bodyPr/>
          <a:lstStyle/>
          <a:p>
            <a:fld id="{5A693A5B-70E5-4E08-9EF3-BC961DA775DF}" type="slidenum">
              <a:rPr lang="en-US" smtClean="0"/>
              <a:t>1</a:t>
            </a:fld>
            <a:endParaRPr lang="en-US"/>
          </a:p>
        </p:txBody>
      </p:sp>
    </p:spTree>
    <p:extLst>
      <p:ext uri="{BB962C8B-B14F-4D97-AF65-F5344CB8AC3E}">
        <p14:creationId xmlns:p14="http://schemas.microsoft.com/office/powerpoint/2010/main" val="3135879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063417"/>
            <a:ext cx="8825659" cy="520684"/>
          </a:xfrm>
        </p:spPr>
        <p:txBody>
          <a:bodyPr>
            <a:normAutofit fontScale="90000"/>
          </a:bodyPr>
          <a:lstStyle/>
          <a:p>
            <a:r>
              <a:rPr lang="en-US" dirty="0" smtClean="0"/>
              <a:t>Who we are???</a:t>
            </a:r>
            <a:endParaRPr lang="en-US" dirty="0"/>
          </a:p>
        </p:txBody>
      </p:sp>
      <p:sp>
        <p:nvSpPr>
          <p:cNvPr id="4" name="Date Placeholder 3"/>
          <p:cNvSpPr>
            <a:spLocks noGrp="1"/>
          </p:cNvSpPr>
          <p:nvPr>
            <p:ph type="dt" sz="half" idx="10"/>
          </p:nvPr>
        </p:nvSpPr>
        <p:spPr/>
        <p:txBody>
          <a:bodyPr/>
          <a:lstStyle/>
          <a:p>
            <a:fld id="{DAC73B3B-755E-4C44-BC30-94CFBE63FB90}" type="datetime1">
              <a:rPr lang="en-US" smtClean="0"/>
              <a:t>18-Feb-16</a:t>
            </a:fld>
            <a:endParaRPr lang="en-US"/>
          </a:p>
        </p:txBody>
      </p:sp>
      <p:sp>
        <p:nvSpPr>
          <p:cNvPr id="5" name="Slide Number Placeholder 4"/>
          <p:cNvSpPr>
            <a:spLocks noGrp="1"/>
          </p:cNvSpPr>
          <p:nvPr>
            <p:ph type="sldNum" sz="quarter" idx="12"/>
          </p:nvPr>
        </p:nvSpPr>
        <p:spPr/>
        <p:txBody>
          <a:bodyPr/>
          <a:lstStyle/>
          <a:p>
            <a:fld id="{5A693A5B-70E5-4E08-9EF3-BC961DA775DF}" type="slidenum">
              <a:rPr lang="en-US" smtClean="0"/>
              <a:t>2</a:t>
            </a:fld>
            <a:endParaRPr lang="en-US"/>
          </a:p>
        </p:txBody>
      </p:sp>
      <p:sp>
        <p:nvSpPr>
          <p:cNvPr id="6" name="TextBox 5"/>
          <p:cNvSpPr txBox="1"/>
          <p:nvPr/>
        </p:nvSpPr>
        <p:spPr>
          <a:xfrm>
            <a:off x="489397" y="3400023"/>
            <a:ext cx="11281893" cy="3416320"/>
          </a:xfrm>
          <a:prstGeom prst="rect">
            <a:avLst/>
          </a:prstGeom>
          <a:noFill/>
        </p:spPr>
        <p:txBody>
          <a:bodyPr wrap="square" rtlCol="0">
            <a:spAutoFit/>
          </a:bodyPr>
          <a:lstStyle/>
          <a:p>
            <a:r>
              <a:rPr lang="en-US" dirty="0" smtClean="0"/>
              <a:t>We are </a:t>
            </a:r>
            <a:r>
              <a:rPr lang="en-US" b="1" dirty="0" smtClean="0"/>
              <a:t>Team </a:t>
            </a:r>
            <a:r>
              <a:rPr lang="en-US" b="1" dirty="0" err="1" smtClean="0"/>
              <a:t>Kodex</a:t>
            </a:r>
            <a:r>
              <a:rPr lang="en-US" dirty="0" smtClean="0"/>
              <a:t>. We are developing local apps for the Bangladeshi Smartphone users in all the three platforms. We also develop web apps for the users who can’t afford smartphones. We always thrive to make our applications useable for the users of all walks of life. We make such apps that makes our users busy life easy.</a:t>
            </a:r>
          </a:p>
          <a:p>
            <a:endParaRPr lang="en-US" dirty="0"/>
          </a:p>
          <a:p>
            <a:r>
              <a:rPr lang="en-US" b="1" u="sng" dirty="0" smtClean="0"/>
              <a:t>Team Members:</a:t>
            </a:r>
          </a:p>
          <a:p>
            <a:r>
              <a:rPr lang="en-US" dirty="0" err="1" smtClean="0"/>
              <a:t>Tanveer</a:t>
            </a:r>
            <a:r>
              <a:rPr lang="en-US" dirty="0" smtClean="0"/>
              <a:t> Ahmed, CEO and Head of Marketing :Founder</a:t>
            </a:r>
          </a:p>
          <a:p>
            <a:r>
              <a:rPr lang="en-US" dirty="0" smtClean="0"/>
              <a:t>Ashfaq Mahmood, COO :Co-Founder</a:t>
            </a:r>
          </a:p>
          <a:p>
            <a:r>
              <a:rPr lang="en-US" dirty="0" err="1" smtClean="0"/>
              <a:t>Sanjid</a:t>
            </a:r>
            <a:r>
              <a:rPr lang="en-US" dirty="0" smtClean="0"/>
              <a:t> </a:t>
            </a:r>
            <a:r>
              <a:rPr lang="en-US" dirty="0" err="1" smtClean="0"/>
              <a:t>Eahsan</a:t>
            </a:r>
            <a:r>
              <a:rPr lang="en-US" dirty="0" smtClean="0"/>
              <a:t>, CTO :Co-Founder</a:t>
            </a:r>
            <a:endParaRPr lang="en-US" dirty="0"/>
          </a:p>
          <a:p>
            <a:r>
              <a:rPr lang="en-US" dirty="0" err="1" smtClean="0"/>
              <a:t>Imadul</a:t>
            </a:r>
            <a:r>
              <a:rPr lang="en-US" dirty="0" smtClean="0"/>
              <a:t> Islam, Software Development Manager :Co-Founder</a:t>
            </a:r>
            <a:endParaRPr lang="en-US" dirty="0"/>
          </a:p>
          <a:p>
            <a:r>
              <a:rPr lang="en-US" dirty="0" smtClean="0"/>
              <a:t>Mehdi Hasan, Project Manager :Co-Founder  </a:t>
            </a:r>
          </a:p>
          <a:p>
            <a:r>
              <a:rPr lang="en-US" dirty="0" smtClean="0"/>
              <a:t> </a:t>
            </a:r>
            <a:endParaRPr lang="en-US" dirty="0"/>
          </a:p>
        </p:txBody>
      </p:sp>
    </p:spTree>
    <p:extLst>
      <p:ext uri="{BB962C8B-B14F-4D97-AF65-F5344CB8AC3E}">
        <p14:creationId xmlns:p14="http://schemas.microsoft.com/office/powerpoint/2010/main" val="415667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App</a:t>
            </a:r>
            <a:endParaRPr lang="en-US" dirty="0"/>
          </a:p>
        </p:txBody>
      </p:sp>
      <p:sp>
        <p:nvSpPr>
          <p:cNvPr id="3" name="Content Placeholder 2"/>
          <p:cNvSpPr>
            <a:spLocks noGrp="1"/>
          </p:cNvSpPr>
          <p:nvPr>
            <p:ph idx="1"/>
          </p:nvPr>
        </p:nvSpPr>
        <p:spPr>
          <a:xfrm>
            <a:off x="476518" y="3296991"/>
            <a:ext cx="11165019" cy="3097069"/>
          </a:xfrm>
        </p:spPr>
        <p:txBody>
          <a:bodyPr/>
          <a:lstStyle/>
          <a:p>
            <a:r>
              <a:rPr lang="en-US" dirty="0" smtClean="0"/>
              <a:t>In DORKAR-e app there are 4 parts:</a:t>
            </a:r>
          </a:p>
          <a:p>
            <a:pPr>
              <a:buFont typeface="+mj-lt"/>
              <a:buAutoNum type="arabicPeriod"/>
            </a:pPr>
            <a:r>
              <a:rPr lang="en-US" dirty="0" smtClean="0"/>
              <a:t>Doctor Seeker</a:t>
            </a:r>
          </a:p>
          <a:p>
            <a:pPr>
              <a:buFont typeface="+mj-lt"/>
              <a:buAutoNum type="arabicPeriod"/>
            </a:pPr>
            <a:r>
              <a:rPr lang="en-US" dirty="0" smtClean="0"/>
              <a:t>Restaurant Finder</a:t>
            </a:r>
          </a:p>
          <a:p>
            <a:pPr>
              <a:buFont typeface="+mj-lt"/>
              <a:buAutoNum type="arabicPeriod"/>
            </a:pPr>
            <a:r>
              <a:rPr lang="en-US" dirty="0" smtClean="0"/>
              <a:t>ATM Booth Locator</a:t>
            </a:r>
          </a:p>
          <a:p>
            <a:pPr>
              <a:buFont typeface="+mj-lt"/>
              <a:buAutoNum type="arabicPeriod"/>
            </a:pPr>
            <a:r>
              <a:rPr lang="en-US" dirty="0" smtClean="0"/>
              <a:t>CNG Station Locator </a:t>
            </a:r>
          </a:p>
        </p:txBody>
      </p:sp>
      <p:sp>
        <p:nvSpPr>
          <p:cNvPr id="4" name="Date Placeholder 3"/>
          <p:cNvSpPr>
            <a:spLocks noGrp="1"/>
          </p:cNvSpPr>
          <p:nvPr>
            <p:ph type="dt" sz="half" idx="10"/>
          </p:nvPr>
        </p:nvSpPr>
        <p:spPr/>
        <p:txBody>
          <a:bodyPr/>
          <a:lstStyle/>
          <a:p>
            <a:fld id="{8E6B2F7B-3B71-47B7-883D-7CF98D14DDC7}" type="datetime1">
              <a:rPr lang="en-US" smtClean="0"/>
              <a:t>18-Feb-16</a:t>
            </a:fld>
            <a:endParaRPr lang="en-US"/>
          </a:p>
        </p:txBody>
      </p:sp>
      <p:sp>
        <p:nvSpPr>
          <p:cNvPr id="5" name="Slide Number Placeholder 4"/>
          <p:cNvSpPr>
            <a:spLocks noGrp="1"/>
          </p:cNvSpPr>
          <p:nvPr>
            <p:ph type="sldNum" sz="quarter" idx="12"/>
          </p:nvPr>
        </p:nvSpPr>
        <p:spPr/>
        <p:txBody>
          <a:bodyPr/>
          <a:lstStyle/>
          <a:p>
            <a:fld id="{5A693A5B-70E5-4E08-9EF3-BC961DA775DF}" type="slidenum">
              <a:rPr lang="en-US" smtClean="0"/>
              <a:t>3</a:t>
            </a:fld>
            <a:endParaRPr lang="en-US"/>
          </a:p>
        </p:txBody>
      </p:sp>
    </p:spTree>
    <p:extLst>
      <p:ext uri="{BB962C8B-B14F-4D97-AF65-F5344CB8AC3E}">
        <p14:creationId xmlns:p14="http://schemas.microsoft.com/office/powerpoint/2010/main" val="2970232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a:xfrm>
            <a:off x="450761" y="2603499"/>
            <a:ext cx="11190776" cy="3790561"/>
          </a:xfrm>
        </p:spPr>
        <p:txBody>
          <a:bodyPr/>
          <a:lstStyle/>
          <a:p>
            <a:r>
              <a:rPr lang="en-US" dirty="0" smtClean="0"/>
              <a:t>At first the users will download the app from app store for free of cost</a:t>
            </a:r>
          </a:p>
          <a:p>
            <a:pPr marL="0" indent="0">
              <a:buNone/>
            </a:pPr>
            <a:endParaRPr lang="en-US" dirty="0" smtClean="0"/>
          </a:p>
          <a:p>
            <a:r>
              <a:rPr lang="en-US" dirty="0" smtClean="0"/>
              <a:t>Then, when user enter the app there will be a registration page where he will have to enter his name, email address,  Mobile no. , password and the area he lives.</a:t>
            </a:r>
          </a:p>
          <a:p>
            <a:pPr marL="0" indent="0">
              <a:buNone/>
            </a:pPr>
            <a:endParaRPr lang="en-US" dirty="0" smtClean="0"/>
          </a:p>
          <a:p>
            <a:r>
              <a:rPr lang="en-US" dirty="0" smtClean="0"/>
              <a:t>After logging in, he will go to a page with four buttons for </a:t>
            </a:r>
            <a:r>
              <a:rPr lang="en-US" dirty="0"/>
              <a:t>Doctor </a:t>
            </a:r>
            <a:r>
              <a:rPr lang="en-US" dirty="0" smtClean="0"/>
              <a:t>Seeker, Restaurant Finder, ATM </a:t>
            </a:r>
            <a:r>
              <a:rPr lang="en-US" dirty="0"/>
              <a:t>Booth </a:t>
            </a:r>
            <a:r>
              <a:rPr lang="en-US" dirty="0" smtClean="0"/>
              <a:t>Locator, CNG </a:t>
            </a:r>
            <a:r>
              <a:rPr lang="en-US" dirty="0"/>
              <a:t>Station </a:t>
            </a:r>
            <a:r>
              <a:rPr lang="en-US" dirty="0" smtClean="0"/>
              <a:t>Locator. </a:t>
            </a:r>
            <a:endParaRPr lang="en-US" dirty="0"/>
          </a:p>
          <a:p>
            <a:endParaRPr lang="en-US" dirty="0"/>
          </a:p>
        </p:txBody>
      </p:sp>
      <p:sp>
        <p:nvSpPr>
          <p:cNvPr id="4" name="Date Placeholder 3"/>
          <p:cNvSpPr>
            <a:spLocks noGrp="1"/>
          </p:cNvSpPr>
          <p:nvPr>
            <p:ph type="dt" sz="half" idx="10"/>
          </p:nvPr>
        </p:nvSpPr>
        <p:spPr/>
        <p:txBody>
          <a:bodyPr/>
          <a:lstStyle/>
          <a:p>
            <a:fld id="{8E6B2F7B-3B71-47B7-883D-7CF98D14DDC7}" type="datetime1">
              <a:rPr lang="en-US" smtClean="0"/>
              <a:t>18-Feb-16</a:t>
            </a:fld>
            <a:endParaRPr lang="en-US"/>
          </a:p>
        </p:txBody>
      </p:sp>
      <p:sp>
        <p:nvSpPr>
          <p:cNvPr id="5" name="Slide Number Placeholder 4"/>
          <p:cNvSpPr>
            <a:spLocks noGrp="1"/>
          </p:cNvSpPr>
          <p:nvPr>
            <p:ph type="sldNum" sz="quarter" idx="12"/>
          </p:nvPr>
        </p:nvSpPr>
        <p:spPr/>
        <p:txBody>
          <a:bodyPr/>
          <a:lstStyle/>
          <a:p>
            <a:fld id="{5A693A5B-70E5-4E08-9EF3-BC961DA775DF}" type="slidenum">
              <a:rPr lang="en-US" smtClean="0"/>
              <a:t>4</a:t>
            </a:fld>
            <a:endParaRPr lang="en-US"/>
          </a:p>
        </p:txBody>
      </p:sp>
    </p:spTree>
    <p:extLst>
      <p:ext uri="{BB962C8B-B14F-4D97-AF65-F5344CB8AC3E}">
        <p14:creationId xmlns:p14="http://schemas.microsoft.com/office/powerpoint/2010/main" val="3952209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r>
              <a:rPr lang="en-US" dirty="0" smtClean="0"/>
              <a:t>??? Contd</a:t>
            </a:r>
            <a:r>
              <a:rPr lang="en-US" dirty="0"/>
              <a:t>.</a:t>
            </a:r>
          </a:p>
        </p:txBody>
      </p:sp>
      <p:sp>
        <p:nvSpPr>
          <p:cNvPr id="3" name="Content Placeholder 2"/>
          <p:cNvSpPr>
            <a:spLocks noGrp="1"/>
          </p:cNvSpPr>
          <p:nvPr>
            <p:ph idx="1"/>
          </p:nvPr>
        </p:nvSpPr>
        <p:spPr>
          <a:xfrm>
            <a:off x="502276" y="2653047"/>
            <a:ext cx="11139261" cy="3741013"/>
          </a:xfrm>
        </p:spPr>
        <p:txBody>
          <a:bodyPr>
            <a:normAutofit/>
          </a:bodyPr>
          <a:lstStyle/>
          <a:p>
            <a:r>
              <a:rPr lang="en-US" dirty="0" smtClean="0"/>
              <a:t>When user uses the app for the first time he should download the map of Dhaka in his phone in order to use this map next time in offline.</a:t>
            </a:r>
          </a:p>
          <a:p>
            <a:endParaRPr lang="en-US" dirty="0" smtClean="0"/>
          </a:p>
          <a:p>
            <a:r>
              <a:rPr lang="en-US" dirty="0"/>
              <a:t>We have divided Dhaka City in </a:t>
            </a:r>
            <a:r>
              <a:rPr lang="en-US" dirty="0" smtClean="0"/>
              <a:t>approximately 50 </a:t>
            </a:r>
            <a:r>
              <a:rPr lang="en-US" dirty="0"/>
              <a:t>areas</a:t>
            </a:r>
            <a:r>
              <a:rPr lang="en-US" dirty="0" smtClean="0"/>
              <a:t>. </a:t>
            </a:r>
          </a:p>
          <a:p>
            <a:endParaRPr lang="en-US" dirty="0" smtClean="0"/>
          </a:p>
          <a:p>
            <a:r>
              <a:rPr lang="en-US" dirty="0" smtClean="0"/>
              <a:t>The app will first track the location of the user in the map using GPS and then will suggest the nearest and shortest solution of the problem he searched for</a:t>
            </a:r>
          </a:p>
          <a:p>
            <a:pPr marL="0" indent="0">
              <a:buNone/>
            </a:pPr>
            <a:endParaRPr lang="en-US" dirty="0" smtClean="0"/>
          </a:p>
          <a:p>
            <a:r>
              <a:rPr lang="en-US" dirty="0"/>
              <a:t>In the </a:t>
            </a:r>
            <a:r>
              <a:rPr lang="en-US" dirty="0" smtClean="0"/>
              <a:t>app, </a:t>
            </a:r>
            <a:r>
              <a:rPr lang="en-US" dirty="0"/>
              <a:t>users will be able to give review of the doctors and restaurants also can comment on them. </a:t>
            </a:r>
            <a:r>
              <a:rPr lang="en-US" b="1" dirty="0"/>
              <a:t>User will get notifications as well</a:t>
            </a:r>
            <a:r>
              <a:rPr lang="en-US" dirty="0"/>
              <a:t>.</a:t>
            </a:r>
          </a:p>
          <a:p>
            <a:endParaRPr lang="en-US" dirty="0" smtClean="0"/>
          </a:p>
          <a:p>
            <a:pPr marL="0" indent="0">
              <a:buNone/>
            </a:pPr>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8E6B2F7B-3B71-47B7-883D-7CF98D14DDC7}" type="datetime1">
              <a:rPr lang="en-US" smtClean="0"/>
              <a:t>18-Feb-16</a:t>
            </a:fld>
            <a:endParaRPr lang="en-US"/>
          </a:p>
        </p:txBody>
      </p:sp>
      <p:sp>
        <p:nvSpPr>
          <p:cNvPr id="5" name="Slide Number Placeholder 4"/>
          <p:cNvSpPr>
            <a:spLocks noGrp="1"/>
          </p:cNvSpPr>
          <p:nvPr>
            <p:ph type="sldNum" sz="quarter" idx="12"/>
          </p:nvPr>
        </p:nvSpPr>
        <p:spPr/>
        <p:txBody>
          <a:bodyPr/>
          <a:lstStyle/>
          <a:p>
            <a:fld id="{5A693A5B-70E5-4E08-9EF3-BC961DA775DF}" type="slidenum">
              <a:rPr lang="en-US" smtClean="0"/>
              <a:t>5</a:t>
            </a:fld>
            <a:endParaRPr lang="en-US"/>
          </a:p>
        </p:txBody>
      </p:sp>
    </p:spTree>
    <p:extLst>
      <p:ext uri="{BB962C8B-B14F-4D97-AF65-F5344CB8AC3E}">
        <p14:creationId xmlns:p14="http://schemas.microsoft.com/office/powerpoint/2010/main" val="3181698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Plan</a:t>
            </a:r>
            <a:endParaRPr lang="en-US" dirty="0"/>
          </a:p>
        </p:txBody>
      </p:sp>
      <p:sp>
        <p:nvSpPr>
          <p:cNvPr id="3" name="Content Placeholder 2"/>
          <p:cNvSpPr>
            <a:spLocks noGrp="1"/>
          </p:cNvSpPr>
          <p:nvPr>
            <p:ph idx="1"/>
          </p:nvPr>
        </p:nvSpPr>
        <p:spPr>
          <a:xfrm>
            <a:off x="489397" y="2408349"/>
            <a:ext cx="11152140" cy="3985712"/>
          </a:xfrm>
        </p:spPr>
        <p:txBody>
          <a:bodyPr>
            <a:normAutofit/>
          </a:bodyPr>
          <a:lstStyle/>
          <a:p>
            <a:r>
              <a:rPr lang="en-US" dirty="0" smtClean="0"/>
              <a:t>The major issue of our app is promotion and market data (e.g. list of </a:t>
            </a:r>
            <a:r>
              <a:rPr lang="en-US" dirty="0" smtClean="0"/>
              <a:t>CNG</a:t>
            </a:r>
            <a:r>
              <a:rPr lang="en-US" dirty="0" smtClean="0"/>
              <a:t> </a:t>
            </a:r>
            <a:r>
              <a:rPr lang="en-US" dirty="0" smtClean="0"/>
              <a:t>stations and their locations). For promotional activities, we will discuss this business plan with telecom companies and the one which will support our plan that operator's users will get “</a:t>
            </a:r>
            <a:r>
              <a:rPr lang="en-US" sz="2000" b="1" dirty="0" smtClean="0"/>
              <a:t>EXTRA KHATIR</a:t>
            </a:r>
            <a:r>
              <a:rPr lang="en-US" b="1" dirty="0" smtClean="0"/>
              <a:t>” </a:t>
            </a:r>
            <a:r>
              <a:rPr lang="en-US" dirty="0" smtClean="0"/>
              <a:t>from our app. These users will be called Premium users.</a:t>
            </a:r>
          </a:p>
          <a:p>
            <a:pPr marL="0" indent="0">
              <a:buNone/>
            </a:pPr>
            <a:endParaRPr lang="en-US" dirty="0" smtClean="0"/>
          </a:p>
          <a:p>
            <a:pPr marL="0" indent="0">
              <a:buNone/>
            </a:pPr>
            <a:r>
              <a:rPr lang="en-US" b="1" u="sng" dirty="0" smtClean="0"/>
              <a:t>Our Business and revenue plan is as follows:</a:t>
            </a:r>
          </a:p>
          <a:p>
            <a:pPr>
              <a:buFont typeface="Wingdings" panose="05000000000000000000" pitchFamily="2" charset="2"/>
              <a:buChar char="§"/>
            </a:pPr>
            <a:r>
              <a:rPr lang="en-US" dirty="0" smtClean="0"/>
              <a:t>When a user starts to use our app if he is a </a:t>
            </a:r>
            <a:r>
              <a:rPr lang="en-US" dirty="0"/>
              <a:t>Premium </a:t>
            </a:r>
            <a:r>
              <a:rPr lang="en-US" dirty="0" smtClean="0"/>
              <a:t>user then he will get 3 areas free on the other hand the general user will get 2 areas free.</a:t>
            </a:r>
            <a:endParaRPr lang="en-US" dirty="0"/>
          </a:p>
          <a:p>
            <a:pPr>
              <a:buFont typeface="Wingdings" panose="05000000000000000000" pitchFamily="2" charset="2"/>
              <a:buChar char="§"/>
            </a:pPr>
            <a:endParaRPr lang="en-US" dirty="0" smtClean="0"/>
          </a:p>
          <a:p>
            <a:pPr marL="0" indent="0">
              <a:buNone/>
            </a:pPr>
            <a:r>
              <a:rPr lang="en-US" dirty="0"/>
              <a:t>	</a:t>
            </a:r>
            <a:r>
              <a:rPr lang="en-US" dirty="0" smtClean="0"/>
              <a:t>To get access a new area the user will pay 2tk per area.</a:t>
            </a:r>
          </a:p>
        </p:txBody>
      </p:sp>
      <p:sp>
        <p:nvSpPr>
          <p:cNvPr id="4" name="Date Placeholder 3"/>
          <p:cNvSpPr>
            <a:spLocks noGrp="1"/>
          </p:cNvSpPr>
          <p:nvPr>
            <p:ph type="dt" sz="half" idx="10"/>
          </p:nvPr>
        </p:nvSpPr>
        <p:spPr/>
        <p:txBody>
          <a:bodyPr/>
          <a:lstStyle/>
          <a:p>
            <a:fld id="{8E6B2F7B-3B71-47B7-883D-7CF98D14DDC7}" type="datetime1">
              <a:rPr lang="en-US" smtClean="0"/>
              <a:t>18-Feb-16</a:t>
            </a:fld>
            <a:endParaRPr lang="en-US"/>
          </a:p>
        </p:txBody>
      </p:sp>
      <p:sp>
        <p:nvSpPr>
          <p:cNvPr id="5" name="Slide Number Placeholder 4"/>
          <p:cNvSpPr>
            <a:spLocks noGrp="1"/>
          </p:cNvSpPr>
          <p:nvPr>
            <p:ph type="sldNum" sz="quarter" idx="12"/>
          </p:nvPr>
        </p:nvSpPr>
        <p:spPr/>
        <p:txBody>
          <a:bodyPr/>
          <a:lstStyle/>
          <a:p>
            <a:fld id="{5A693A5B-70E5-4E08-9EF3-BC961DA775DF}" type="slidenum">
              <a:rPr lang="en-US" smtClean="0"/>
              <a:t>6</a:t>
            </a:fld>
            <a:endParaRPr lang="en-US"/>
          </a:p>
        </p:txBody>
      </p:sp>
    </p:spTree>
    <p:extLst>
      <p:ext uri="{BB962C8B-B14F-4D97-AF65-F5344CB8AC3E}">
        <p14:creationId xmlns:p14="http://schemas.microsoft.com/office/powerpoint/2010/main" val="1123642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Revenue Plan</a:t>
            </a:r>
            <a:endParaRPr lang="en-US" dirty="0"/>
          </a:p>
        </p:txBody>
      </p:sp>
      <p:sp>
        <p:nvSpPr>
          <p:cNvPr id="3" name="Content Placeholder 2"/>
          <p:cNvSpPr>
            <a:spLocks noGrp="1"/>
          </p:cNvSpPr>
          <p:nvPr>
            <p:ph idx="1"/>
          </p:nvPr>
        </p:nvSpPr>
        <p:spPr>
          <a:xfrm>
            <a:off x="489397" y="2343955"/>
            <a:ext cx="11152140" cy="4050106"/>
          </a:xfrm>
        </p:spPr>
        <p:txBody>
          <a:bodyPr/>
          <a:lstStyle/>
          <a:p>
            <a:pPr marL="0" indent="0">
              <a:buNone/>
            </a:pPr>
            <a:r>
              <a:rPr lang="en-US" dirty="0" smtClean="0"/>
              <a:t>We expect that we will have at least 3000 active users across 3 platforms in the first round of launching of our app if we get help proper channel of promotion.</a:t>
            </a:r>
          </a:p>
          <a:p>
            <a:pPr marL="0" indent="0">
              <a:buNone/>
            </a:pPr>
            <a:r>
              <a:rPr lang="en-US" dirty="0" smtClean="0"/>
              <a:t>Here is a approximate calculation of our turnover in that span of time:</a:t>
            </a:r>
          </a:p>
          <a:p>
            <a:pPr marL="0" indent="0">
              <a:buNone/>
            </a:pPr>
            <a:endParaRPr lang="en-US" dirty="0"/>
          </a:p>
        </p:txBody>
      </p:sp>
      <p:sp>
        <p:nvSpPr>
          <p:cNvPr id="4" name="Date Placeholder 3"/>
          <p:cNvSpPr>
            <a:spLocks noGrp="1"/>
          </p:cNvSpPr>
          <p:nvPr>
            <p:ph type="dt" sz="half" idx="10"/>
          </p:nvPr>
        </p:nvSpPr>
        <p:spPr>
          <a:xfrm rot="5400000">
            <a:off x="11298637" y="6026713"/>
            <a:ext cx="990599" cy="304799"/>
          </a:xfrm>
        </p:spPr>
        <p:txBody>
          <a:bodyPr/>
          <a:lstStyle/>
          <a:p>
            <a:fld id="{8E6B2F7B-3B71-47B7-883D-7CF98D14DDC7}" type="datetime1">
              <a:rPr lang="en-US" smtClean="0"/>
              <a:t>18-Feb-16</a:t>
            </a:fld>
            <a:endParaRPr lang="en-US" dirty="0"/>
          </a:p>
        </p:txBody>
      </p:sp>
      <p:sp>
        <p:nvSpPr>
          <p:cNvPr id="5" name="Slide Number Placeholder 4"/>
          <p:cNvSpPr>
            <a:spLocks noGrp="1"/>
          </p:cNvSpPr>
          <p:nvPr>
            <p:ph type="sldNum" sz="quarter" idx="12"/>
          </p:nvPr>
        </p:nvSpPr>
        <p:spPr/>
        <p:txBody>
          <a:bodyPr/>
          <a:lstStyle/>
          <a:p>
            <a:fld id="{5A693A5B-70E5-4E08-9EF3-BC961DA775DF}" type="slidenum">
              <a:rPr lang="en-US" smtClean="0"/>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76431665"/>
              </p:ext>
            </p:extLst>
          </p:nvPr>
        </p:nvGraphicFramePr>
        <p:xfrm>
          <a:off x="489397" y="3555164"/>
          <a:ext cx="11333408" cy="3119248"/>
        </p:xfrm>
        <a:graphic>
          <a:graphicData uri="http://schemas.openxmlformats.org/drawingml/2006/table">
            <a:tbl>
              <a:tblPr firstRow="1" bandRow="1">
                <a:tableStyleId>{00A15C55-8517-42AA-B614-E9B94910E393}</a:tableStyleId>
              </a:tblPr>
              <a:tblGrid>
                <a:gridCol w="3672924"/>
                <a:gridCol w="3672924"/>
                <a:gridCol w="3987560"/>
              </a:tblGrid>
              <a:tr h="382755">
                <a:tc>
                  <a:txBody>
                    <a:bodyPr/>
                    <a:lstStyle/>
                    <a:p>
                      <a:endParaRPr lang="en-US" dirty="0"/>
                    </a:p>
                  </a:txBody>
                  <a:tcPr/>
                </a:tc>
                <a:tc>
                  <a:txBody>
                    <a:bodyPr/>
                    <a:lstStyle/>
                    <a:p>
                      <a:r>
                        <a:rPr lang="en-US" dirty="0" smtClean="0"/>
                        <a:t>Premium User</a:t>
                      </a:r>
                      <a:endParaRPr lang="en-US" dirty="0"/>
                    </a:p>
                  </a:txBody>
                  <a:tcPr/>
                </a:tc>
                <a:tc>
                  <a:txBody>
                    <a:bodyPr/>
                    <a:lstStyle/>
                    <a:p>
                      <a:r>
                        <a:rPr lang="en-US" dirty="0" smtClean="0"/>
                        <a:t>General User</a:t>
                      </a:r>
                      <a:endParaRPr lang="en-US" dirty="0"/>
                    </a:p>
                  </a:txBody>
                  <a:tcPr/>
                </a:tc>
              </a:tr>
              <a:tr h="382755">
                <a:tc>
                  <a:txBody>
                    <a:bodyPr/>
                    <a:lstStyle/>
                    <a:p>
                      <a:r>
                        <a:rPr lang="en-US" dirty="0" smtClean="0"/>
                        <a:t>Remaining</a:t>
                      </a:r>
                      <a:r>
                        <a:rPr lang="en-US" baseline="0" dirty="0" smtClean="0"/>
                        <a:t> area</a:t>
                      </a:r>
                      <a:endParaRPr lang="en-US" dirty="0"/>
                    </a:p>
                  </a:txBody>
                  <a:tcPr/>
                </a:tc>
                <a:tc>
                  <a:txBody>
                    <a:bodyPr/>
                    <a:lstStyle/>
                    <a:p>
                      <a:r>
                        <a:rPr lang="en-US" dirty="0" smtClean="0"/>
                        <a:t>47</a:t>
                      </a:r>
                      <a:endParaRPr lang="en-US" dirty="0"/>
                    </a:p>
                  </a:txBody>
                  <a:tcPr/>
                </a:tc>
                <a:tc>
                  <a:txBody>
                    <a:bodyPr/>
                    <a:lstStyle/>
                    <a:p>
                      <a:r>
                        <a:rPr lang="en-US" dirty="0" smtClean="0"/>
                        <a:t>48</a:t>
                      </a:r>
                      <a:endParaRPr lang="en-US" dirty="0"/>
                    </a:p>
                  </a:txBody>
                  <a:tcPr/>
                </a:tc>
              </a:tr>
              <a:tr h="382755">
                <a:tc>
                  <a:txBody>
                    <a:bodyPr/>
                    <a:lstStyle/>
                    <a:p>
                      <a:endParaRPr lang="en-US" dirty="0"/>
                    </a:p>
                  </a:txBody>
                  <a:tcPr/>
                </a:tc>
                <a:tc>
                  <a:txBody>
                    <a:bodyPr/>
                    <a:lstStyle/>
                    <a:p>
                      <a:endParaRPr lang="en-US" dirty="0"/>
                    </a:p>
                  </a:txBody>
                  <a:tcPr/>
                </a:tc>
                <a:tc>
                  <a:txBody>
                    <a:bodyPr/>
                    <a:lstStyle/>
                    <a:p>
                      <a:endParaRPr lang="en-US" dirty="0"/>
                    </a:p>
                  </a:txBody>
                  <a:tcPr/>
                </a:tc>
              </a:tr>
              <a:tr h="1588228">
                <a:tc>
                  <a:txBody>
                    <a:bodyPr/>
                    <a:lstStyle/>
                    <a:p>
                      <a:r>
                        <a:rPr lang="en-US" dirty="0" smtClean="0"/>
                        <a:t>Turnover</a:t>
                      </a:r>
                      <a:r>
                        <a:rPr lang="en-US" baseline="0" dirty="0" smtClean="0"/>
                        <a:t> Calculation</a:t>
                      </a:r>
                      <a:endParaRPr lang="en-US" dirty="0"/>
                    </a:p>
                  </a:txBody>
                  <a:tcPr/>
                </a:tc>
                <a:tc>
                  <a:txBody>
                    <a:bodyPr/>
                    <a:lstStyle/>
                    <a:p>
                      <a:r>
                        <a:rPr lang="en-US" dirty="0" smtClean="0"/>
                        <a:t>Area is 2tk each,</a:t>
                      </a:r>
                      <a:r>
                        <a:rPr lang="en-US" baseline="0" dirty="0" smtClean="0"/>
                        <a:t> </a:t>
                      </a:r>
                      <a:r>
                        <a:rPr lang="en-US" dirty="0" smtClean="0"/>
                        <a:t>cost </a:t>
                      </a:r>
                    </a:p>
                    <a:p>
                      <a:r>
                        <a:rPr lang="en-US" b="1" dirty="0" smtClean="0">
                          <a:solidFill>
                            <a:srgbClr val="FF0000"/>
                          </a:solidFill>
                        </a:rPr>
                        <a:t>              47*2=94tk </a:t>
                      </a:r>
                    </a:p>
                    <a:p>
                      <a:r>
                        <a:rPr lang="en-US" dirty="0" smtClean="0"/>
                        <a:t>to use</a:t>
                      </a:r>
                      <a:r>
                        <a:rPr lang="en-US" baseline="0" dirty="0" smtClean="0"/>
                        <a:t> the app completely and for </a:t>
                      </a:r>
                      <a:r>
                        <a:rPr lang="en-US" b="1" baseline="0" dirty="0" smtClean="0">
                          <a:solidFill>
                            <a:srgbClr val="002060"/>
                          </a:solidFill>
                        </a:rPr>
                        <a:t>800 </a:t>
                      </a:r>
                      <a:r>
                        <a:rPr lang="en-US" b="0" baseline="0" dirty="0" smtClean="0">
                          <a:solidFill>
                            <a:schemeClr val="tx1">
                              <a:lumMod val="95000"/>
                              <a:lumOff val="5000"/>
                            </a:schemeClr>
                          </a:solidFill>
                        </a:rPr>
                        <a:t>people we </a:t>
                      </a:r>
                      <a:r>
                        <a:rPr lang="en-US" baseline="0" dirty="0" smtClean="0"/>
                        <a:t>will get </a:t>
                      </a:r>
                    </a:p>
                    <a:p>
                      <a:r>
                        <a:rPr lang="en-US" b="1" baseline="0" dirty="0" smtClean="0">
                          <a:solidFill>
                            <a:srgbClr val="FF0000"/>
                          </a:solidFill>
                        </a:rPr>
                        <a:t>         94*800=75200tk</a:t>
                      </a:r>
                      <a:r>
                        <a:rPr lang="en-US" baseline="0"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Area is 2tk each,</a:t>
                      </a:r>
                      <a:r>
                        <a:rPr lang="en-US" baseline="0" dirty="0" smtClean="0"/>
                        <a:t> </a:t>
                      </a:r>
                      <a:r>
                        <a:rPr lang="en-US" dirty="0" smtClean="0"/>
                        <a:t>cost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1" dirty="0" smtClean="0">
                          <a:solidFill>
                            <a:srgbClr val="FF0000"/>
                          </a:solidFill>
                        </a:rPr>
                        <a:t>48*2=96tk</a:t>
                      </a: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use</a:t>
                      </a:r>
                      <a:r>
                        <a:rPr lang="en-US" baseline="0" dirty="0" smtClean="0"/>
                        <a:t> the app completely and for </a:t>
                      </a:r>
                      <a:r>
                        <a:rPr lang="en-US" b="1" baseline="0" dirty="0" smtClean="0">
                          <a:solidFill>
                            <a:srgbClr val="002060"/>
                          </a:solidFill>
                        </a:rPr>
                        <a:t>2200</a:t>
                      </a:r>
                      <a:r>
                        <a:rPr lang="en-US" baseline="0" dirty="0" smtClean="0"/>
                        <a:t> user  we will get                 </a:t>
                      </a:r>
                      <a:r>
                        <a:rPr lang="en-US" b="1" baseline="0" dirty="0" smtClean="0">
                          <a:solidFill>
                            <a:srgbClr val="FF0000"/>
                          </a:solidFill>
                        </a:rPr>
                        <a:t>96*2200=211200tk</a:t>
                      </a:r>
                    </a:p>
                  </a:txBody>
                  <a:tcPr/>
                </a:tc>
              </a:tr>
              <a:tr h="382755">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069248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Plan Contd.</a:t>
            </a:r>
            <a:endParaRPr lang="en-US" dirty="0"/>
          </a:p>
        </p:txBody>
      </p:sp>
      <p:sp>
        <p:nvSpPr>
          <p:cNvPr id="3" name="Content Placeholder 2"/>
          <p:cNvSpPr>
            <a:spLocks noGrp="1"/>
          </p:cNvSpPr>
          <p:nvPr>
            <p:ph idx="1"/>
          </p:nvPr>
        </p:nvSpPr>
        <p:spPr>
          <a:xfrm>
            <a:off x="437882" y="2603499"/>
            <a:ext cx="11203655" cy="3790561"/>
          </a:xfrm>
        </p:spPr>
        <p:txBody>
          <a:bodyPr/>
          <a:lstStyle/>
          <a:p>
            <a:r>
              <a:rPr lang="en-US" dirty="0" smtClean="0"/>
              <a:t>We expect the app to earn </a:t>
            </a:r>
            <a:r>
              <a:rPr lang="en-US" b="1" dirty="0" smtClean="0">
                <a:solidFill>
                  <a:srgbClr val="FF0000"/>
                </a:solidFill>
              </a:rPr>
              <a:t>75200+211200=286400tk</a:t>
            </a:r>
            <a:r>
              <a:rPr lang="en-US" dirty="0" smtClean="0"/>
              <a:t> from our users in the first round of launch. We also expect to earn from our listed restaurants who can give users push notification of their latest promotional offers and also from in app advertisements. </a:t>
            </a:r>
          </a:p>
          <a:p>
            <a:pPr marL="0" indent="0">
              <a:buNone/>
            </a:pPr>
            <a:endParaRPr lang="en-US" dirty="0" smtClean="0"/>
          </a:p>
          <a:p>
            <a:endParaRPr lang="en-US" dirty="0"/>
          </a:p>
          <a:p>
            <a:r>
              <a:rPr lang="en-US" b="1" dirty="0" smtClean="0"/>
              <a:t>“EXTRA KHATIR“ </a:t>
            </a:r>
            <a:r>
              <a:rPr lang="en-US" dirty="0" smtClean="0"/>
              <a:t>for the Premium Telecom brand:</a:t>
            </a:r>
          </a:p>
          <a:p>
            <a:pPr>
              <a:buFont typeface="Wingdings" panose="05000000000000000000" pitchFamily="2" charset="2"/>
              <a:buChar char="§"/>
            </a:pPr>
            <a:r>
              <a:rPr lang="en-US" dirty="0" smtClean="0"/>
              <a:t>We will give advertisement of various offers of them</a:t>
            </a:r>
          </a:p>
          <a:p>
            <a:pPr>
              <a:buFont typeface="Wingdings" panose="05000000000000000000" pitchFamily="2" charset="2"/>
              <a:buChar char="§"/>
            </a:pPr>
            <a:r>
              <a:rPr lang="en-US" dirty="0" smtClean="0"/>
              <a:t>We can be sharing a portion of our profit with them if they are wiling to promote and market our app in national level which is matter of negotiation.</a:t>
            </a:r>
          </a:p>
          <a:p>
            <a:endParaRPr lang="en-US" dirty="0"/>
          </a:p>
        </p:txBody>
      </p:sp>
      <p:sp>
        <p:nvSpPr>
          <p:cNvPr id="4" name="Date Placeholder 3"/>
          <p:cNvSpPr>
            <a:spLocks noGrp="1"/>
          </p:cNvSpPr>
          <p:nvPr>
            <p:ph type="dt" sz="half" idx="10"/>
          </p:nvPr>
        </p:nvSpPr>
        <p:spPr/>
        <p:txBody>
          <a:bodyPr/>
          <a:lstStyle/>
          <a:p>
            <a:fld id="{8E6B2F7B-3B71-47B7-883D-7CF98D14DDC7}" type="datetime1">
              <a:rPr lang="en-US" smtClean="0"/>
              <a:t>18-Feb-16</a:t>
            </a:fld>
            <a:endParaRPr lang="en-US"/>
          </a:p>
        </p:txBody>
      </p:sp>
      <p:sp>
        <p:nvSpPr>
          <p:cNvPr id="5" name="Slide Number Placeholder 4"/>
          <p:cNvSpPr>
            <a:spLocks noGrp="1"/>
          </p:cNvSpPr>
          <p:nvPr>
            <p:ph type="sldNum" sz="quarter" idx="12"/>
          </p:nvPr>
        </p:nvSpPr>
        <p:spPr/>
        <p:txBody>
          <a:bodyPr/>
          <a:lstStyle/>
          <a:p>
            <a:fld id="{5A693A5B-70E5-4E08-9EF3-BC961DA775DF}" type="slidenum">
              <a:rPr lang="en-US" smtClean="0"/>
              <a:t>8</a:t>
            </a:fld>
            <a:endParaRPr lang="en-US"/>
          </a:p>
        </p:txBody>
      </p:sp>
    </p:spTree>
    <p:extLst>
      <p:ext uri="{BB962C8B-B14F-4D97-AF65-F5344CB8AC3E}">
        <p14:creationId xmlns:p14="http://schemas.microsoft.com/office/powerpoint/2010/main" val="165189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Revenue</a:t>
            </a:r>
            <a:endParaRPr lang="en-US" dirty="0"/>
          </a:p>
        </p:txBody>
      </p:sp>
      <p:sp>
        <p:nvSpPr>
          <p:cNvPr id="3" name="Content Placeholder 2"/>
          <p:cNvSpPr>
            <a:spLocks noGrp="1"/>
          </p:cNvSpPr>
          <p:nvPr>
            <p:ph idx="1"/>
          </p:nvPr>
        </p:nvSpPr>
        <p:spPr/>
        <p:txBody>
          <a:bodyPr/>
          <a:lstStyle/>
          <a:p>
            <a:r>
              <a:rPr lang="en-US" dirty="0" smtClean="0"/>
              <a:t>1.In app advertisement</a:t>
            </a:r>
          </a:p>
          <a:p>
            <a:r>
              <a:rPr lang="en-US" dirty="0" smtClean="0"/>
              <a:t>2.Maps download (revenue for telecommunications company)</a:t>
            </a:r>
          </a:p>
          <a:p>
            <a:r>
              <a:rPr lang="en-US" dirty="0" smtClean="0"/>
              <a:t>3.Area unlocking</a:t>
            </a:r>
          </a:p>
          <a:p>
            <a:r>
              <a:rPr lang="en-US" dirty="0" smtClean="0"/>
              <a:t>4.New Restaurant advertisement </a:t>
            </a:r>
          </a:p>
          <a:p>
            <a:r>
              <a:rPr lang="en-US" dirty="0" smtClean="0"/>
              <a:t>5. Premium user get discount through </a:t>
            </a:r>
            <a:r>
              <a:rPr lang="en-US" dirty="0" err="1" smtClean="0"/>
              <a:t>sms</a:t>
            </a:r>
            <a:r>
              <a:rPr lang="en-US" dirty="0" smtClean="0"/>
              <a:t> in different outlets (</a:t>
            </a:r>
            <a:r>
              <a:rPr lang="en-US" dirty="0" err="1" smtClean="0"/>
              <a:t>sms</a:t>
            </a:r>
            <a:r>
              <a:rPr lang="en-US" dirty="0" smtClean="0"/>
              <a:t> charge)</a:t>
            </a:r>
          </a:p>
          <a:p>
            <a:pPr marL="0" indent="0">
              <a:buNone/>
            </a:pPr>
            <a:endParaRPr lang="en-US" dirty="0"/>
          </a:p>
        </p:txBody>
      </p:sp>
      <p:sp>
        <p:nvSpPr>
          <p:cNvPr id="4" name="Date Placeholder 3"/>
          <p:cNvSpPr>
            <a:spLocks noGrp="1"/>
          </p:cNvSpPr>
          <p:nvPr>
            <p:ph type="dt" sz="half" idx="10"/>
          </p:nvPr>
        </p:nvSpPr>
        <p:spPr/>
        <p:txBody>
          <a:bodyPr/>
          <a:lstStyle/>
          <a:p>
            <a:fld id="{8E6B2F7B-3B71-47B7-883D-7CF98D14DDC7}" type="datetime1">
              <a:rPr lang="en-US" smtClean="0"/>
              <a:t>18-Feb-16</a:t>
            </a:fld>
            <a:endParaRPr lang="en-US"/>
          </a:p>
        </p:txBody>
      </p:sp>
      <p:sp>
        <p:nvSpPr>
          <p:cNvPr id="5" name="Slide Number Placeholder 4"/>
          <p:cNvSpPr>
            <a:spLocks noGrp="1"/>
          </p:cNvSpPr>
          <p:nvPr>
            <p:ph type="sldNum" sz="quarter" idx="12"/>
          </p:nvPr>
        </p:nvSpPr>
        <p:spPr/>
        <p:txBody>
          <a:bodyPr/>
          <a:lstStyle/>
          <a:p>
            <a:fld id="{5A693A5B-70E5-4E08-9EF3-BC961DA775DF}" type="slidenum">
              <a:rPr lang="en-US" smtClean="0"/>
              <a:t>9</a:t>
            </a:fld>
            <a:endParaRPr lang="en-US"/>
          </a:p>
        </p:txBody>
      </p:sp>
    </p:spTree>
    <p:extLst>
      <p:ext uri="{BB962C8B-B14F-4D97-AF65-F5344CB8AC3E}">
        <p14:creationId xmlns:p14="http://schemas.microsoft.com/office/powerpoint/2010/main" val="3116289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253</TotalTime>
  <Words>681</Words>
  <Application>Microsoft Office PowerPoint</Application>
  <PresentationFormat>Widescreen</PresentationFormat>
  <Paragraphs>89</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Comic Sans MS</vt:lpstr>
      <vt:lpstr>Wingdings</vt:lpstr>
      <vt:lpstr>Wingdings 3</vt:lpstr>
      <vt:lpstr>Ion Boardroom</vt:lpstr>
      <vt:lpstr>Pitch deck of DORKAR-e App</vt:lpstr>
      <vt:lpstr>Who we are???</vt:lpstr>
      <vt:lpstr>Overview of the App</vt:lpstr>
      <vt:lpstr>How it works???</vt:lpstr>
      <vt:lpstr>How it works??? Contd.</vt:lpstr>
      <vt:lpstr>Business Plan</vt:lpstr>
      <vt:lpstr>Revenue Plan</vt:lpstr>
      <vt:lpstr>Business Plan Contd.</vt:lpstr>
      <vt:lpstr>Sources of Revenue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Plan of DORKAR-e App</dc:title>
  <dc:creator>Ashfaq Mahmood</dc:creator>
  <cp:lastModifiedBy>Ashfaq Mahmood</cp:lastModifiedBy>
  <cp:revision>55</cp:revision>
  <dcterms:created xsi:type="dcterms:W3CDTF">2016-01-16T05:22:21Z</dcterms:created>
  <dcterms:modified xsi:type="dcterms:W3CDTF">2016-02-18T10:17:32Z</dcterms:modified>
</cp:coreProperties>
</file>