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Lobster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bster-regular.fnt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555d8e5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555d8e5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e1ec17a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e1ec17a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e1ec17a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e1ec17a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e1ec17a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e1ec17a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e1ec17a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e1ec17a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e1ec17a6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e1ec17a6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e1ec17a6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e1ec17a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e1ec17a6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e1ec17a6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e1ec17a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e1ec17a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e1ec17a6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e1ec17a6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e1ec17a6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e1ec17a6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555d8e57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555d8e57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e1ec17a6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e1ec17a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555deb1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555deb1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555deb1b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555deb1b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555deb1b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555deb1b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555deb1b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555deb1b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555deb1b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555deb1b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555deb1b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555deb1b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e1ec17a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e1ec17a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1.png"/><Relationship Id="rId5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547750"/>
            <a:ext cx="8520600" cy="8418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Lecture 3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484375" y="2587675"/>
            <a:ext cx="5425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Compound Propositions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Tautology and Contradictions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Logical Equivalence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508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33232"/>
            <a:ext cx="8839199" cy="267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204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175" y="2519526"/>
            <a:ext cx="73152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36625"/>
            <a:ext cx="8839201" cy="1470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66900"/>
            <a:ext cx="8839199" cy="870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9300" y="1701344"/>
            <a:ext cx="5105400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13" y="307875"/>
            <a:ext cx="8839201" cy="94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238" y="1485901"/>
            <a:ext cx="30575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67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313" y="976318"/>
            <a:ext cx="87153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8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300" y="828663"/>
            <a:ext cx="58674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395288"/>
            <a:ext cx="67532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625" y="152400"/>
            <a:ext cx="587676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3350"/>
            <a:ext cx="8839201" cy="1856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1150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046"/>
            <a:ext cx="88201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25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75" y="1605689"/>
            <a:ext cx="8839202" cy="193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75" y="3734263"/>
            <a:ext cx="7884799" cy="1300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00" y="217175"/>
            <a:ext cx="2847975" cy="42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950" y="737275"/>
            <a:ext cx="578167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6725"/>
            <a:ext cx="8839200" cy="94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53166"/>
            <a:ext cx="8839200" cy="277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66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66199"/>
            <a:ext cx="8839200" cy="940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175" y="2571739"/>
            <a:ext cx="8839199" cy="133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571740"/>
            <a:ext cx="7048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2188"/>
            <a:ext cx="8839204" cy="2079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6538"/>
            <a:ext cx="8839200" cy="1450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9050"/>
            <a:ext cx="8839199" cy="3825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73100"/>
            <a:ext cx="8839203" cy="99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