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Lobster"/>
      <p:regular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Lobster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6555d1fa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6555d1fa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5821aafb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65821aaf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65821aafb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65821aafb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5821aafb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5821aafb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65821aafb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65821aafb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65821aafb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65821aafb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5821aafbd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5821aafbd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5821aafbd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5821aafbd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5821aafb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65821aafb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65821aafb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65821aafb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5821aafbd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5821aafbd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5821aaf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65821aaf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65821aafb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65821aafb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5821aafbd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5821aafbd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5821aafb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5821aafb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5821aafb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5821aafb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5821aafb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5821aafb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5821aafb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65821aafb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65821aafb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65821aafb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65821aafb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65821aafb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65821aafb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65821aafb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5821aafb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65821aafb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Relationship Id="rId4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3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3.png"/><Relationship Id="rId6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1547750"/>
            <a:ext cx="8520600" cy="841800"/>
          </a:xfrm>
          <a:prstGeom prst="rect">
            <a:avLst/>
          </a:prstGeom>
          <a:solidFill>
            <a:srgbClr val="B6D7A8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obster"/>
                <a:ea typeface="Lobster"/>
                <a:cs typeface="Lobster"/>
                <a:sym typeface="Lobster"/>
              </a:rPr>
              <a:t>Lecture 4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234025" y="2508000"/>
            <a:ext cx="5425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Universal and Existential Quantification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Morgan’s Law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Nested Quantifiers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mic Sans MS"/>
              <a:buAutoNum type="arabicPeriod"/>
            </a:pPr>
            <a:r>
              <a:rPr lang="en" sz="1600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Applying De Morgan’s Law in Nested Quantifier</a:t>
            </a:r>
            <a:endParaRPr sz="16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6975"/>
            <a:ext cx="8839202" cy="3289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1639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96083"/>
            <a:ext cx="8839200" cy="5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999821"/>
            <a:ext cx="8839200" cy="800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900" y="1419215"/>
            <a:ext cx="76962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388" y="2921565"/>
            <a:ext cx="87153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99650"/>
            <a:ext cx="8839200" cy="6697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4013"/>
            <a:ext cx="8839202" cy="19754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99825"/>
            <a:ext cx="8839202" cy="4543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31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97933"/>
            <a:ext cx="8839200" cy="2347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2438"/>
            <a:ext cx="8839201" cy="2938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24825"/>
            <a:ext cx="8839199" cy="2493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0" cy="556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29444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49252"/>
            <a:ext cx="8839199" cy="164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74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50175"/>
            <a:ext cx="8839199" cy="1643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02825"/>
            <a:ext cx="8839200" cy="21378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541153"/>
            <a:ext cx="8839198" cy="535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42700"/>
            <a:ext cx="8839201" cy="4058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17663"/>
            <a:ext cx="8839203" cy="1708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5621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688" y="785824"/>
            <a:ext cx="80486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7338"/>
            <a:ext cx="8839200" cy="1868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660525"/>
            <a:ext cx="8839203" cy="1822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37" y="0"/>
            <a:ext cx="7304749" cy="225921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2225" y="2408925"/>
            <a:ext cx="7664074" cy="27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100"/>
            <a:ext cx="8839201" cy="4805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9600"/>
            <a:ext cx="8839201" cy="2364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55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62102"/>
            <a:ext cx="8839200" cy="556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0575" y="2571739"/>
            <a:ext cx="8839201" cy="820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25750" y="3140725"/>
            <a:ext cx="965850" cy="25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6608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760485"/>
            <a:ext cx="8839201" cy="1622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