
<file path=[Content_Types].xml><?xml version="1.0" encoding="utf-8"?>
<Types xmlns="http://schemas.openxmlformats.org/package/2006/content-types">
  <Default ContentType="application/xml" Extension="xml"/>
  <Default ContentType="application/vnd.openxmlformats-package.relationships+xml" Extension="rels"/>
  <Override ContentType="application/vnd.openxmlformats-officedocument.presentationml.notesSlide+xml" PartName="/ppt/notesSlides/notesSlide6.xml"/>
  <Override ContentType="application/vnd.openxmlformats-officedocument.presentationml.notesSlide+xml" PartName="/ppt/notesSlides/notesSlide13.xml"/>
  <Override ContentType="application/vnd.openxmlformats-officedocument.presentationml.notesSlide+xml" PartName="/ppt/notesSlides/notesSlide1.xml"/>
  <Override ContentType="application/vnd.openxmlformats-officedocument.presentationml.notesSlide+xml" PartName="/ppt/notesSlides/notesSlide3.xml"/>
  <Override ContentType="application/vnd.openxmlformats-officedocument.presentationml.notesSlide+xml" PartName="/ppt/notesSlides/notesSlide9.xml"/>
  <Override ContentType="application/vnd.openxmlformats-officedocument.presentationml.notesSlide+xml" PartName="/ppt/notesSlides/notesSlide15.xml"/>
  <Override ContentType="application/vnd.openxmlformats-officedocument.presentationml.notesSlide+xml" PartName="/ppt/notesSlides/notesSlide7.xml"/>
  <Override ContentType="application/vnd.openxmlformats-officedocument.presentationml.notesSlide+xml" PartName="/ppt/notesSlides/notesSlide11.xml"/>
  <Override ContentType="application/vnd.openxmlformats-officedocument.presentationml.notesSlide+xml" PartName="/ppt/notesSlides/notesSlide5.xml"/>
  <Override ContentType="application/vnd.openxmlformats-officedocument.presentationml.notesSlide+xml" PartName="/ppt/notesSlides/notesSlide12.xml"/>
  <Override ContentType="application/vnd.openxmlformats-officedocument.presentationml.notesSlide+xml" PartName="/ppt/notesSlides/notesSlide17.xml"/>
  <Override ContentType="application/vnd.openxmlformats-officedocument.presentationml.notesSlide+xml" PartName="/ppt/notesSlides/notesSlide16.xml"/>
  <Override ContentType="application/vnd.openxmlformats-officedocument.presentationml.notesSlide+xml" PartName="/ppt/notesSlides/notesSlide8.xml"/>
  <Override ContentType="application/vnd.openxmlformats-officedocument.presentationml.notesSlide+xml" PartName="/ppt/notesSlides/notesSlide14.xml"/>
  <Override ContentType="application/vnd.openxmlformats-officedocument.presentationml.notesSlide+xml" PartName="/ppt/notesSlides/notesSlide2.xml"/>
  <Override ContentType="application/vnd.openxmlformats-officedocument.presentationml.notesSlide+xml" PartName="/ppt/notesSlides/notesSlide4.xml"/>
  <Override ContentType="application/vnd.openxmlformats-officedocument.presentationml.notesSlide+xml" PartName="/ppt/notesSlides/notesSlide10.xml"/>
  <Override ContentType="application/vnd.openxmlformats-officedocument.presentationml.tableStyles+xml" PartName="/ppt/tableStyles.xml"/>
  <Override ContentType="application/vnd.openxmlformats-officedocument.presentationml.slideLayout+xml" PartName="/ppt/slideLayouts/slideLayout3.xml"/>
  <Override ContentType="application/vnd.openxmlformats-officedocument.presentationml.slideLayout+xml" PartName="/ppt/slideLayouts/slideLayout4.xml"/>
  <Override ContentType="application/vnd.openxmlformats-officedocument.presentationml.slideLayout+xml" PartName="/ppt/slideLayouts/slideLayout5.xml"/>
  <Override ContentType="application/vnd.openxmlformats-officedocument.presentationml.slideLayout+xml" PartName="/ppt/slideLayouts/slideLayout2.xml"/>
  <Override ContentType="application/vnd.openxmlformats-officedocument.presentationml.slideLayout+xml" PartName="/ppt/slideLayouts/slideLayout11.xml"/>
  <Override ContentType="application/vnd.openxmlformats-officedocument.presentationml.slideLayout+xml" PartName="/ppt/slideLayouts/slideLayout1.xml"/>
  <Override ContentType="application/vnd.openxmlformats-officedocument.presentationml.slideLayout+xml" PartName="/ppt/slideLayouts/slideLayout10.xml"/>
  <Override ContentType="application/vnd.openxmlformats-officedocument.presentationml.slideLayout+xml" PartName="/ppt/slideLayouts/slideLayout7.xml"/>
  <Override ContentType="application/vnd.openxmlformats-officedocument.presentationml.slideLayout+xml" PartName="/ppt/slideLayouts/slideLayout6.xml"/>
  <Override ContentType="application/vnd.openxmlformats-officedocument.presentationml.slideLayout+xml" PartName="/ppt/slideLayouts/slideLayout8.xml"/>
  <Override ContentType="application/vnd.openxmlformats-officedocument.presentationml.slideLayout+xml" PartName="/ppt/slideLayouts/slideLayout9.xml"/>
  <Override ContentType="application/vnd.openxmlformats-officedocument.presentationml.slideMaster+xml" PartName="/ppt/slideMasters/slideMaster1.xml"/>
  <Override ContentType="application/vnd.openxmlformats-officedocument.presentationml.slide+xml" PartName="/ppt/slides/slide4.xml"/>
  <Override ContentType="application/vnd.openxmlformats-officedocument.presentationml.slide+xml" PartName="/ppt/slides/slide11.xml"/>
  <Override ContentType="application/vnd.openxmlformats-officedocument.presentationml.slide+xml" PartName="/ppt/slides/slide1.xml"/>
  <Override ContentType="application/vnd.openxmlformats-officedocument.presentationml.slide+xml" PartName="/ppt/slides/slide3.xml"/>
  <Override ContentType="application/vnd.openxmlformats-officedocument.presentationml.slide+xml" PartName="/ppt/slides/slide9.xml"/>
  <Override ContentType="application/vnd.openxmlformats-officedocument.presentationml.slide+xml" PartName="/ppt/slides/slide13.xml"/>
  <Override ContentType="application/vnd.openxmlformats-officedocument.presentationml.slide+xml" PartName="/ppt/slides/slide5.xml"/>
  <Override ContentType="application/vnd.openxmlformats-officedocument.presentationml.slide+xml" PartName="/ppt/slides/slide7.xml"/>
  <Override ContentType="application/vnd.openxmlformats-officedocument.presentationml.slide+xml" PartName="/ppt/slides/slide15.xml"/>
  <Override ContentType="application/vnd.openxmlformats-officedocument.presentationml.slide+xml" PartName="/ppt/slides/slide12.xml"/>
  <Override ContentType="application/vnd.openxmlformats-officedocument.presentationml.slide+xml" PartName="/ppt/slides/slide17.xml"/>
  <Override ContentType="application/vnd.openxmlformats-officedocument.presentationml.slide+xml" PartName="/ppt/slides/slide10.xml"/>
  <Override ContentType="application/vnd.openxmlformats-officedocument.presentationml.slide+xml" PartName="/ppt/slides/slide2.xml"/>
  <Override ContentType="application/vnd.openxmlformats-officedocument.presentationml.slide+xml" PartName="/ppt/slides/slide6.xml"/>
  <Override ContentType="application/vnd.openxmlformats-officedocument.presentationml.slide+xml" PartName="/ppt/slides/slide16.xml"/>
  <Override ContentType="application/vnd.openxmlformats-officedocument.presentationml.slide+xml" PartName="/ppt/slides/slide8.xml"/>
  <Override ContentType="application/vnd.openxmlformats-officedocument.presentationml.slide+xml" PartName="/ppt/slides/slide14.xml"/>
  <Override ContentType="application/vnd.openxmlformats-officedocument.presentationml.notesMaster+xml" PartName="/ppt/notesMasters/notesMaster1.xml"/>
  <Override ContentType="application/vnd.openxmlformats-officedocument.presentationml.presentation.main+xml" PartName="/ppt/presentation.xml"/>
  <Override ContentType="application/vnd.openxmlformats-officedocument.presentationml.presProps+xml" PartName="/ppt/presProps.xml"/>
  <Override ContentType="application/vnd.openxmlformats-officedocument.theme+xml" PartName="/ppt/theme/theme1.xml"/>
  <Override ContentType="application/vnd.openxmlformats-officedocument.theme+xml" PartName="/ppt/theme/theme2.xml"/>
  <Override ContentType="application/vnd.openxmlformats-officedocument.presentationml.viewProps+xml" PartName="/ppt/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autoCompressPictures="0" strictFirstAndLastChars="0" saveSubsetFonts="1">
  <p:sldMasterIdLst>
    <p:sldMasterId id="2147483659" r:id="rId5"/>
  </p:sldMasterIdLst>
  <p:notesMasterIdLst>
    <p:notesMasterId r:id="rId6"/>
  </p:notesMasterIdLst>
  <p:sldIdLst>
    <p:sldId id="256" r:id="rId7"/>
    <p:sldId id="257" r:id="rId8"/>
    <p:sldId id="258" r:id="rId9"/>
    <p:sldId id="259" r:id="rId10"/>
    <p:sldId id="260" r:id="rId11"/>
    <p:sldId id="261" r:id="rId12"/>
    <p:sldId id="262" r:id="rId13"/>
    <p:sldId id="263" r:id="rId14"/>
    <p:sldId id="264" r:id="rId15"/>
    <p:sldId id="265" r:id="rId16"/>
    <p:sldId id="266" r:id="rId17"/>
    <p:sldId id="267" r:id="rId18"/>
    <p:sldId id="268" r:id="rId19"/>
    <p:sldId id="269" r:id="rId20"/>
    <p:sldId id="270" r:id="rId21"/>
    <p:sldId id="271" r:id="rId22"/>
    <p:sldId id="272" r:id="rId23"/>
  </p:sldIdLst>
  <p:sldSz cy="5143500" cx="9144000"/>
  <p:notesSz cx="6858000" cy="9144000"/>
  <p:defaultText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defaultTextStyle>
  <p:extLst>
    <p:ext uri="{EFAFB233-063F-42B5-8137-9DF3F51BA10A}">
      <p15:sldGuideLst>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file>

<file path=ppt/tableStyles.xml><?xml version="1.0" encoding="utf-8"?>
<a:tblStyleLst xmlns:a="http://schemas.openxmlformats.org/drawingml/2006/main" xmlns:r="http://schemas.openxmlformats.org/officeDocument/2006/relationships" def="{13D1C381-9E21-499A-8184-FCC5A772688A}">
  <a:tblStyle styleId="{13D1C381-9E21-499A-8184-FCC5A772688A}" styleName="Table_0">
    <a:wholeTbl>
      <a:tcTxStyle>
        <a:font>
          <a:latin typeface="Arial"/>
          <a:ea typeface="Arial"/>
          <a:cs typeface="Arial"/>
        </a:font>
        <a:srgbClr val="000000"/>
      </a:tcTxStyle>
      <a:tcStyle>
        <a:tcBdr>
          <a:left>
            <a:ln cap="flat" cmpd="sng" w="9525">
              <a:solidFill>
                <a:srgbClr val="9E9E9E"/>
              </a:solidFill>
              <a:prstDash val="solid"/>
              <a:round/>
              <a:headEnd len="sm" w="sm" type="none"/>
              <a:tailEnd len="sm" w="sm" type="none"/>
            </a:ln>
          </a:left>
          <a:right>
            <a:ln cap="flat" cmpd="sng" w="9525">
              <a:solidFill>
                <a:srgbClr val="9E9E9E"/>
              </a:solidFill>
              <a:prstDash val="solid"/>
              <a:round/>
              <a:headEnd len="sm" w="sm" type="none"/>
              <a:tailEnd len="sm" w="sm" type="none"/>
            </a:ln>
          </a:right>
          <a:top>
            <a:ln cap="flat" cmpd="sng" w="9525">
              <a:solidFill>
                <a:srgbClr val="9E9E9E"/>
              </a:solidFill>
              <a:prstDash val="solid"/>
              <a:round/>
              <a:headEnd len="sm" w="sm" type="none"/>
              <a:tailEnd len="sm" w="sm" type="none"/>
            </a:ln>
          </a:top>
          <a:bottom>
            <a:ln cap="flat" cmpd="sng" w="9525">
              <a:solidFill>
                <a:srgbClr val="9E9E9E"/>
              </a:solidFill>
              <a:prstDash val="solid"/>
              <a:round/>
              <a:headEnd len="sm" w="sm" type="none"/>
              <a:tailEnd len="sm" w="sm" type="none"/>
            </a:ln>
          </a:bottom>
          <a:insideH>
            <a:ln cap="flat" cmpd="sng" w="9525">
              <a:solidFill>
                <a:srgbClr val="9E9E9E"/>
              </a:solidFill>
              <a:prstDash val="solid"/>
              <a:round/>
              <a:headEnd len="sm" w="sm" type="none"/>
              <a:tailEnd len="sm" w="sm" type="none"/>
            </a:ln>
          </a:insideH>
          <a:insideV>
            <a:ln cap="flat" cmpd="sng" w="9525">
              <a:solidFill>
                <a:srgbClr val="9E9E9E"/>
              </a:solidFill>
              <a:prstDash val="solid"/>
              <a:round/>
              <a:headEnd len="sm" w="sm" type="none"/>
              <a:tailEnd len="sm" w="sm" type="none"/>
            </a:ln>
          </a:insideV>
        </a:tcBdr>
      </a:tcStyle>
    </a:wholeTbl>
    <a:band1H>
      <a:tcTxStyle/>
    </a:band1H>
    <a:band2H>
      <a:tcTxStyle/>
    </a:band2H>
    <a:band1V>
      <a:tcTxStyle/>
    </a:band1V>
    <a:band2V>
      <a:tcTxStyle/>
    </a:band2V>
    <a:lastCol>
      <a:tcTxStyle/>
    </a:lastCol>
    <a:firstCol>
      <a:tcTxStyle/>
    </a:firstCol>
    <a:lastRow>
      <a:tcTxStyle/>
    </a:lastRow>
    <a:seCell>
      <a:tcTxStyle/>
    </a:seCell>
    <a:swCell>
      <a:tcTxStyle/>
    </a:swCell>
    <a:firstRow>
      <a:tcTxStyle/>
    </a:firstRow>
    <a:neCell>
      <a:tcTxStyle/>
    </a:neCell>
    <a:nwCell>
      <a:tcTxStyle/>
    </a:nwCell>
  </a:tblStyle>
</a:tblStyleLst>
</file>

<file path=ppt/viewProps.xml><?xml version="1.0" encoding="utf-8"?>
<p:viewP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Comments="0">
  <p:slideViewPr>
    <p:cSldViewPr snapToGrid="0">
      <p:cViewPr varScale="1">
        <p:scale>
          <a:sx n="100" d="100"/>
          <a:sy n="100" d="100"/>
        </p:scale>
        <p:origin x="0" y="0"/>
      </p:cViewPr>
      <p:guideLst>
        <p:guide pos="1620" orient="horz"/>
        <p:guide pos="2880"/>
      </p:guideLst>
    </p:cSldViewPr>
  </p:slideViewPr>
</p:viewPr>
</file>

<file path=ppt/_rels/presentation.xml.rels><?xml version="1.0" encoding="UTF-8" standalone="yes"?><Relationships xmlns="http://schemas.openxmlformats.org/package/2006/relationships"><Relationship Id="rId20" Type="http://schemas.openxmlformats.org/officeDocument/2006/relationships/slide" Target="slides/slide14.xml"/><Relationship Id="rId11" Type="http://schemas.openxmlformats.org/officeDocument/2006/relationships/slide" Target="slides/slide5.xml"/><Relationship Id="rId22" Type="http://schemas.openxmlformats.org/officeDocument/2006/relationships/slide" Target="slides/slide16.xml"/><Relationship Id="rId10" Type="http://schemas.openxmlformats.org/officeDocument/2006/relationships/slide" Target="slides/slide4.xml"/><Relationship Id="rId21" Type="http://schemas.openxmlformats.org/officeDocument/2006/relationships/slide" Target="slides/slide15.xml"/><Relationship Id="rId13" Type="http://schemas.openxmlformats.org/officeDocument/2006/relationships/slide" Target="slides/slide7.xml"/><Relationship Id="rId12" Type="http://schemas.openxmlformats.org/officeDocument/2006/relationships/slide" Target="slides/slide6.xml"/><Relationship Id="rId23" Type="http://schemas.openxmlformats.org/officeDocument/2006/relationships/slide" Target="slides/slide17.xml"/><Relationship Id="rId1" Type="http://schemas.openxmlformats.org/officeDocument/2006/relationships/theme" Target="theme/theme1.xml"/><Relationship Id="rId2" Type="http://schemas.openxmlformats.org/officeDocument/2006/relationships/viewProps" Target="viewProps.xml"/><Relationship Id="rId3" Type="http://schemas.openxmlformats.org/officeDocument/2006/relationships/presProps" Target="presProps.xml"/><Relationship Id="rId4" Type="http://schemas.openxmlformats.org/officeDocument/2006/relationships/tableStyles" Target="tableStyles.xml"/><Relationship Id="rId9" Type="http://schemas.openxmlformats.org/officeDocument/2006/relationships/slide" Target="slides/slide3.xml"/><Relationship Id="rId15" Type="http://schemas.openxmlformats.org/officeDocument/2006/relationships/slide" Target="slides/slide9.xml"/><Relationship Id="rId14" Type="http://schemas.openxmlformats.org/officeDocument/2006/relationships/slide" Target="slides/slide8.xml"/><Relationship Id="rId17" Type="http://schemas.openxmlformats.org/officeDocument/2006/relationships/slide" Target="slides/slide11.xml"/><Relationship Id="rId16" Type="http://schemas.openxmlformats.org/officeDocument/2006/relationships/slide" Target="slides/slide10.xml"/><Relationship Id="rId5" Type="http://schemas.openxmlformats.org/officeDocument/2006/relationships/slideMaster" Target="slideMasters/slideMaster1.xml"/><Relationship Id="rId19" Type="http://schemas.openxmlformats.org/officeDocument/2006/relationships/slide" Target="slides/slide13.xml"/><Relationship Id="rId6" Type="http://schemas.openxmlformats.org/officeDocument/2006/relationships/notesMaster" Target="notesMasters/notesMaster1.xml"/><Relationship Id="rId18" Type="http://schemas.openxmlformats.org/officeDocument/2006/relationships/slide" Target="slides/slide12.xml"/><Relationship Id="rId7" Type="http://schemas.openxmlformats.org/officeDocument/2006/relationships/slide" Target="slides/slide1.xml"/><Relationship Id="rId8" Type="http://schemas.openxmlformats.org/officeDocument/2006/relationships/slide" Target="slides/slide2.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2" name="Shape 2"/>
        <p:cNvGrpSpPr/>
        <p:nvPr/>
      </p:nvGrpSpPr>
      <p:grpSpPr>
        <a:xfrm>
          <a:off x="0" y="0"/>
          <a:ext cx="0" cy="0"/>
          <a:chOff x="0" y="0"/>
          <a:chExt cx="0" cy="0"/>
        </a:xfrm>
      </p:grpSpPr>
      <p:sp>
        <p:nvSpPr>
          <p:cNvPr id="3" name="Google Shape;3;n"/>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a:noFill/>
          <a:ln cap="flat" cmpd="sng" w="9525">
            <a:solidFill>
              <a:srgbClr val="000000"/>
            </a:solidFill>
            <a:prstDash val="solid"/>
            <a:round/>
            <a:headEnd len="sm" w="sm" type="none"/>
            <a:tailEnd len="sm" w="sm" type="none"/>
          </a:ln>
        </p:spPr>
      </p:sp>
      <p:sp>
        <p:nvSpPr>
          <p:cNvPr id="4" name="Google Shape;4;n"/>
          <p:cNvSpPr txBox="1"/>
          <p:nvPr>
            <p:ph idx="1" type="body"/>
          </p:nvPr>
        </p:nvSpPr>
        <p:spPr>
          <a:xfrm>
            <a:off x="685800" y="4343400"/>
            <a:ext cx="5486400" cy="4114800"/>
          </a:xfrm>
          <a:prstGeom prst="rect">
            <a:avLst/>
          </a:prstGeom>
          <a:noFill/>
          <a:ln>
            <a:noFill/>
          </a:ln>
        </p:spPr>
        <p:txBody>
          <a:bodyPr anchorCtr="0" anchor="t" bIns="91425" lIns="91425" spcFirstLastPara="1" rIns="91425" wrap="square" tIns="91425">
            <a:noAutofit/>
          </a:bodyPr>
          <a:lstStyle>
            <a:lvl1pPr indent="-298450" lvl="0" marL="457200">
              <a:spcBef>
                <a:spcPts val="0"/>
              </a:spcBef>
              <a:spcAft>
                <a:spcPts val="0"/>
              </a:spcAft>
              <a:buSzPts val="1100"/>
              <a:buChar char="●"/>
              <a:defRPr sz="1100"/>
            </a:lvl1pPr>
            <a:lvl2pPr indent="-298450" lvl="1" marL="914400">
              <a:spcBef>
                <a:spcPts val="0"/>
              </a:spcBef>
              <a:spcAft>
                <a:spcPts val="0"/>
              </a:spcAft>
              <a:buSzPts val="1100"/>
              <a:buChar char="○"/>
              <a:defRPr sz="1100"/>
            </a:lvl2pPr>
            <a:lvl3pPr indent="-298450" lvl="2" marL="1371600">
              <a:spcBef>
                <a:spcPts val="0"/>
              </a:spcBef>
              <a:spcAft>
                <a:spcPts val="0"/>
              </a:spcAft>
              <a:buSzPts val="1100"/>
              <a:buChar char="■"/>
              <a:defRPr sz="1100"/>
            </a:lvl3pPr>
            <a:lvl4pPr indent="-298450" lvl="3" marL="1828800">
              <a:spcBef>
                <a:spcPts val="0"/>
              </a:spcBef>
              <a:spcAft>
                <a:spcPts val="0"/>
              </a:spcAft>
              <a:buSzPts val="1100"/>
              <a:buChar char="●"/>
              <a:defRPr sz="1100"/>
            </a:lvl4pPr>
            <a:lvl5pPr indent="-298450" lvl="4" marL="2286000">
              <a:spcBef>
                <a:spcPts val="0"/>
              </a:spcBef>
              <a:spcAft>
                <a:spcPts val="0"/>
              </a:spcAft>
              <a:buSzPts val="1100"/>
              <a:buChar char="○"/>
              <a:defRPr sz="1100"/>
            </a:lvl5pPr>
            <a:lvl6pPr indent="-298450" lvl="5" marL="2743200">
              <a:spcBef>
                <a:spcPts val="0"/>
              </a:spcBef>
              <a:spcAft>
                <a:spcPts val="0"/>
              </a:spcAft>
              <a:buSzPts val="1100"/>
              <a:buChar char="■"/>
              <a:defRPr sz="1100"/>
            </a:lvl6pPr>
            <a:lvl7pPr indent="-298450" lvl="6" marL="3200400">
              <a:spcBef>
                <a:spcPts val="0"/>
              </a:spcBef>
              <a:spcAft>
                <a:spcPts val="0"/>
              </a:spcAft>
              <a:buSzPts val="1100"/>
              <a:buChar char="●"/>
              <a:defRPr sz="1100"/>
            </a:lvl7pPr>
            <a:lvl8pPr indent="-298450" lvl="7" marL="3657600">
              <a:spcBef>
                <a:spcPts val="0"/>
              </a:spcBef>
              <a:spcAft>
                <a:spcPts val="0"/>
              </a:spcAft>
              <a:buSzPts val="1100"/>
              <a:buChar char="○"/>
              <a:defRPr sz="1100"/>
            </a:lvl8pPr>
            <a:lvl9pPr indent="-298450" lvl="8" marL="4114800">
              <a:spcBef>
                <a:spcPts val="0"/>
              </a:spcBef>
              <a:spcAft>
                <a:spcPts val="0"/>
              </a:spcAft>
              <a:buSzPts val="1100"/>
              <a:buChar char="■"/>
              <a:defRPr sz="1100"/>
            </a:lvl9pPr>
          </a:lstStyle>
          <a:p/>
        </p:txBody>
      </p:sp>
    </p:spTree>
  </p:cSld>
  <p:clrMap accent1="accent1" accent2="accent2" accent3="accent3" accent4="accent4" accent5="accent5" accent6="accent6" bg1="lt1" bg2="dk2" tx1="dk1" tx2="lt2" folHlink="folHlink" hlink="hlink"/>
  <p:notes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0" name="Shape 50"/>
        <p:cNvGrpSpPr/>
        <p:nvPr/>
      </p:nvGrpSpPr>
      <p:grpSpPr>
        <a:xfrm>
          <a:off x="0" y="0"/>
          <a:ext cx="0" cy="0"/>
          <a:chOff x="0" y="0"/>
          <a:chExt cx="0" cy="0"/>
        </a:xfrm>
      </p:grpSpPr>
      <p:sp>
        <p:nvSpPr>
          <p:cNvPr id="51" name="Google Shape;51;p:notes"/>
          <p:cNvSpPr/>
          <p:nvPr>
            <p:ph idx="2" type="sldImg"/>
          </p:nvPr>
        </p:nvSpPr>
        <p:spPr>
          <a:xfrm>
            <a:off x="381300" y="685800"/>
            <a:ext cx="6096075" cy="3429000"/>
          </a:xfrm>
          <a:custGeom>
            <a:rect b="b" l="l" r="r" t="t"/>
            <a:pathLst>
              <a:path extrusionOk="0" h="120000" w="120000">
                <a:moveTo>
                  <a:pt x="0" y="0"/>
                </a:moveTo>
                <a:lnTo>
                  <a:pt x="120000" y="0"/>
                </a:lnTo>
                <a:lnTo>
                  <a:pt x="120000" y="120000"/>
                </a:lnTo>
                <a:lnTo>
                  <a:pt x="0" y="120000"/>
                </a:lnTo>
                <a:close/>
              </a:path>
            </a:pathLst>
          </a:custGeom>
        </p:spPr>
      </p:sp>
      <p:sp>
        <p:nvSpPr>
          <p:cNvPr id="52" name="Google Shape;52;p: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05" name="Shape 105"/>
        <p:cNvGrpSpPr/>
        <p:nvPr/>
      </p:nvGrpSpPr>
      <p:grpSpPr>
        <a:xfrm>
          <a:off x="0" y="0"/>
          <a:ext cx="0" cy="0"/>
          <a:chOff x="0" y="0"/>
          <a:chExt cx="0" cy="0"/>
        </a:xfrm>
      </p:grpSpPr>
      <p:sp>
        <p:nvSpPr>
          <p:cNvPr id="106" name="Google Shape;106;g265508a6a69_0_7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7" name="Google Shape;107;g265508a6a69_0_7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1" name="Shape 111"/>
        <p:cNvGrpSpPr/>
        <p:nvPr/>
      </p:nvGrpSpPr>
      <p:grpSpPr>
        <a:xfrm>
          <a:off x="0" y="0"/>
          <a:ext cx="0" cy="0"/>
          <a:chOff x="0" y="0"/>
          <a:chExt cx="0" cy="0"/>
        </a:xfrm>
      </p:grpSpPr>
      <p:sp>
        <p:nvSpPr>
          <p:cNvPr id="112" name="Google Shape;112;g265508a6a69_0_17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3" name="Google Shape;113;g265508a6a69_0_17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17" name="Shape 117"/>
        <p:cNvGrpSpPr/>
        <p:nvPr/>
      </p:nvGrpSpPr>
      <p:grpSpPr>
        <a:xfrm>
          <a:off x="0" y="0"/>
          <a:ext cx="0" cy="0"/>
          <a:chOff x="0" y="0"/>
          <a:chExt cx="0" cy="0"/>
        </a:xfrm>
      </p:grpSpPr>
      <p:sp>
        <p:nvSpPr>
          <p:cNvPr id="118" name="Google Shape;118;g265508a6a69_0_18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19" name="Google Shape;119;g265508a6a69_0_18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3" name="Shape 123"/>
        <p:cNvGrpSpPr/>
        <p:nvPr/>
      </p:nvGrpSpPr>
      <p:grpSpPr>
        <a:xfrm>
          <a:off x="0" y="0"/>
          <a:ext cx="0" cy="0"/>
          <a:chOff x="0" y="0"/>
          <a:chExt cx="0" cy="0"/>
        </a:xfrm>
      </p:grpSpPr>
      <p:sp>
        <p:nvSpPr>
          <p:cNvPr id="124" name="Google Shape;124;g265508a6a69_0_20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25" name="Google Shape;125;g265508a6a69_0_20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29" name="Shape 129"/>
        <p:cNvGrpSpPr/>
        <p:nvPr/>
      </p:nvGrpSpPr>
      <p:grpSpPr>
        <a:xfrm>
          <a:off x="0" y="0"/>
          <a:ext cx="0" cy="0"/>
          <a:chOff x="0" y="0"/>
          <a:chExt cx="0" cy="0"/>
        </a:xfrm>
      </p:grpSpPr>
      <p:sp>
        <p:nvSpPr>
          <p:cNvPr id="130" name="Google Shape;130;g265508a6a69_0_20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1" name="Google Shape;131;g265508a6a69_0_20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35" name="Shape 135"/>
        <p:cNvGrpSpPr/>
        <p:nvPr/>
      </p:nvGrpSpPr>
      <p:grpSpPr>
        <a:xfrm>
          <a:off x="0" y="0"/>
          <a:ext cx="0" cy="0"/>
          <a:chOff x="0" y="0"/>
          <a:chExt cx="0" cy="0"/>
        </a:xfrm>
      </p:grpSpPr>
      <p:sp>
        <p:nvSpPr>
          <p:cNvPr id="136" name="Google Shape;136;g265508a6a69_0_215: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37" name="Google Shape;137;g265508a6a69_0_215: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1" name="Shape 141"/>
        <p:cNvGrpSpPr/>
        <p:nvPr/>
      </p:nvGrpSpPr>
      <p:grpSpPr>
        <a:xfrm>
          <a:off x="0" y="0"/>
          <a:ext cx="0" cy="0"/>
          <a:chOff x="0" y="0"/>
          <a:chExt cx="0" cy="0"/>
        </a:xfrm>
      </p:grpSpPr>
      <p:sp>
        <p:nvSpPr>
          <p:cNvPr id="142" name="Google Shape;142;g265508a6a69_0_222: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3" name="Google Shape;143;g265508a6a69_0_222: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147" name="Shape 147"/>
        <p:cNvGrpSpPr/>
        <p:nvPr/>
      </p:nvGrpSpPr>
      <p:grpSpPr>
        <a:xfrm>
          <a:off x="0" y="0"/>
          <a:ext cx="0" cy="0"/>
          <a:chOff x="0" y="0"/>
          <a:chExt cx="0" cy="0"/>
        </a:xfrm>
      </p:grpSpPr>
      <p:sp>
        <p:nvSpPr>
          <p:cNvPr id="148" name="Google Shape;148;g265508a6a69_0_63: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49" name="Google Shape;149;g265508a6a69_0_63: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56" name="Shape 56"/>
        <p:cNvGrpSpPr/>
        <p:nvPr/>
      </p:nvGrpSpPr>
      <p:grpSpPr>
        <a:xfrm>
          <a:off x="0" y="0"/>
          <a:ext cx="0" cy="0"/>
          <a:chOff x="0" y="0"/>
          <a:chExt cx="0" cy="0"/>
        </a:xfrm>
      </p:grpSpPr>
      <p:sp>
        <p:nvSpPr>
          <p:cNvPr id="57" name="Google Shape;57;g2ad2b67e17a_0_109: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58" name="Google Shape;58;g2ad2b67e17a_0_109: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2" name="Shape 62"/>
        <p:cNvGrpSpPr/>
        <p:nvPr/>
      </p:nvGrpSpPr>
      <p:grpSpPr>
        <a:xfrm>
          <a:off x="0" y="0"/>
          <a:ext cx="0" cy="0"/>
          <a:chOff x="0" y="0"/>
          <a:chExt cx="0" cy="0"/>
        </a:xfrm>
      </p:grpSpPr>
      <p:sp>
        <p:nvSpPr>
          <p:cNvPr id="63" name="Google Shape;63;g2ad2b67e17a_0_126: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64" name="Google Shape;64;g2ad2b67e17a_0_126: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69" name="Shape 69"/>
        <p:cNvGrpSpPr/>
        <p:nvPr/>
      </p:nvGrpSpPr>
      <p:grpSpPr>
        <a:xfrm>
          <a:off x="0" y="0"/>
          <a:ext cx="0" cy="0"/>
          <a:chOff x="0" y="0"/>
          <a:chExt cx="0" cy="0"/>
        </a:xfrm>
      </p:grpSpPr>
      <p:sp>
        <p:nvSpPr>
          <p:cNvPr id="70" name="Google Shape;70;g265508a6a69_0_13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1" name="Google Shape;71;g265508a6a69_0_13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75" name="Shape 75"/>
        <p:cNvGrpSpPr/>
        <p:nvPr/>
      </p:nvGrpSpPr>
      <p:grpSpPr>
        <a:xfrm>
          <a:off x="0" y="0"/>
          <a:ext cx="0" cy="0"/>
          <a:chOff x="0" y="0"/>
          <a:chExt cx="0" cy="0"/>
        </a:xfrm>
      </p:grpSpPr>
      <p:sp>
        <p:nvSpPr>
          <p:cNvPr id="76" name="Google Shape;76;g265508a6a69_0_14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77" name="Google Shape;77;g265508a6a69_0_14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1" name="Shape 81"/>
        <p:cNvGrpSpPr/>
        <p:nvPr/>
      </p:nvGrpSpPr>
      <p:grpSpPr>
        <a:xfrm>
          <a:off x="0" y="0"/>
          <a:ext cx="0" cy="0"/>
          <a:chOff x="0" y="0"/>
          <a:chExt cx="0" cy="0"/>
        </a:xfrm>
      </p:grpSpPr>
      <p:sp>
        <p:nvSpPr>
          <p:cNvPr id="82" name="Google Shape;82;g265508a6a69_0_5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3" name="Google Shape;83;g265508a6a69_0_5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87" name="Shape 87"/>
        <p:cNvGrpSpPr/>
        <p:nvPr/>
      </p:nvGrpSpPr>
      <p:grpSpPr>
        <a:xfrm>
          <a:off x="0" y="0"/>
          <a:ext cx="0" cy="0"/>
          <a:chOff x="0" y="0"/>
          <a:chExt cx="0" cy="0"/>
        </a:xfrm>
      </p:grpSpPr>
      <p:sp>
        <p:nvSpPr>
          <p:cNvPr id="88" name="Google Shape;88;g265508a6a69_0_154: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89" name="Google Shape;89;g265508a6a69_0_154: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3" name="Shape 93"/>
        <p:cNvGrpSpPr/>
        <p:nvPr/>
      </p:nvGrpSpPr>
      <p:grpSpPr>
        <a:xfrm>
          <a:off x="0" y="0"/>
          <a:ext cx="0" cy="0"/>
          <a:chOff x="0" y="0"/>
          <a:chExt cx="0" cy="0"/>
        </a:xfrm>
      </p:grpSpPr>
      <p:sp>
        <p:nvSpPr>
          <p:cNvPr id="94" name="Google Shape;94;g265508a6a69_0_167: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95" name="Google Shape;95;g265508a6a69_0_167: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showMasterPhAnim="0" showMasterSp="0">
  <p:cSld>
    <p:spTree>
      <p:nvGrpSpPr>
        <p:cNvPr id="99" name="Shape 99"/>
        <p:cNvGrpSpPr/>
        <p:nvPr/>
      </p:nvGrpSpPr>
      <p:grpSpPr>
        <a:xfrm>
          <a:off x="0" y="0"/>
          <a:ext cx="0" cy="0"/>
          <a:chOff x="0" y="0"/>
          <a:chExt cx="0" cy="0"/>
        </a:xfrm>
      </p:grpSpPr>
      <p:sp>
        <p:nvSpPr>
          <p:cNvPr id="100" name="Google Shape;100;g265508a6a69_0_68:notes"/>
          <p:cNvSpPr/>
          <p:nvPr>
            <p:ph idx="2" type="sldImg"/>
          </p:nvPr>
        </p:nvSpPr>
        <p:spPr>
          <a:xfrm>
            <a:off x="381300" y="685800"/>
            <a:ext cx="6096000" cy="3429000"/>
          </a:xfrm>
          <a:custGeom>
            <a:rect b="b" l="l" r="r" t="t"/>
            <a:pathLst>
              <a:path extrusionOk="0" h="120000" w="120000">
                <a:moveTo>
                  <a:pt x="0" y="0"/>
                </a:moveTo>
                <a:lnTo>
                  <a:pt x="120000" y="0"/>
                </a:lnTo>
                <a:lnTo>
                  <a:pt x="120000" y="120000"/>
                </a:lnTo>
                <a:lnTo>
                  <a:pt x="0" y="120000"/>
                </a:lnTo>
                <a:close/>
              </a:path>
            </a:pathLst>
          </a:custGeom>
        </p:spPr>
      </p:sp>
      <p:sp>
        <p:nvSpPr>
          <p:cNvPr id="101" name="Google Shape;101;g265508a6a69_0_68:notes"/>
          <p:cNvSpPr txBox="1"/>
          <p:nvPr>
            <p:ph idx="1" type="body"/>
          </p:nvPr>
        </p:nvSpPr>
        <p:spPr>
          <a:xfrm>
            <a:off x="685800" y="4343400"/>
            <a:ext cx="5486400" cy="4114800"/>
          </a:xfrm>
          <a:prstGeom prst="rect">
            <a:avLst/>
          </a:prstGeom>
        </p:spPr>
        <p:txBody>
          <a:bodyPr anchorCtr="0" anchor="t" bIns="91425" lIns="91425" spcFirstLastPara="1" rIns="91425" wrap="square" tIns="91425">
            <a:noAutofit/>
          </a:bodyPr>
          <a:lstStyle/>
          <a:p>
            <a:pPr indent="0" lvl="0" marL="0" rtl="0" algn="l">
              <a:spcBef>
                <a:spcPts val="0"/>
              </a:spcBef>
              <a:spcAft>
                <a:spcPts val="0"/>
              </a:spcAft>
              <a:buNone/>
            </a:pPr>
            <a:r>
              <a:t/>
            </a: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slide" type="title">
  <p:cSld name="TITLE">
    <p:spTree>
      <p:nvGrpSpPr>
        <p:cNvPr id="9" name="Shape 9"/>
        <p:cNvGrpSpPr/>
        <p:nvPr/>
      </p:nvGrpSpPr>
      <p:grpSpPr>
        <a:xfrm>
          <a:off x="0" y="0"/>
          <a:ext cx="0" cy="0"/>
          <a:chOff x="0" y="0"/>
          <a:chExt cx="0" cy="0"/>
        </a:xfrm>
      </p:grpSpPr>
      <p:sp>
        <p:nvSpPr>
          <p:cNvPr id="10" name="Google Shape;10;p2"/>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lvl1pPr lvl="0" algn="ctr">
              <a:spcBef>
                <a:spcPts val="0"/>
              </a:spcBef>
              <a:spcAft>
                <a:spcPts val="0"/>
              </a:spcAft>
              <a:buSzPts val="5200"/>
              <a:buNone/>
              <a:defRPr sz="5200"/>
            </a:lvl1pPr>
            <a:lvl2pPr lvl="1" algn="ctr">
              <a:spcBef>
                <a:spcPts val="0"/>
              </a:spcBef>
              <a:spcAft>
                <a:spcPts val="0"/>
              </a:spcAft>
              <a:buSzPts val="5200"/>
              <a:buNone/>
              <a:defRPr sz="5200"/>
            </a:lvl2pPr>
            <a:lvl3pPr lvl="2" algn="ctr">
              <a:spcBef>
                <a:spcPts val="0"/>
              </a:spcBef>
              <a:spcAft>
                <a:spcPts val="0"/>
              </a:spcAft>
              <a:buSzPts val="5200"/>
              <a:buNone/>
              <a:defRPr sz="5200"/>
            </a:lvl3pPr>
            <a:lvl4pPr lvl="3" algn="ctr">
              <a:spcBef>
                <a:spcPts val="0"/>
              </a:spcBef>
              <a:spcAft>
                <a:spcPts val="0"/>
              </a:spcAft>
              <a:buSzPts val="5200"/>
              <a:buNone/>
              <a:defRPr sz="5200"/>
            </a:lvl4pPr>
            <a:lvl5pPr lvl="4" algn="ctr">
              <a:spcBef>
                <a:spcPts val="0"/>
              </a:spcBef>
              <a:spcAft>
                <a:spcPts val="0"/>
              </a:spcAft>
              <a:buSzPts val="5200"/>
              <a:buNone/>
              <a:defRPr sz="5200"/>
            </a:lvl5pPr>
            <a:lvl6pPr lvl="5" algn="ctr">
              <a:spcBef>
                <a:spcPts val="0"/>
              </a:spcBef>
              <a:spcAft>
                <a:spcPts val="0"/>
              </a:spcAft>
              <a:buSzPts val="5200"/>
              <a:buNone/>
              <a:defRPr sz="5200"/>
            </a:lvl6pPr>
            <a:lvl7pPr lvl="6" algn="ctr">
              <a:spcBef>
                <a:spcPts val="0"/>
              </a:spcBef>
              <a:spcAft>
                <a:spcPts val="0"/>
              </a:spcAft>
              <a:buSzPts val="5200"/>
              <a:buNone/>
              <a:defRPr sz="5200"/>
            </a:lvl7pPr>
            <a:lvl8pPr lvl="7" algn="ctr">
              <a:spcBef>
                <a:spcPts val="0"/>
              </a:spcBef>
              <a:spcAft>
                <a:spcPts val="0"/>
              </a:spcAft>
              <a:buSzPts val="5200"/>
              <a:buNone/>
              <a:defRPr sz="5200"/>
            </a:lvl8pPr>
            <a:lvl9pPr lvl="8" algn="ctr">
              <a:spcBef>
                <a:spcPts val="0"/>
              </a:spcBef>
              <a:spcAft>
                <a:spcPts val="0"/>
              </a:spcAft>
              <a:buSzPts val="5200"/>
              <a:buNone/>
              <a:defRPr sz="5200"/>
            </a:lvl9pPr>
          </a:lstStyle>
          <a:p/>
        </p:txBody>
      </p:sp>
      <p:sp>
        <p:nvSpPr>
          <p:cNvPr id="11" name="Google Shape;11;p2"/>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800"/>
              <a:buNone/>
              <a:defRPr sz="2800"/>
            </a:lvl1pPr>
            <a:lvl2pPr lvl="1" algn="ctr">
              <a:lnSpc>
                <a:spcPct val="100000"/>
              </a:lnSpc>
              <a:spcBef>
                <a:spcPts val="0"/>
              </a:spcBef>
              <a:spcAft>
                <a:spcPts val="0"/>
              </a:spcAft>
              <a:buSzPts val="2800"/>
              <a:buNone/>
              <a:defRPr sz="2800"/>
            </a:lvl2pPr>
            <a:lvl3pPr lvl="2" algn="ctr">
              <a:lnSpc>
                <a:spcPct val="100000"/>
              </a:lnSpc>
              <a:spcBef>
                <a:spcPts val="0"/>
              </a:spcBef>
              <a:spcAft>
                <a:spcPts val="0"/>
              </a:spcAft>
              <a:buSzPts val="2800"/>
              <a:buNone/>
              <a:defRPr sz="2800"/>
            </a:lvl3pPr>
            <a:lvl4pPr lvl="3" algn="ctr">
              <a:lnSpc>
                <a:spcPct val="100000"/>
              </a:lnSpc>
              <a:spcBef>
                <a:spcPts val="0"/>
              </a:spcBef>
              <a:spcAft>
                <a:spcPts val="0"/>
              </a:spcAft>
              <a:buSzPts val="2800"/>
              <a:buNone/>
              <a:defRPr sz="2800"/>
            </a:lvl4pPr>
            <a:lvl5pPr lvl="4" algn="ctr">
              <a:lnSpc>
                <a:spcPct val="100000"/>
              </a:lnSpc>
              <a:spcBef>
                <a:spcPts val="0"/>
              </a:spcBef>
              <a:spcAft>
                <a:spcPts val="0"/>
              </a:spcAft>
              <a:buSzPts val="2800"/>
              <a:buNone/>
              <a:defRPr sz="2800"/>
            </a:lvl5pPr>
            <a:lvl6pPr lvl="5" algn="ctr">
              <a:lnSpc>
                <a:spcPct val="100000"/>
              </a:lnSpc>
              <a:spcBef>
                <a:spcPts val="0"/>
              </a:spcBef>
              <a:spcAft>
                <a:spcPts val="0"/>
              </a:spcAft>
              <a:buSzPts val="2800"/>
              <a:buNone/>
              <a:defRPr sz="2800"/>
            </a:lvl6pPr>
            <a:lvl7pPr lvl="6" algn="ctr">
              <a:lnSpc>
                <a:spcPct val="100000"/>
              </a:lnSpc>
              <a:spcBef>
                <a:spcPts val="0"/>
              </a:spcBef>
              <a:spcAft>
                <a:spcPts val="0"/>
              </a:spcAft>
              <a:buSzPts val="2800"/>
              <a:buNone/>
              <a:defRPr sz="2800"/>
            </a:lvl7pPr>
            <a:lvl8pPr lvl="7" algn="ctr">
              <a:lnSpc>
                <a:spcPct val="100000"/>
              </a:lnSpc>
              <a:spcBef>
                <a:spcPts val="0"/>
              </a:spcBef>
              <a:spcAft>
                <a:spcPts val="0"/>
              </a:spcAft>
              <a:buSzPts val="2800"/>
              <a:buNone/>
              <a:defRPr sz="2800"/>
            </a:lvl8pPr>
            <a:lvl9pPr lvl="8" algn="ctr">
              <a:lnSpc>
                <a:spcPct val="100000"/>
              </a:lnSpc>
              <a:spcBef>
                <a:spcPts val="0"/>
              </a:spcBef>
              <a:spcAft>
                <a:spcPts val="0"/>
              </a:spcAft>
              <a:buSzPts val="2800"/>
              <a:buNone/>
              <a:defRPr sz="2800"/>
            </a:lvl9pPr>
          </a:lstStyle>
          <a:p/>
        </p:txBody>
      </p:sp>
      <p:sp>
        <p:nvSpPr>
          <p:cNvPr id="12" name="Google Shape;12;p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ig number">
  <p:cSld name="BIG_NUMBER">
    <p:spTree>
      <p:nvGrpSpPr>
        <p:cNvPr id="44" name="Shape 44"/>
        <p:cNvGrpSpPr/>
        <p:nvPr/>
      </p:nvGrpSpPr>
      <p:grpSpPr>
        <a:xfrm>
          <a:off x="0" y="0"/>
          <a:ext cx="0" cy="0"/>
          <a:chOff x="0" y="0"/>
          <a:chExt cx="0" cy="0"/>
        </a:xfrm>
      </p:grpSpPr>
      <p:sp>
        <p:nvSpPr>
          <p:cNvPr id="45" name="Google Shape;45;p11"/>
          <p:cNvSpPr txBox="1"/>
          <p:nvPr>
            <p:ph hasCustomPrompt="1" type="title"/>
          </p:nvPr>
        </p:nvSpPr>
        <p:spPr>
          <a:xfrm>
            <a:off x="311700" y="1106125"/>
            <a:ext cx="8520600" cy="1963500"/>
          </a:xfrm>
          <a:prstGeom prst="rect">
            <a:avLst/>
          </a:prstGeom>
        </p:spPr>
        <p:txBody>
          <a:bodyPr anchorCtr="0" anchor="b" bIns="91425" lIns="91425" spcFirstLastPara="1" rIns="91425" wrap="square" tIns="91425">
            <a:normAutofit/>
          </a:bodyPr>
          <a:lstStyle>
            <a:lvl1pPr lvl="0" algn="ctr">
              <a:spcBef>
                <a:spcPts val="0"/>
              </a:spcBef>
              <a:spcAft>
                <a:spcPts val="0"/>
              </a:spcAft>
              <a:buSzPts val="12000"/>
              <a:buNone/>
              <a:defRPr sz="12000"/>
            </a:lvl1pPr>
            <a:lvl2pPr lvl="1" algn="ctr">
              <a:spcBef>
                <a:spcPts val="0"/>
              </a:spcBef>
              <a:spcAft>
                <a:spcPts val="0"/>
              </a:spcAft>
              <a:buSzPts val="12000"/>
              <a:buNone/>
              <a:defRPr sz="12000"/>
            </a:lvl2pPr>
            <a:lvl3pPr lvl="2" algn="ctr">
              <a:spcBef>
                <a:spcPts val="0"/>
              </a:spcBef>
              <a:spcAft>
                <a:spcPts val="0"/>
              </a:spcAft>
              <a:buSzPts val="12000"/>
              <a:buNone/>
              <a:defRPr sz="12000"/>
            </a:lvl3pPr>
            <a:lvl4pPr lvl="3" algn="ctr">
              <a:spcBef>
                <a:spcPts val="0"/>
              </a:spcBef>
              <a:spcAft>
                <a:spcPts val="0"/>
              </a:spcAft>
              <a:buSzPts val="12000"/>
              <a:buNone/>
              <a:defRPr sz="12000"/>
            </a:lvl4pPr>
            <a:lvl5pPr lvl="4" algn="ctr">
              <a:spcBef>
                <a:spcPts val="0"/>
              </a:spcBef>
              <a:spcAft>
                <a:spcPts val="0"/>
              </a:spcAft>
              <a:buSzPts val="12000"/>
              <a:buNone/>
              <a:defRPr sz="12000"/>
            </a:lvl5pPr>
            <a:lvl6pPr lvl="5" algn="ctr">
              <a:spcBef>
                <a:spcPts val="0"/>
              </a:spcBef>
              <a:spcAft>
                <a:spcPts val="0"/>
              </a:spcAft>
              <a:buSzPts val="12000"/>
              <a:buNone/>
              <a:defRPr sz="12000"/>
            </a:lvl6pPr>
            <a:lvl7pPr lvl="6" algn="ctr">
              <a:spcBef>
                <a:spcPts val="0"/>
              </a:spcBef>
              <a:spcAft>
                <a:spcPts val="0"/>
              </a:spcAft>
              <a:buSzPts val="12000"/>
              <a:buNone/>
              <a:defRPr sz="12000"/>
            </a:lvl7pPr>
            <a:lvl8pPr lvl="7" algn="ctr">
              <a:spcBef>
                <a:spcPts val="0"/>
              </a:spcBef>
              <a:spcAft>
                <a:spcPts val="0"/>
              </a:spcAft>
              <a:buSzPts val="12000"/>
              <a:buNone/>
              <a:defRPr sz="12000"/>
            </a:lvl8pPr>
            <a:lvl9pPr lvl="8" algn="ctr">
              <a:spcBef>
                <a:spcPts val="0"/>
              </a:spcBef>
              <a:spcAft>
                <a:spcPts val="0"/>
              </a:spcAft>
              <a:buSzPts val="12000"/>
              <a:buNone/>
              <a:defRPr sz="12000"/>
            </a:lvl9pPr>
          </a:lstStyle>
          <a:p>
            <a:r>
              <a:t>xx%</a:t>
            </a:r>
          </a:p>
        </p:txBody>
      </p:sp>
      <p:sp>
        <p:nvSpPr>
          <p:cNvPr id="46" name="Google Shape;46;p11"/>
          <p:cNvSpPr txBox="1"/>
          <p:nvPr>
            <p:ph idx="1" type="body"/>
          </p:nvPr>
        </p:nvSpPr>
        <p:spPr>
          <a:xfrm>
            <a:off x="311700" y="3152225"/>
            <a:ext cx="8520600" cy="1300800"/>
          </a:xfrm>
          <a:prstGeom prst="rect">
            <a:avLst/>
          </a:prstGeom>
        </p:spPr>
        <p:txBody>
          <a:bodyPr anchorCtr="0" anchor="t" bIns="91425" lIns="91425" spcFirstLastPara="1" rIns="91425" wrap="square" tIns="91425">
            <a:normAutofit/>
          </a:bodyPr>
          <a:lstStyle>
            <a:lvl1pPr indent="-342900" lvl="0" marL="457200" algn="ctr">
              <a:spcBef>
                <a:spcPts val="0"/>
              </a:spcBef>
              <a:spcAft>
                <a:spcPts val="0"/>
              </a:spcAft>
              <a:buSzPts val="1800"/>
              <a:buChar char="●"/>
              <a:defRPr/>
            </a:lvl1pPr>
            <a:lvl2pPr indent="-317500" lvl="1" marL="914400" algn="ctr">
              <a:spcBef>
                <a:spcPts val="0"/>
              </a:spcBef>
              <a:spcAft>
                <a:spcPts val="0"/>
              </a:spcAft>
              <a:buSzPts val="1400"/>
              <a:buChar char="○"/>
              <a:defRPr/>
            </a:lvl2pPr>
            <a:lvl3pPr indent="-317500" lvl="2" marL="1371600" algn="ctr">
              <a:spcBef>
                <a:spcPts val="0"/>
              </a:spcBef>
              <a:spcAft>
                <a:spcPts val="0"/>
              </a:spcAft>
              <a:buSzPts val="1400"/>
              <a:buChar char="■"/>
              <a:defRPr/>
            </a:lvl3pPr>
            <a:lvl4pPr indent="-317500" lvl="3" marL="1828800" algn="ctr">
              <a:spcBef>
                <a:spcPts val="0"/>
              </a:spcBef>
              <a:spcAft>
                <a:spcPts val="0"/>
              </a:spcAft>
              <a:buSzPts val="1400"/>
              <a:buChar char="●"/>
              <a:defRPr/>
            </a:lvl4pPr>
            <a:lvl5pPr indent="-317500" lvl="4" marL="2286000" algn="ctr">
              <a:spcBef>
                <a:spcPts val="0"/>
              </a:spcBef>
              <a:spcAft>
                <a:spcPts val="0"/>
              </a:spcAft>
              <a:buSzPts val="1400"/>
              <a:buChar char="○"/>
              <a:defRPr/>
            </a:lvl5pPr>
            <a:lvl6pPr indent="-317500" lvl="5" marL="2743200" algn="ctr">
              <a:spcBef>
                <a:spcPts val="0"/>
              </a:spcBef>
              <a:spcAft>
                <a:spcPts val="0"/>
              </a:spcAft>
              <a:buSzPts val="1400"/>
              <a:buChar char="■"/>
              <a:defRPr/>
            </a:lvl6pPr>
            <a:lvl7pPr indent="-317500" lvl="6" marL="3200400" algn="ctr">
              <a:spcBef>
                <a:spcPts val="0"/>
              </a:spcBef>
              <a:spcAft>
                <a:spcPts val="0"/>
              </a:spcAft>
              <a:buSzPts val="1400"/>
              <a:buChar char="●"/>
              <a:defRPr/>
            </a:lvl7pPr>
            <a:lvl8pPr indent="-317500" lvl="7" marL="3657600" algn="ctr">
              <a:spcBef>
                <a:spcPts val="0"/>
              </a:spcBef>
              <a:spcAft>
                <a:spcPts val="0"/>
              </a:spcAft>
              <a:buSzPts val="1400"/>
              <a:buChar char="○"/>
              <a:defRPr/>
            </a:lvl8pPr>
            <a:lvl9pPr indent="-317500" lvl="8" marL="4114800" algn="ctr">
              <a:spcBef>
                <a:spcPts val="0"/>
              </a:spcBef>
              <a:spcAft>
                <a:spcPts val="0"/>
              </a:spcAft>
              <a:buSzPts val="1400"/>
              <a:buChar char="■"/>
              <a:defRPr/>
            </a:lvl9pPr>
          </a:lstStyle>
          <a:p/>
        </p:txBody>
      </p:sp>
      <p:sp>
        <p:nvSpPr>
          <p:cNvPr id="47" name="Google Shape;47;p11"/>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Blank" type="blank">
  <p:cSld name="BLANK">
    <p:spTree>
      <p:nvGrpSpPr>
        <p:cNvPr id="48" name="Shape 48"/>
        <p:cNvGrpSpPr/>
        <p:nvPr/>
      </p:nvGrpSpPr>
      <p:grpSpPr>
        <a:xfrm>
          <a:off x="0" y="0"/>
          <a:ext cx="0" cy="0"/>
          <a:chOff x="0" y="0"/>
          <a:chExt cx="0" cy="0"/>
        </a:xfrm>
      </p:grpSpPr>
      <p:sp>
        <p:nvSpPr>
          <p:cNvPr id="49" name="Google Shape;49;p12"/>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header" type="secHead">
  <p:cSld name="SECTION_HEADER">
    <p:spTree>
      <p:nvGrpSpPr>
        <p:cNvPr id="13" name="Shape 13"/>
        <p:cNvGrpSpPr/>
        <p:nvPr/>
      </p:nvGrpSpPr>
      <p:grpSpPr>
        <a:xfrm>
          <a:off x="0" y="0"/>
          <a:ext cx="0" cy="0"/>
          <a:chOff x="0" y="0"/>
          <a:chExt cx="0" cy="0"/>
        </a:xfrm>
      </p:grpSpPr>
      <p:sp>
        <p:nvSpPr>
          <p:cNvPr id="14" name="Google Shape;14;p3"/>
          <p:cNvSpPr txBox="1"/>
          <p:nvPr>
            <p:ph type="title"/>
          </p:nvPr>
        </p:nvSpPr>
        <p:spPr>
          <a:xfrm>
            <a:off x="311700" y="2150850"/>
            <a:ext cx="8520600" cy="841800"/>
          </a:xfrm>
          <a:prstGeom prst="rect">
            <a:avLst/>
          </a:prstGeom>
        </p:spPr>
        <p:txBody>
          <a:bodyPr anchorCtr="0" anchor="ctr" bIns="91425" lIns="91425" spcFirstLastPara="1" rIns="91425" wrap="square" tIns="91425">
            <a:normAutofit/>
          </a:bodyPr>
          <a:lstStyle>
            <a:lvl1pPr lvl="0" algn="ctr">
              <a:spcBef>
                <a:spcPts val="0"/>
              </a:spcBef>
              <a:spcAft>
                <a:spcPts val="0"/>
              </a:spcAft>
              <a:buSzPts val="3600"/>
              <a:buNone/>
              <a:defRPr sz="36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p:txBody>
      </p:sp>
      <p:sp>
        <p:nvSpPr>
          <p:cNvPr id="15" name="Google Shape;15;p3"/>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body" type="tx">
  <p:cSld name="TITLE_AND_BODY">
    <p:spTree>
      <p:nvGrpSpPr>
        <p:cNvPr id="16" name="Shape 16"/>
        <p:cNvGrpSpPr/>
        <p:nvPr/>
      </p:nvGrpSpPr>
      <p:grpSpPr>
        <a:xfrm>
          <a:off x="0" y="0"/>
          <a:ext cx="0" cy="0"/>
          <a:chOff x="0" y="0"/>
          <a:chExt cx="0" cy="0"/>
        </a:xfrm>
      </p:grpSpPr>
      <p:sp>
        <p:nvSpPr>
          <p:cNvPr id="17" name="Google Shape;17;p4"/>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18" name="Google Shape;18;p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19" name="Google Shape;19;p4"/>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and two columns" type="twoColTx">
  <p:cSld name="TITLE_AND_TWO_COLUMNS">
    <p:spTree>
      <p:nvGrpSpPr>
        <p:cNvPr id="20" name="Shape 20"/>
        <p:cNvGrpSpPr/>
        <p:nvPr/>
      </p:nvGrpSpPr>
      <p:grpSpPr>
        <a:xfrm>
          <a:off x="0" y="0"/>
          <a:ext cx="0" cy="0"/>
          <a:chOff x="0" y="0"/>
          <a:chExt cx="0" cy="0"/>
        </a:xfrm>
      </p:grpSpPr>
      <p:sp>
        <p:nvSpPr>
          <p:cNvPr id="21" name="Google Shape;21;p5"/>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2" name="Google Shape;22;p5"/>
          <p:cNvSpPr txBox="1"/>
          <p:nvPr>
            <p:ph idx="1" type="body"/>
          </p:nvPr>
        </p:nvSpPr>
        <p:spPr>
          <a:xfrm>
            <a:off x="3117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3" name="Google Shape;23;p5"/>
          <p:cNvSpPr txBox="1"/>
          <p:nvPr>
            <p:ph idx="2" type="body"/>
          </p:nvPr>
        </p:nvSpPr>
        <p:spPr>
          <a:xfrm>
            <a:off x="4832400" y="1152475"/>
            <a:ext cx="3999900" cy="3416400"/>
          </a:xfrm>
          <a:prstGeom prst="rect">
            <a:avLst/>
          </a:prstGeom>
        </p:spPr>
        <p:txBody>
          <a:bodyPr anchorCtr="0" anchor="t" bIns="91425" lIns="91425" spcFirstLastPara="1" rIns="91425" wrap="square" tIns="91425">
            <a:normAutofit/>
          </a:bodyPr>
          <a:lstStyle>
            <a:lvl1pPr indent="-317500" lvl="0" marL="457200">
              <a:spcBef>
                <a:spcPts val="0"/>
              </a:spcBef>
              <a:spcAft>
                <a:spcPts val="0"/>
              </a:spcAft>
              <a:buSzPts val="1400"/>
              <a:buChar char="●"/>
              <a:defRPr sz="14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24" name="Google Shape;24;p5"/>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Title only" type="titleOnly">
  <p:cSld name="TITLE_ONLY">
    <p:spTree>
      <p:nvGrpSpPr>
        <p:cNvPr id="25" name="Shape 25"/>
        <p:cNvGrpSpPr/>
        <p:nvPr/>
      </p:nvGrpSpPr>
      <p:grpSpPr>
        <a:xfrm>
          <a:off x="0" y="0"/>
          <a:ext cx="0" cy="0"/>
          <a:chOff x="0" y="0"/>
          <a:chExt cx="0" cy="0"/>
        </a:xfrm>
      </p:grpSpPr>
      <p:sp>
        <p:nvSpPr>
          <p:cNvPr id="26" name="Google Shape;26;p6"/>
          <p:cNvSpPr txBox="1"/>
          <p:nvPr>
            <p:ph type="title"/>
          </p:nvPr>
        </p:nvSpPr>
        <p:spPr>
          <a:xfrm>
            <a:off x="311700" y="445025"/>
            <a:ext cx="8520600" cy="572700"/>
          </a:xfrm>
          <a:prstGeom prst="rect">
            <a:avLst/>
          </a:prstGeom>
        </p:spPr>
        <p:txBody>
          <a:bodyPr anchorCtr="0" anchor="t" bIns="91425" lIns="91425" spcFirstLastPara="1" rIns="91425" wrap="square" tIns="91425">
            <a:normAutofit/>
          </a:bodyPr>
          <a:lstStyle>
            <a:lvl1pPr lvl="0">
              <a:spcBef>
                <a:spcPts val="0"/>
              </a:spcBef>
              <a:spcAft>
                <a:spcPts val="0"/>
              </a:spcAft>
              <a:buSzPts val="2800"/>
              <a:buNone/>
              <a:defRPr/>
            </a:lvl1pPr>
            <a:lvl2pPr lvl="1">
              <a:spcBef>
                <a:spcPts val="0"/>
              </a:spcBef>
              <a:spcAft>
                <a:spcPts val="0"/>
              </a:spcAft>
              <a:buSzPts val="2800"/>
              <a:buNone/>
              <a:defRPr/>
            </a:lvl2pPr>
            <a:lvl3pPr lvl="2">
              <a:spcBef>
                <a:spcPts val="0"/>
              </a:spcBef>
              <a:spcAft>
                <a:spcPts val="0"/>
              </a:spcAft>
              <a:buSzPts val="2800"/>
              <a:buNone/>
              <a:defRPr/>
            </a:lvl3pPr>
            <a:lvl4pPr lvl="3">
              <a:spcBef>
                <a:spcPts val="0"/>
              </a:spcBef>
              <a:spcAft>
                <a:spcPts val="0"/>
              </a:spcAft>
              <a:buSzPts val="2800"/>
              <a:buNone/>
              <a:defRPr/>
            </a:lvl4pPr>
            <a:lvl5pPr lvl="4">
              <a:spcBef>
                <a:spcPts val="0"/>
              </a:spcBef>
              <a:spcAft>
                <a:spcPts val="0"/>
              </a:spcAft>
              <a:buSzPts val="2800"/>
              <a:buNone/>
              <a:defRPr/>
            </a:lvl5pPr>
            <a:lvl6pPr lvl="5">
              <a:spcBef>
                <a:spcPts val="0"/>
              </a:spcBef>
              <a:spcAft>
                <a:spcPts val="0"/>
              </a:spcAft>
              <a:buSzPts val="2800"/>
              <a:buNone/>
              <a:defRPr/>
            </a:lvl6pPr>
            <a:lvl7pPr lvl="6">
              <a:spcBef>
                <a:spcPts val="0"/>
              </a:spcBef>
              <a:spcAft>
                <a:spcPts val="0"/>
              </a:spcAft>
              <a:buSzPts val="2800"/>
              <a:buNone/>
              <a:defRPr/>
            </a:lvl7pPr>
            <a:lvl8pPr lvl="7">
              <a:spcBef>
                <a:spcPts val="0"/>
              </a:spcBef>
              <a:spcAft>
                <a:spcPts val="0"/>
              </a:spcAft>
              <a:buSzPts val="2800"/>
              <a:buNone/>
              <a:defRPr/>
            </a:lvl8pPr>
            <a:lvl9pPr lvl="8">
              <a:spcBef>
                <a:spcPts val="0"/>
              </a:spcBef>
              <a:spcAft>
                <a:spcPts val="0"/>
              </a:spcAft>
              <a:buSzPts val="2800"/>
              <a:buNone/>
              <a:defRPr/>
            </a:lvl9pPr>
          </a:lstStyle>
          <a:p/>
        </p:txBody>
      </p:sp>
      <p:sp>
        <p:nvSpPr>
          <p:cNvPr id="27" name="Google Shape;27;p6"/>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One column text">
  <p:cSld name="ONE_COLUMN_TEXT">
    <p:spTree>
      <p:nvGrpSpPr>
        <p:cNvPr id="28" name="Shape 28"/>
        <p:cNvGrpSpPr/>
        <p:nvPr/>
      </p:nvGrpSpPr>
      <p:grpSpPr>
        <a:xfrm>
          <a:off x="0" y="0"/>
          <a:ext cx="0" cy="0"/>
          <a:chOff x="0" y="0"/>
          <a:chExt cx="0" cy="0"/>
        </a:xfrm>
      </p:grpSpPr>
      <p:sp>
        <p:nvSpPr>
          <p:cNvPr id="29" name="Google Shape;29;p7"/>
          <p:cNvSpPr txBox="1"/>
          <p:nvPr>
            <p:ph type="title"/>
          </p:nvPr>
        </p:nvSpPr>
        <p:spPr>
          <a:xfrm>
            <a:off x="311700" y="555600"/>
            <a:ext cx="2808000" cy="755700"/>
          </a:xfrm>
          <a:prstGeom prst="rect">
            <a:avLst/>
          </a:prstGeom>
        </p:spPr>
        <p:txBody>
          <a:bodyPr anchorCtr="0" anchor="b" bIns="91425" lIns="91425" spcFirstLastPara="1" rIns="91425" wrap="square" tIns="91425">
            <a:normAutofit/>
          </a:bodyPr>
          <a:lstStyle>
            <a:lvl1pPr lvl="0">
              <a:spcBef>
                <a:spcPts val="0"/>
              </a:spcBef>
              <a:spcAft>
                <a:spcPts val="0"/>
              </a:spcAft>
              <a:buSzPts val="2400"/>
              <a:buNone/>
              <a:defRPr sz="2400"/>
            </a:lvl1pPr>
            <a:lvl2pPr lvl="1">
              <a:spcBef>
                <a:spcPts val="0"/>
              </a:spcBef>
              <a:spcAft>
                <a:spcPts val="0"/>
              </a:spcAft>
              <a:buSzPts val="2400"/>
              <a:buNone/>
              <a:defRPr sz="2400"/>
            </a:lvl2pPr>
            <a:lvl3pPr lvl="2">
              <a:spcBef>
                <a:spcPts val="0"/>
              </a:spcBef>
              <a:spcAft>
                <a:spcPts val="0"/>
              </a:spcAft>
              <a:buSzPts val="2400"/>
              <a:buNone/>
              <a:defRPr sz="2400"/>
            </a:lvl3pPr>
            <a:lvl4pPr lvl="3">
              <a:spcBef>
                <a:spcPts val="0"/>
              </a:spcBef>
              <a:spcAft>
                <a:spcPts val="0"/>
              </a:spcAft>
              <a:buSzPts val="2400"/>
              <a:buNone/>
              <a:defRPr sz="2400"/>
            </a:lvl4pPr>
            <a:lvl5pPr lvl="4">
              <a:spcBef>
                <a:spcPts val="0"/>
              </a:spcBef>
              <a:spcAft>
                <a:spcPts val="0"/>
              </a:spcAft>
              <a:buSzPts val="2400"/>
              <a:buNone/>
              <a:defRPr sz="2400"/>
            </a:lvl5pPr>
            <a:lvl6pPr lvl="5">
              <a:spcBef>
                <a:spcPts val="0"/>
              </a:spcBef>
              <a:spcAft>
                <a:spcPts val="0"/>
              </a:spcAft>
              <a:buSzPts val="2400"/>
              <a:buNone/>
              <a:defRPr sz="2400"/>
            </a:lvl6pPr>
            <a:lvl7pPr lvl="6">
              <a:spcBef>
                <a:spcPts val="0"/>
              </a:spcBef>
              <a:spcAft>
                <a:spcPts val="0"/>
              </a:spcAft>
              <a:buSzPts val="2400"/>
              <a:buNone/>
              <a:defRPr sz="2400"/>
            </a:lvl7pPr>
            <a:lvl8pPr lvl="7">
              <a:spcBef>
                <a:spcPts val="0"/>
              </a:spcBef>
              <a:spcAft>
                <a:spcPts val="0"/>
              </a:spcAft>
              <a:buSzPts val="2400"/>
              <a:buNone/>
              <a:defRPr sz="2400"/>
            </a:lvl8pPr>
            <a:lvl9pPr lvl="8">
              <a:spcBef>
                <a:spcPts val="0"/>
              </a:spcBef>
              <a:spcAft>
                <a:spcPts val="0"/>
              </a:spcAft>
              <a:buSzPts val="2400"/>
              <a:buNone/>
              <a:defRPr sz="2400"/>
            </a:lvl9pPr>
          </a:lstStyle>
          <a:p/>
        </p:txBody>
      </p:sp>
      <p:sp>
        <p:nvSpPr>
          <p:cNvPr id="30" name="Google Shape;30;p7"/>
          <p:cNvSpPr txBox="1"/>
          <p:nvPr>
            <p:ph idx="1" type="body"/>
          </p:nvPr>
        </p:nvSpPr>
        <p:spPr>
          <a:xfrm>
            <a:off x="311700" y="1389600"/>
            <a:ext cx="2808000" cy="3179400"/>
          </a:xfrm>
          <a:prstGeom prst="rect">
            <a:avLst/>
          </a:prstGeom>
        </p:spPr>
        <p:txBody>
          <a:bodyPr anchorCtr="0" anchor="t" bIns="91425" lIns="91425" spcFirstLastPara="1" rIns="91425" wrap="square" tIns="91425">
            <a:normAutofit/>
          </a:bodyPr>
          <a:lstStyle>
            <a:lvl1pPr indent="-304800" lvl="0" marL="457200">
              <a:spcBef>
                <a:spcPts val="0"/>
              </a:spcBef>
              <a:spcAft>
                <a:spcPts val="0"/>
              </a:spcAft>
              <a:buSzPts val="1200"/>
              <a:buChar char="●"/>
              <a:defRPr sz="1200"/>
            </a:lvl1pPr>
            <a:lvl2pPr indent="-304800" lvl="1" marL="914400">
              <a:spcBef>
                <a:spcPts val="0"/>
              </a:spcBef>
              <a:spcAft>
                <a:spcPts val="0"/>
              </a:spcAft>
              <a:buSzPts val="1200"/>
              <a:buChar char="○"/>
              <a:defRPr sz="1200"/>
            </a:lvl2pPr>
            <a:lvl3pPr indent="-304800" lvl="2" marL="1371600">
              <a:spcBef>
                <a:spcPts val="0"/>
              </a:spcBef>
              <a:spcAft>
                <a:spcPts val="0"/>
              </a:spcAft>
              <a:buSzPts val="1200"/>
              <a:buChar char="■"/>
              <a:defRPr sz="1200"/>
            </a:lvl3pPr>
            <a:lvl4pPr indent="-304800" lvl="3" marL="1828800">
              <a:spcBef>
                <a:spcPts val="0"/>
              </a:spcBef>
              <a:spcAft>
                <a:spcPts val="0"/>
              </a:spcAft>
              <a:buSzPts val="1200"/>
              <a:buChar char="●"/>
              <a:defRPr sz="1200"/>
            </a:lvl4pPr>
            <a:lvl5pPr indent="-304800" lvl="4" marL="2286000">
              <a:spcBef>
                <a:spcPts val="0"/>
              </a:spcBef>
              <a:spcAft>
                <a:spcPts val="0"/>
              </a:spcAft>
              <a:buSzPts val="1200"/>
              <a:buChar char="○"/>
              <a:defRPr sz="1200"/>
            </a:lvl5pPr>
            <a:lvl6pPr indent="-304800" lvl="5" marL="2743200">
              <a:spcBef>
                <a:spcPts val="0"/>
              </a:spcBef>
              <a:spcAft>
                <a:spcPts val="0"/>
              </a:spcAft>
              <a:buSzPts val="1200"/>
              <a:buChar char="■"/>
              <a:defRPr sz="1200"/>
            </a:lvl6pPr>
            <a:lvl7pPr indent="-304800" lvl="6" marL="3200400">
              <a:spcBef>
                <a:spcPts val="0"/>
              </a:spcBef>
              <a:spcAft>
                <a:spcPts val="0"/>
              </a:spcAft>
              <a:buSzPts val="1200"/>
              <a:buChar char="●"/>
              <a:defRPr sz="1200"/>
            </a:lvl7pPr>
            <a:lvl8pPr indent="-304800" lvl="7" marL="3657600">
              <a:spcBef>
                <a:spcPts val="0"/>
              </a:spcBef>
              <a:spcAft>
                <a:spcPts val="0"/>
              </a:spcAft>
              <a:buSzPts val="1200"/>
              <a:buChar char="○"/>
              <a:defRPr sz="1200"/>
            </a:lvl8pPr>
            <a:lvl9pPr indent="-304800" lvl="8" marL="4114800">
              <a:spcBef>
                <a:spcPts val="0"/>
              </a:spcBef>
              <a:spcAft>
                <a:spcPts val="0"/>
              </a:spcAft>
              <a:buSzPts val="1200"/>
              <a:buChar char="■"/>
              <a:defRPr sz="1200"/>
            </a:lvl9pPr>
          </a:lstStyle>
          <a:p/>
        </p:txBody>
      </p:sp>
      <p:sp>
        <p:nvSpPr>
          <p:cNvPr id="31" name="Google Shape;31;p7"/>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Main point">
  <p:cSld name="MAIN_POINT">
    <p:spTree>
      <p:nvGrpSpPr>
        <p:cNvPr id="32" name="Shape 32"/>
        <p:cNvGrpSpPr/>
        <p:nvPr/>
      </p:nvGrpSpPr>
      <p:grpSpPr>
        <a:xfrm>
          <a:off x="0" y="0"/>
          <a:ext cx="0" cy="0"/>
          <a:chOff x="0" y="0"/>
          <a:chExt cx="0" cy="0"/>
        </a:xfrm>
      </p:grpSpPr>
      <p:sp>
        <p:nvSpPr>
          <p:cNvPr id="33" name="Google Shape;33;p8"/>
          <p:cNvSpPr txBox="1"/>
          <p:nvPr>
            <p:ph type="title"/>
          </p:nvPr>
        </p:nvSpPr>
        <p:spPr>
          <a:xfrm>
            <a:off x="490250" y="450150"/>
            <a:ext cx="6367800" cy="4090800"/>
          </a:xfrm>
          <a:prstGeom prst="rect">
            <a:avLst/>
          </a:prstGeom>
        </p:spPr>
        <p:txBody>
          <a:bodyPr anchorCtr="0" anchor="ctr" bIns="91425" lIns="91425" spcFirstLastPara="1" rIns="91425" wrap="square" tIns="91425">
            <a:normAutofit/>
          </a:bodyPr>
          <a:lstStyle>
            <a:lvl1pPr lvl="0">
              <a:spcBef>
                <a:spcPts val="0"/>
              </a:spcBef>
              <a:spcAft>
                <a:spcPts val="0"/>
              </a:spcAft>
              <a:buSzPts val="4800"/>
              <a:buNone/>
              <a:defRPr sz="48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p:txBody>
      </p:sp>
      <p:sp>
        <p:nvSpPr>
          <p:cNvPr id="34" name="Google Shape;34;p8"/>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Section title and description">
  <p:cSld name="SECTION_TITLE_AND_DESCRIPTION">
    <p:spTree>
      <p:nvGrpSpPr>
        <p:cNvPr id="35" name="Shape 35"/>
        <p:cNvGrpSpPr/>
        <p:nvPr/>
      </p:nvGrpSpPr>
      <p:grpSpPr>
        <a:xfrm>
          <a:off x="0" y="0"/>
          <a:ext cx="0" cy="0"/>
          <a:chOff x="0" y="0"/>
          <a:chExt cx="0" cy="0"/>
        </a:xfrm>
      </p:grpSpPr>
      <p:sp>
        <p:nvSpPr>
          <p:cNvPr id="36" name="Google Shape;36;p9"/>
          <p:cNvSpPr/>
          <p:nvPr/>
        </p:nvSpPr>
        <p:spPr>
          <a:xfrm>
            <a:off x="4572000" y="-125"/>
            <a:ext cx="4572000" cy="5143500"/>
          </a:xfrm>
          <a:prstGeom prst="rect">
            <a:avLst/>
          </a:prstGeom>
          <a:solidFill>
            <a:schemeClr val="lt2"/>
          </a:solidFill>
          <a:ln>
            <a:noFill/>
          </a:ln>
        </p:spPr>
        <p:txBody>
          <a:bodyPr anchorCtr="0" anchor="ctr" bIns="91425" lIns="91425" spcFirstLastPara="1" rIns="91425" wrap="square" tIns="91425">
            <a:noAutofit/>
          </a:bodyPr>
          <a:lstStyle/>
          <a:p>
            <a:pPr indent="0" lvl="0" marL="0" rtl="0" algn="l">
              <a:spcBef>
                <a:spcPts val="0"/>
              </a:spcBef>
              <a:spcAft>
                <a:spcPts val="0"/>
              </a:spcAft>
              <a:buNone/>
            </a:pPr>
            <a:r>
              <a:t/>
            </a:r>
            <a:endParaRPr/>
          </a:p>
        </p:txBody>
      </p:sp>
      <p:sp>
        <p:nvSpPr>
          <p:cNvPr id="37" name="Google Shape;37;p9"/>
          <p:cNvSpPr txBox="1"/>
          <p:nvPr>
            <p:ph type="title"/>
          </p:nvPr>
        </p:nvSpPr>
        <p:spPr>
          <a:xfrm>
            <a:off x="265500" y="1233175"/>
            <a:ext cx="4045200" cy="1482300"/>
          </a:xfrm>
          <a:prstGeom prst="rect">
            <a:avLst/>
          </a:prstGeom>
        </p:spPr>
        <p:txBody>
          <a:bodyPr anchorCtr="0" anchor="b" bIns="91425" lIns="91425" spcFirstLastPara="1" rIns="91425" wrap="square" tIns="91425">
            <a:normAutofit/>
          </a:bodyPr>
          <a:lstStyle>
            <a:lvl1pPr lvl="0" algn="ctr">
              <a:spcBef>
                <a:spcPts val="0"/>
              </a:spcBef>
              <a:spcAft>
                <a:spcPts val="0"/>
              </a:spcAft>
              <a:buSzPts val="4200"/>
              <a:buNone/>
              <a:defRPr sz="4200"/>
            </a:lvl1pPr>
            <a:lvl2pPr lvl="1" algn="ctr">
              <a:spcBef>
                <a:spcPts val="0"/>
              </a:spcBef>
              <a:spcAft>
                <a:spcPts val="0"/>
              </a:spcAft>
              <a:buSzPts val="4200"/>
              <a:buNone/>
              <a:defRPr sz="4200"/>
            </a:lvl2pPr>
            <a:lvl3pPr lvl="2" algn="ctr">
              <a:spcBef>
                <a:spcPts val="0"/>
              </a:spcBef>
              <a:spcAft>
                <a:spcPts val="0"/>
              </a:spcAft>
              <a:buSzPts val="4200"/>
              <a:buNone/>
              <a:defRPr sz="4200"/>
            </a:lvl3pPr>
            <a:lvl4pPr lvl="3" algn="ctr">
              <a:spcBef>
                <a:spcPts val="0"/>
              </a:spcBef>
              <a:spcAft>
                <a:spcPts val="0"/>
              </a:spcAft>
              <a:buSzPts val="4200"/>
              <a:buNone/>
              <a:defRPr sz="4200"/>
            </a:lvl4pPr>
            <a:lvl5pPr lvl="4" algn="ctr">
              <a:spcBef>
                <a:spcPts val="0"/>
              </a:spcBef>
              <a:spcAft>
                <a:spcPts val="0"/>
              </a:spcAft>
              <a:buSzPts val="4200"/>
              <a:buNone/>
              <a:defRPr sz="4200"/>
            </a:lvl5pPr>
            <a:lvl6pPr lvl="5" algn="ctr">
              <a:spcBef>
                <a:spcPts val="0"/>
              </a:spcBef>
              <a:spcAft>
                <a:spcPts val="0"/>
              </a:spcAft>
              <a:buSzPts val="4200"/>
              <a:buNone/>
              <a:defRPr sz="4200"/>
            </a:lvl6pPr>
            <a:lvl7pPr lvl="6" algn="ctr">
              <a:spcBef>
                <a:spcPts val="0"/>
              </a:spcBef>
              <a:spcAft>
                <a:spcPts val="0"/>
              </a:spcAft>
              <a:buSzPts val="4200"/>
              <a:buNone/>
              <a:defRPr sz="4200"/>
            </a:lvl7pPr>
            <a:lvl8pPr lvl="7" algn="ctr">
              <a:spcBef>
                <a:spcPts val="0"/>
              </a:spcBef>
              <a:spcAft>
                <a:spcPts val="0"/>
              </a:spcAft>
              <a:buSzPts val="4200"/>
              <a:buNone/>
              <a:defRPr sz="4200"/>
            </a:lvl8pPr>
            <a:lvl9pPr lvl="8" algn="ctr">
              <a:spcBef>
                <a:spcPts val="0"/>
              </a:spcBef>
              <a:spcAft>
                <a:spcPts val="0"/>
              </a:spcAft>
              <a:buSzPts val="4200"/>
              <a:buNone/>
              <a:defRPr sz="4200"/>
            </a:lvl9pPr>
          </a:lstStyle>
          <a:p/>
        </p:txBody>
      </p:sp>
      <p:sp>
        <p:nvSpPr>
          <p:cNvPr id="38" name="Google Shape;38;p9"/>
          <p:cNvSpPr txBox="1"/>
          <p:nvPr>
            <p:ph idx="1" type="subTitle"/>
          </p:nvPr>
        </p:nvSpPr>
        <p:spPr>
          <a:xfrm>
            <a:off x="265500" y="2803075"/>
            <a:ext cx="4045200" cy="1235100"/>
          </a:xfrm>
          <a:prstGeom prst="rect">
            <a:avLst/>
          </a:prstGeom>
        </p:spPr>
        <p:txBody>
          <a:bodyPr anchorCtr="0" anchor="t" bIns="91425" lIns="91425" spcFirstLastPara="1" rIns="91425" wrap="square" tIns="91425">
            <a:normAutofit/>
          </a:bodyPr>
          <a:lstStyle>
            <a:lvl1pPr lvl="0" algn="ctr">
              <a:lnSpc>
                <a:spcPct val="100000"/>
              </a:lnSpc>
              <a:spcBef>
                <a:spcPts val="0"/>
              </a:spcBef>
              <a:spcAft>
                <a:spcPts val="0"/>
              </a:spcAft>
              <a:buSzPts val="2100"/>
              <a:buNone/>
              <a:defRPr sz="2100"/>
            </a:lvl1pPr>
            <a:lvl2pPr lvl="1" algn="ctr">
              <a:lnSpc>
                <a:spcPct val="100000"/>
              </a:lnSpc>
              <a:spcBef>
                <a:spcPts val="0"/>
              </a:spcBef>
              <a:spcAft>
                <a:spcPts val="0"/>
              </a:spcAft>
              <a:buSzPts val="2100"/>
              <a:buNone/>
              <a:defRPr sz="2100"/>
            </a:lvl2pPr>
            <a:lvl3pPr lvl="2" algn="ctr">
              <a:lnSpc>
                <a:spcPct val="100000"/>
              </a:lnSpc>
              <a:spcBef>
                <a:spcPts val="0"/>
              </a:spcBef>
              <a:spcAft>
                <a:spcPts val="0"/>
              </a:spcAft>
              <a:buSzPts val="2100"/>
              <a:buNone/>
              <a:defRPr sz="2100"/>
            </a:lvl3pPr>
            <a:lvl4pPr lvl="3" algn="ctr">
              <a:lnSpc>
                <a:spcPct val="100000"/>
              </a:lnSpc>
              <a:spcBef>
                <a:spcPts val="0"/>
              </a:spcBef>
              <a:spcAft>
                <a:spcPts val="0"/>
              </a:spcAft>
              <a:buSzPts val="2100"/>
              <a:buNone/>
              <a:defRPr sz="2100"/>
            </a:lvl4pPr>
            <a:lvl5pPr lvl="4" algn="ctr">
              <a:lnSpc>
                <a:spcPct val="100000"/>
              </a:lnSpc>
              <a:spcBef>
                <a:spcPts val="0"/>
              </a:spcBef>
              <a:spcAft>
                <a:spcPts val="0"/>
              </a:spcAft>
              <a:buSzPts val="2100"/>
              <a:buNone/>
              <a:defRPr sz="2100"/>
            </a:lvl5pPr>
            <a:lvl6pPr lvl="5" algn="ctr">
              <a:lnSpc>
                <a:spcPct val="100000"/>
              </a:lnSpc>
              <a:spcBef>
                <a:spcPts val="0"/>
              </a:spcBef>
              <a:spcAft>
                <a:spcPts val="0"/>
              </a:spcAft>
              <a:buSzPts val="2100"/>
              <a:buNone/>
              <a:defRPr sz="2100"/>
            </a:lvl6pPr>
            <a:lvl7pPr lvl="6" algn="ctr">
              <a:lnSpc>
                <a:spcPct val="100000"/>
              </a:lnSpc>
              <a:spcBef>
                <a:spcPts val="0"/>
              </a:spcBef>
              <a:spcAft>
                <a:spcPts val="0"/>
              </a:spcAft>
              <a:buSzPts val="2100"/>
              <a:buNone/>
              <a:defRPr sz="2100"/>
            </a:lvl7pPr>
            <a:lvl8pPr lvl="7" algn="ctr">
              <a:lnSpc>
                <a:spcPct val="100000"/>
              </a:lnSpc>
              <a:spcBef>
                <a:spcPts val="0"/>
              </a:spcBef>
              <a:spcAft>
                <a:spcPts val="0"/>
              </a:spcAft>
              <a:buSzPts val="2100"/>
              <a:buNone/>
              <a:defRPr sz="2100"/>
            </a:lvl8pPr>
            <a:lvl9pPr lvl="8" algn="ctr">
              <a:lnSpc>
                <a:spcPct val="100000"/>
              </a:lnSpc>
              <a:spcBef>
                <a:spcPts val="0"/>
              </a:spcBef>
              <a:spcAft>
                <a:spcPts val="0"/>
              </a:spcAft>
              <a:buSzPts val="2100"/>
              <a:buNone/>
              <a:defRPr sz="2100"/>
            </a:lvl9pPr>
          </a:lstStyle>
          <a:p/>
        </p:txBody>
      </p:sp>
      <p:sp>
        <p:nvSpPr>
          <p:cNvPr id="39" name="Google Shape;39;p9"/>
          <p:cNvSpPr txBox="1"/>
          <p:nvPr>
            <p:ph idx="2" type="body"/>
          </p:nvPr>
        </p:nvSpPr>
        <p:spPr>
          <a:xfrm>
            <a:off x="4939500" y="724075"/>
            <a:ext cx="3837000" cy="3695100"/>
          </a:xfrm>
          <a:prstGeom prst="rect">
            <a:avLst/>
          </a:prstGeom>
        </p:spPr>
        <p:txBody>
          <a:bodyPr anchorCtr="0" anchor="ctr" bIns="91425" lIns="91425" spcFirstLastPara="1" rIns="91425" wrap="square" tIns="91425">
            <a:normAutofit/>
          </a:bodyPr>
          <a:lstStyle>
            <a:lvl1pPr indent="-342900" lvl="0" marL="457200">
              <a:spcBef>
                <a:spcPts val="0"/>
              </a:spcBef>
              <a:spcAft>
                <a:spcPts val="0"/>
              </a:spcAft>
              <a:buSzPts val="1800"/>
              <a:buChar char="●"/>
              <a:defRPr/>
            </a:lvl1pPr>
            <a:lvl2pPr indent="-317500" lvl="1" marL="914400">
              <a:spcBef>
                <a:spcPts val="0"/>
              </a:spcBef>
              <a:spcAft>
                <a:spcPts val="0"/>
              </a:spcAft>
              <a:buSzPts val="1400"/>
              <a:buChar char="○"/>
              <a:defRPr/>
            </a:lvl2pPr>
            <a:lvl3pPr indent="-317500" lvl="2" marL="1371600">
              <a:spcBef>
                <a:spcPts val="0"/>
              </a:spcBef>
              <a:spcAft>
                <a:spcPts val="0"/>
              </a:spcAft>
              <a:buSzPts val="1400"/>
              <a:buChar char="■"/>
              <a:defRPr/>
            </a:lvl3pPr>
            <a:lvl4pPr indent="-317500" lvl="3" marL="1828800">
              <a:spcBef>
                <a:spcPts val="0"/>
              </a:spcBef>
              <a:spcAft>
                <a:spcPts val="0"/>
              </a:spcAft>
              <a:buSzPts val="1400"/>
              <a:buChar char="●"/>
              <a:defRPr/>
            </a:lvl4pPr>
            <a:lvl5pPr indent="-317500" lvl="4" marL="2286000">
              <a:spcBef>
                <a:spcPts val="0"/>
              </a:spcBef>
              <a:spcAft>
                <a:spcPts val="0"/>
              </a:spcAft>
              <a:buSzPts val="1400"/>
              <a:buChar char="○"/>
              <a:defRPr/>
            </a:lvl5pPr>
            <a:lvl6pPr indent="-317500" lvl="5" marL="2743200">
              <a:spcBef>
                <a:spcPts val="0"/>
              </a:spcBef>
              <a:spcAft>
                <a:spcPts val="0"/>
              </a:spcAft>
              <a:buSzPts val="1400"/>
              <a:buChar char="■"/>
              <a:defRPr/>
            </a:lvl6pPr>
            <a:lvl7pPr indent="-317500" lvl="6" marL="3200400">
              <a:spcBef>
                <a:spcPts val="0"/>
              </a:spcBef>
              <a:spcAft>
                <a:spcPts val="0"/>
              </a:spcAft>
              <a:buSzPts val="1400"/>
              <a:buChar char="●"/>
              <a:defRPr/>
            </a:lvl7pPr>
            <a:lvl8pPr indent="-317500" lvl="7" marL="3657600">
              <a:spcBef>
                <a:spcPts val="0"/>
              </a:spcBef>
              <a:spcAft>
                <a:spcPts val="0"/>
              </a:spcAft>
              <a:buSzPts val="1400"/>
              <a:buChar char="○"/>
              <a:defRPr/>
            </a:lvl8pPr>
            <a:lvl9pPr indent="-317500" lvl="8" marL="4114800">
              <a:spcBef>
                <a:spcPts val="0"/>
              </a:spcBef>
              <a:spcAft>
                <a:spcPts val="0"/>
              </a:spcAft>
              <a:buSzPts val="1400"/>
              <a:buChar char="■"/>
              <a:defRPr/>
            </a:lvl9pPr>
          </a:lstStyle>
          <a:p/>
        </p:txBody>
      </p:sp>
      <p:sp>
        <p:nvSpPr>
          <p:cNvPr id="40" name="Google Shape;40;p9"/>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matchingName="Caption">
  <p:cSld name="CAPTION_ONLY">
    <p:spTree>
      <p:nvGrpSpPr>
        <p:cNvPr id="41" name="Shape 41"/>
        <p:cNvGrpSpPr/>
        <p:nvPr/>
      </p:nvGrpSpPr>
      <p:grpSpPr>
        <a:xfrm>
          <a:off x="0" y="0"/>
          <a:ext cx="0" cy="0"/>
          <a:chOff x="0" y="0"/>
          <a:chExt cx="0" cy="0"/>
        </a:xfrm>
      </p:grpSpPr>
      <p:sp>
        <p:nvSpPr>
          <p:cNvPr id="42" name="Google Shape;42;p10"/>
          <p:cNvSpPr txBox="1"/>
          <p:nvPr>
            <p:ph idx="1" type="body"/>
          </p:nvPr>
        </p:nvSpPr>
        <p:spPr>
          <a:xfrm>
            <a:off x="311700" y="4230575"/>
            <a:ext cx="5998800" cy="605100"/>
          </a:xfrm>
          <a:prstGeom prst="rect">
            <a:avLst/>
          </a:prstGeom>
        </p:spPr>
        <p:txBody>
          <a:bodyPr anchorCtr="0" anchor="ctr" bIns="91425" lIns="91425" spcFirstLastPara="1" rIns="91425" wrap="square" tIns="91425">
            <a:normAutofit/>
          </a:bodyPr>
          <a:lstStyle>
            <a:lvl1pPr indent="-228600" lvl="0" marL="457200">
              <a:lnSpc>
                <a:spcPct val="100000"/>
              </a:lnSpc>
              <a:spcBef>
                <a:spcPts val="0"/>
              </a:spcBef>
              <a:spcAft>
                <a:spcPts val="0"/>
              </a:spcAft>
              <a:buSzPts val="1800"/>
              <a:buNone/>
              <a:defRPr/>
            </a:lvl1pPr>
          </a:lstStyle>
          <a:p/>
        </p:txBody>
      </p:sp>
      <p:sp>
        <p:nvSpPr>
          <p:cNvPr id="43" name="Google Shape;43;p10"/>
          <p:cNvSpPr txBox="1"/>
          <p:nvPr>
            <p:ph idx="12" type="sldNum"/>
          </p:nvPr>
        </p:nvSpPr>
        <p:spPr>
          <a:xfrm>
            <a:off x="8472458" y="4663217"/>
            <a:ext cx="548700" cy="393600"/>
          </a:xfrm>
          <a:prstGeom prst="rect">
            <a:avLst/>
          </a:prstGeom>
        </p:spPr>
        <p:txBody>
          <a:bodyPr anchorCtr="0" anchor="ctr" bIns="91425" lIns="91425" spcFirstLastPara="1" rIns="91425" wrap="square" tIns="91425">
            <a:normAutofit/>
          </a:bodyPr>
          <a:lstStyle>
            <a:lvl1pPr lvl="0">
              <a:buNone/>
              <a:defRPr/>
            </a:lvl1pPr>
            <a:lvl2pPr lvl="1">
              <a:buNone/>
              <a:defRPr/>
            </a:lvl2pPr>
            <a:lvl3pPr lvl="2">
              <a:buNone/>
              <a:defRPr/>
            </a:lvl3pPr>
            <a:lvl4pPr lvl="3">
              <a:buNone/>
              <a:defRPr/>
            </a:lvl4pPr>
            <a:lvl5pPr lvl="4">
              <a:buNone/>
              <a:defRPr/>
            </a:lvl5pPr>
            <a:lvl6pPr lvl="5">
              <a:buNone/>
              <a:defRPr/>
            </a:lvl6pPr>
            <a:lvl7pPr lvl="6">
              <a:buNone/>
              <a:defRPr/>
            </a:lvl7pPr>
            <a:lvl8pPr lvl="7">
              <a:buNone/>
              <a:defRPr/>
            </a:lvl8pPr>
            <a:lvl9pPr lvl="8">
              <a:buNone/>
              <a:defRPr/>
            </a:lvl9pPr>
          </a:lstStyle>
          <a:p>
            <a:pPr indent="0" lvl="0" marL="0" rtl="0" algn="r">
              <a:spcBef>
                <a:spcPts val="0"/>
              </a:spcBef>
              <a:spcAft>
                <a:spcPts val="0"/>
              </a:spcAft>
              <a:buNone/>
            </a:pPr>
            <a:fld id="{00000000-1234-1234-1234-123412341234}" type="slidenum">
              <a:rPr lang="en"/>
              <a:t>‹#›</a:t>
            </a:fld>
            <a:endParaRPr/>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slideLayout" Target="../slideLayouts/slideLayout2.xml"/><Relationship Id="rId3" Type="http://schemas.openxmlformats.org/officeDocument/2006/relationships/slideLayout" Target="../slideLayouts/slideLayout3.xml"/><Relationship Id="rId4" Type="http://schemas.openxmlformats.org/officeDocument/2006/relationships/slideLayout" Target="../slideLayouts/slideLayout4.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2" Type="http://schemas.openxmlformats.org/officeDocument/2006/relationships/theme" Target="../theme/theme1.xml"/><Relationship Id="rId9" Type="http://schemas.openxmlformats.org/officeDocument/2006/relationships/slideLayout" Target="../slideLayouts/slideLayout9.xml"/><Relationship Id="rId5" Type="http://schemas.openxmlformats.org/officeDocument/2006/relationships/slideLayout" Target="../slideLayouts/slideLayout5.xml"/><Relationship Id="rId6" Type="http://schemas.openxmlformats.org/officeDocument/2006/relationships/slideLayout" Target="../slideLayouts/slideLayout6.xml"/><Relationship Id="rId7" Type="http://schemas.openxmlformats.org/officeDocument/2006/relationships/slideLayout" Target="../slideLayouts/slideLayout7.xml"/><Relationship Id="rId8"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name="simple-light-2">
    <p:bg>
      <p:bgPr>
        <a:solidFill>
          <a:schemeClr val="lt1"/>
        </a:solidFill>
      </p:bgPr>
    </p:bg>
    <p:spTree>
      <p:nvGrpSpPr>
        <p:cNvPr id="5" name="Shape 5"/>
        <p:cNvGrpSpPr/>
        <p:nvPr/>
      </p:nvGrpSpPr>
      <p:grpSpPr>
        <a:xfrm>
          <a:off x="0" y="0"/>
          <a:ext cx="0" cy="0"/>
          <a:chOff x="0" y="0"/>
          <a:chExt cx="0" cy="0"/>
        </a:xfrm>
      </p:grpSpPr>
      <p:sp>
        <p:nvSpPr>
          <p:cNvPr id="6" name="Google Shape;6;p1"/>
          <p:cNvSpPr txBox="1"/>
          <p:nvPr>
            <p:ph type="title"/>
          </p:nvPr>
        </p:nvSpPr>
        <p:spPr>
          <a:xfrm>
            <a:off x="311700" y="445025"/>
            <a:ext cx="8520600" cy="572700"/>
          </a:xfrm>
          <a:prstGeom prst="rect">
            <a:avLst/>
          </a:prstGeom>
          <a:noFill/>
          <a:ln>
            <a:noFill/>
          </a:ln>
        </p:spPr>
        <p:txBody>
          <a:bodyPr anchorCtr="0" anchor="t" bIns="91425" lIns="91425" spcFirstLastPara="1" rIns="91425" wrap="square" tIns="91425">
            <a:normAutofit/>
          </a:bodyPr>
          <a:lstStyle>
            <a:lvl1pPr lvl="0">
              <a:spcBef>
                <a:spcPts val="0"/>
              </a:spcBef>
              <a:spcAft>
                <a:spcPts val="0"/>
              </a:spcAft>
              <a:buClr>
                <a:schemeClr val="dk1"/>
              </a:buClr>
              <a:buSzPts val="2800"/>
              <a:buNone/>
              <a:defRPr sz="2800">
                <a:solidFill>
                  <a:schemeClr val="dk1"/>
                </a:solidFill>
              </a:defRPr>
            </a:lvl1pPr>
            <a:lvl2pPr lvl="1">
              <a:spcBef>
                <a:spcPts val="0"/>
              </a:spcBef>
              <a:spcAft>
                <a:spcPts val="0"/>
              </a:spcAft>
              <a:buClr>
                <a:schemeClr val="dk1"/>
              </a:buClr>
              <a:buSzPts val="2800"/>
              <a:buNone/>
              <a:defRPr sz="2800">
                <a:solidFill>
                  <a:schemeClr val="dk1"/>
                </a:solidFill>
              </a:defRPr>
            </a:lvl2pPr>
            <a:lvl3pPr lvl="2">
              <a:spcBef>
                <a:spcPts val="0"/>
              </a:spcBef>
              <a:spcAft>
                <a:spcPts val="0"/>
              </a:spcAft>
              <a:buClr>
                <a:schemeClr val="dk1"/>
              </a:buClr>
              <a:buSzPts val="2800"/>
              <a:buNone/>
              <a:defRPr sz="2800">
                <a:solidFill>
                  <a:schemeClr val="dk1"/>
                </a:solidFill>
              </a:defRPr>
            </a:lvl3pPr>
            <a:lvl4pPr lvl="3">
              <a:spcBef>
                <a:spcPts val="0"/>
              </a:spcBef>
              <a:spcAft>
                <a:spcPts val="0"/>
              </a:spcAft>
              <a:buClr>
                <a:schemeClr val="dk1"/>
              </a:buClr>
              <a:buSzPts val="2800"/>
              <a:buNone/>
              <a:defRPr sz="2800">
                <a:solidFill>
                  <a:schemeClr val="dk1"/>
                </a:solidFill>
              </a:defRPr>
            </a:lvl4pPr>
            <a:lvl5pPr lvl="4">
              <a:spcBef>
                <a:spcPts val="0"/>
              </a:spcBef>
              <a:spcAft>
                <a:spcPts val="0"/>
              </a:spcAft>
              <a:buClr>
                <a:schemeClr val="dk1"/>
              </a:buClr>
              <a:buSzPts val="2800"/>
              <a:buNone/>
              <a:defRPr sz="2800">
                <a:solidFill>
                  <a:schemeClr val="dk1"/>
                </a:solidFill>
              </a:defRPr>
            </a:lvl5pPr>
            <a:lvl6pPr lvl="5">
              <a:spcBef>
                <a:spcPts val="0"/>
              </a:spcBef>
              <a:spcAft>
                <a:spcPts val="0"/>
              </a:spcAft>
              <a:buClr>
                <a:schemeClr val="dk1"/>
              </a:buClr>
              <a:buSzPts val="2800"/>
              <a:buNone/>
              <a:defRPr sz="2800">
                <a:solidFill>
                  <a:schemeClr val="dk1"/>
                </a:solidFill>
              </a:defRPr>
            </a:lvl6pPr>
            <a:lvl7pPr lvl="6">
              <a:spcBef>
                <a:spcPts val="0"/>
              </a:spcBef>
              <a:spcAft>
                <a:spcPts val="0"/>
              </a:spcAft>
              <a:buClr>
                <a:schemeClr val="dk1"/>
              </a:buClr>
              <a:buSzPts val="2800"/>
              <a:buNone/>
              <a:defRPr sz="2800">
                <a:solidFill>
                  <a:schemeClr val="dk1"/>
                </a:solidFill>
              </a:defRPr>
            </a:lvl7pPr>
            <a:lvl8pPr lvl="7">
              <a:spcBef>
                <a:spcPts val="0"/>
              </a:spcBef>
              <a:spcAft>
                <a:spcPts val="0"/>
              </a:spcAft>
              <a:buClr>
                <a:schemeClr val="dk1"/>
              </a:buClr>
              <a:buSzPts val="2800"/>
              <a:buNone/>
              <a:defRPr sz="2800">
                <a:solidFill>
                  <a:schemeClr val="dk1"/>
                </a:solidFill>
              </a:defRPr>
            </a:lvl8pPr>
            <a:lvl9pPr lvl="8">
              <a:spcBef>
                <a:spcPts val="0"/>
              </a:spcBef>
              <a:spcAft>
                <a:spcPts val="0"/>
              </a:spcAft>
              <a:buClr>
                <a:schemeClr val="dk1"/>
              </a:buClr>
              <a:buSzPts val="2800"/>
              <a:buNone/>
              <a:defRPr sz="2800">
                <a:solidFill>
                  <a:schemeClr val="dk1"/>
                </a:solidFill>
              </a:defRPr>
            </a:lvl9pPr>
          </a:lstStyle>
          <a:p/>
        </p:txBody>
      </p:sp>
      <p:sp>
        <p:nvSpPr>
          <p:cNvPr id="7" name="Google Shape;7;p1"/>
          <p:cNvSpPr txBox="1"/>
          <p:nvPr>
            <p:ph idx="1" type="body"/>
          </p:nvPr>
        </p:nvSpPr>
        <p:spPr>
          <a:xfrm>
            <a:off x="311700" y="1152475"/>
            <a:ext cx="8520600" cy="3416400"/>
          </a:xfrm>
          <a:prstGeom prst="rect">
            <a:avLst/>
          </a:prstGeom>
          <a:noFill/>
          <a:ln>
            <a:noFill/>
          </a:ln>
        </p:spPr>
        <p:txBody>
          <a:bodyPr anchorCtr="0" anchor="t" bIns="91425" lIns="91425" spcFirstLastPara="1" rIns="91425" wrap="square" tIns="91425">
            <a:normAutofit/>
          </a:bodyPr>
          <a:lstStyle>
            <a:lvl1pPr indent="-342900" lvl="0" marL="457200">
              <a:lnSpc>
                <a:spcPct val="115000"/>
              </a:lnSpc>
              <a:spcBef>
                <a:spcPts val="0"/>
              </a:spcBef>
              <a:spcAft>
                <a:spcPts val="0"/>
              </a:spcAft>
              <a:buClr>
                <a:schemeClr val="dk2"/>
              </a:buClr>
              <a:buSzPts val="1800"/>
              <a:buChar char="●"/>
              <a:defRPr sz="1800">
                <a:solidFill>
                  <a:schemeClr val="dk2"/>
                </a:solidFill>
              </a:defRPr>
            </a:lvl1pPr>
            <a:lvl2pPr indent="-317500" lvl="1" marL="914400">
              <a:lnSpc>
                <a:spcPct val="115000"/>
              </a:lnSpc>
              <a:spcBef>
                <a:spcPts val="0"/>
              </a:spcBef>
              <a:spcAft>
                <a:spcPts val="0"/>
              </a:spcAft>
              <a:buClr>
                <a:schemeClr val="dk2"/>
              </a:buClr>
              <a:buSzPts val="1400"/>
              <a:buChar char="○"/>
              <a:defRPr>
                <a:solidFill>
                  <a:schemeClr val="dk2"/>
                </a:solidFill>
              </a:defRPr>
            </a:lvl2pPr>
            <a:lvl3pPr indent="-317500" lvl="2" marL="1371600">
              <a:lnSpc>
                <a:spcPct val="115000"/>
              </a:lnSpc>
              <a:spcBef>
                <a:spcPts val="0"/>
              </a:spcBef>
              <a:spcAft>
                <a:spcPts val="0"/>
              </a:spcAft>
              <a:buClr>
                <a:schemeClr val="dk2"/>
              </a:buClr>
              <a:buSzPts val="1400"/>
              <a:buChar char="■"/>
              <a:defRPr>
                <a:solidFill>
                  <a:schemeClr val="dk2"/>
                </a:solidFill>
              </a:defRPr>
            </a:lvl3pPr>
            <a:lvl4pPr indent="-317500" lvl="3" marL="1828800">
              <a:lnSpc>
                <a:spcPct val="115000"/>
              </a:lnSpc>
              <a:spcBef>
                <a:spcPts val="0"/>
              </a:spcBef>
              <a:spcAft>
                <a:spcPts val="0"/>
              </a:spcAft>
              <a:buClr>
                <a:schemeClr val="dk2"/>
              </a:buClr>
              <a:buSzPts val="1400"/>
              <a:buChar char="●"/>
              <a:defRPr>
                <a:solidFill>
                  <a:schemeClr val="dk2"/>
                </a:solidFill>
              </a:defRPr>
            </a:lvl4pPr>
            <a:lvl5pPr indent="-317500" lvl="4" marL="2286000">
              <a:lnSpc>
                <a:spcPct val="115000"/>
              </a:lnSpc>
              <a:spcBef>
                <a:spcPts val="0"/>
              </a:spcBef>
              <a:spcAft>
                <a:spcPts val="0"/>
              </a:spcAft>
              <a:buClr>
                <a:schemeClr val="dk2"/>
              </a:buClr>
              <a:buSzPts val="1400"/>
              <a:buChar char="○"/>
              <a:defRPr>
                <a:solidFill>
                  <a:schemeClr val="dk2"/>
                </a:solidFill>
              </a:defRPr>
            </a:lvl5pPr>
            <a:lvl6pPr indent="-317500" lvl="5" marL="2743200">
              <a:lnSpc>
                <a:spcPct val="115000"/>
              </a:lnSpc>
              <a:spcBef>
                <a:spcPts val="0"/>
              </a:spcBef>
              <a:spcAft>
                <a:spcPts val="0"/>
              </a:spcAft>
              <a:buClr>
                <a:schemeClr val="dk2"/>
              </a:buClr>
              <a:buSzPts val="1400"/>
              <a:buChar char="■"/>
              <a:defRPr>
                <a:solidFill>
                  <a:schemeClr val="dk2"/>
                </a:solidFill>
              </a:defRPr>
            </a:lvl6pPr>
            <a:lvl7pPr indent="-317500" lvl="6" marL="3200400">
              <a:lnSpc>
                <a:spcPct val="115000"/>
              </a:lnSpc>
              <a:spcBef>
                <a:spcPts val="0"/>
              </a:spcBef>
              <a:spcAft>
                <a:spcPts val="0"/>
              </a:spcAft>
              <a:buClr>
                <a:schemeClr val="dk2"/>
              </a:buClr>
              <a:buSzPts val="1400"/>
              <a:buChar char="●"/>
              <a:defRPr>
                <a:solidFill>
                  <a:schemeClr val="dk2"/>
                </a:solidFill>
              </a:defRPr>
            </a:lvl7pPr>
            <a:lvl8pPr indent="-317500" lvl="7" marL="3657600">
              <a:lnSpc>
                <a:spcPct val="115000"/>
              </a:lnSpc>
              <a:spcBef>
                <a:spcPts val="0"/>
              </a:spcBef>
              <a:spcAft>
                <a:spcPts val="0"/>
              </a:spcAft>
              <a:buClr>
                <a:schemeClr val="dk2"/>
              </a:buClr>
              <a:buSzPts val="1400"/>
              <a:buChar char="○"/>
              <a:defRPr>
                <a:solidFill>
                  <a:schemeClr val="dk2"/>
                </a:solidFill>
              </a:defRPr>
            </a:lvl8pPr>
            <a:lvl9pPr indent="-317500" lvl="8" marL="4114800">
              <a:lnSpc>
                <a:spcPct val="115000"/>
              </a:lnSpc>
              <a:spcBef>
                <a:spcPts val="0"/>
              </a:spcBef>
              <a:spcAft>
                <a:spcPts val="0"/>
              </a:spcAft>
              <a:buClr>
                <a:schemeClr val="dk2"/>
              </a:buClr>
              <a:buSzPts val="1400"/>
              <a:buChar char="■"/>
              <a:defRPr>
                <a:solidFill>
                  <a:schemeClr val="dk2"/>
                </a:solidFill>
              </a:defRPr>
            </a:lvl9pPr>
          </a:lstStyle>
          <a:p/>
        </p:txBody>
      </p:sp>
      <p:sp>
        <p:nvSpPr>
          <p:cNvPr id="8" name="Google Shape;8;p1"/>
          <p:cNvSpPr txBox="1"/>
          <p:nvPr>
            <p:ph idx="12" type="sldNum"/>
          </p:nvPr>
        </p:nvSpPr>
        <p:spPr>
          <a:xfrm>
            <a:off x="8472458" y="4663217"/>
            <a:ext cx="548700" cy="393600"/>
          </a:xfrm>
          <a:prstGeom prst="rect">
            <a:avLst/>
          </a:prstGeom>
          <a:noFill/>
          <a:ln>
            <a:noFill/>
          </a:ln>
        </p:spPr>
        <p:txBody>
          <a:bodyPr anchorCtr="0" anchor="ctr" bIns="91425" lIns="91425" spcFirstLastPara="1" rIns="91425" wrap="square" tIns="91425">
            <a:normAutofit/>
          </a:bodyPr>
          <a:lstStyle>
            <a:lvl1pPr lvl="0" algn="r">
              <a:buNone/>
              <a:defRPr sz="1000">
                <a:solidFill>
                  <a:schemeClr val="dk2"/>
                </a:solidFill>
              </a:defRPr>
            </a:lvl1pPr>
            <a:lvl2pPr lvl="1" algn="r">
              <a:buNone/>
              <a:defRPr sz="1000">
                <a:solidFill>
                  <a:schemeClr val="dk2"/>
                </a:solidFill>
              </a:defRPr>
            </a:lvl2pPr>
            <a:lvl3pPr lvl="2" algn="r">
              <a:buNone/>
              <a:defRPr sz="1000">
                <a:solidFill>
                  <a:schemeClr val="dk2"/>
                </a:solidFill>
              </a:defRPr>
            </a:lvl3pPr>
            <a:lvl4pPr lvl="3" algn="r">
              <a:buNone/>
              <a:defRPr sz="1000">
                <a:solidFill>
                  <a:schemeClr val="dk2"/>
                </a:solidFill>
              </a:defRPr>
            </a:lvl4pPr>
            <a:lvl5pPr lvl="4" algn="r">
              <a:buNone/>
              <a:defRPr sz="1000">
                <a:solidFill>
                  <a:schemeClr val="dk2"/>
                </a:solidFill>
              </a:defRPr>
            </a:lvl5pPr>
            <a:lvl6pPr lvl="5" algn="r">
              <a:buNone/>
              <a:defRPr sz="1000">
                <a:solidFill>
                  <a:schemeClr val="dk2"/>
                </a:solidFill>
              </a:defRPr>
            </a:lvl6pPr>
            <a:lvl7pPr lvl="6" algn="r">
              <a:buNone/>
              <a:defRPr sz="1000">
                <a:solidFill>
                  <a:schemeClr val="dk2"/>
                </a:solidFill>
              </a:defRPr>
            </a:lvl7pPr>
            <a:lvl8pPr lvl="7" algn="r">
              <a:buNone/>
              <a:defRPr sz="1000">
                <a:solidFill>
                  <a:schemeClr val="dk2"/>
                </a:solidFill>
              </a:defRPr>
            </a:lvl8pPr>
            <a:lvl9pPr lvl="8" algn="r">
              <a:buNone/>
              <a:defRPr sz="1000">
                <a:solidFill>
                  <a:schemeClr val="dk2"/>
                </a:solidFill>
              </a:defRPr>
            </a:lvl9pPr>
          </a:lstStyle>
          <a:p>
            <a:pPr indent="0" lvl="0" marL="0" rtl="0" algn="r">
              <a:spcBef>
                <a:spcPts val="0"/>
              </a:spcBef>
              <a:spcAft>
                <a:spcPts val="0"/>
              </a:spcAft>
              <a:buNone/>
            </a:pPr>
            <a:fld id="{00000000-1234-1234-1234-123412341234}" type="slidenum">
              <a:rPr lang="en"/>
              <a:t>‹#›</a:t>
            </a:fld>
            <a:endParaRPr/>
          </a:p>
        </p:txBody>
      </p:sp>
    </p:spTree>
  </p:cSld>
  <p:clrMap accent1="accent1" accent2="accent2" accent3="accent3" accent4="accent4" accent5="accent5" accent6="accent6" bg1="lt1" bg2="dk2" tx1="dk1" tx2="lt2" folHlink="folHlink" hlink="hlink"/>
  <p:sldLayoutIdLst>
    <p:sldLayoutId id="2147483648" r:id="rId1"/>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Lst>
  <p:hf dt="0" ftr="0" hdr="0" sldNum="0"/>
  <p:txStyles>
    <p:title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titleStyle>
    <p:body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bodyStyle>
    <p:otherStyle>
      <a:defPPr lvl="0" marR="0" rtl="0" algn="l">
        <a:lnSpc>
          <a:spcPct val="100000"/>
        </a:lnSpc>
        <a:spcBef>
          <a:spcPts val="0"/>
        </a:spcBef>
        <a:spcAft>
          <a:spcPts val="0"/>
        </a:spcAft>
      </a:defPPr>
      <a:lvl1pPr lvl="0"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1pPr>
      <a:lvl2pPr lvl="1"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2pPr>
      <a:lvl3pPr lvl="2"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3pPr>
      <a:lvl4pPr lvl="3"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4pPr>
      <a:lvl5pPr lvl="4"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5pPr>
      <a:lvl6pPr lvl="5"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6pPr>
      <a:lvl7pPr lvl="6"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7pPr>
      <a:lvl8pPr lvl="7"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8pPr>
      <a:lvl9pPr lvl="8" marR="0" rtl="0" algn="l">
        <a:lnSpc>
          <a:spcPct val="100000"/>
        </a:lnSpc>
        <a:spcBef>
          <a:spcPts val="0"/>
        </a:spcBef>
        <a:spcAft>
          <a:spcPts val="0"/>
        </a:spcAft>
        <a:buClr>
          <a:srgbClr val="000000"/>
        </a:buClr>
        <a:buFont typeface="Arial"/>
        <a:defRPr b="0" i="0" sz="1400" u="none" cap="none" strike="noStrik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notesSlide" Target="../notesSlides/notesSlide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0.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1.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3.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4.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5.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6.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1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3.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4.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5.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6.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8.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notesSlide" Target="../notesSlides/notesSlide9.xml"/></Relationships>
</file>

<file path=ppt/slides/slide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3" name="Shape 53"/>
        <p:cNvGrpSpPr/>
        <p:nvPr/>
      </p:nvGrpSpPr>
      <p:grpSpPr>
        <a:xfrm>
          <a:off x="0" y="0"/>
          <a:ext cx="0" cy="0"/>
          <a:chOff x="0" y="0"/>
          <a:chExt cx="0" cy="0"/>
        </a:xfrm>
      </p:grpSpPr>
      <p:sp>
        <p:nvSpPr>
          <p:cNvPr id="54" name="Google Shape;54;p13"/>
          <p:cNvSpPr txBox="1"/>
          <p:nvPr>
            <p:ph type="ctrTitle"/>
          </p:nvPr>
        </p:nvSpPr>
        <p:spPr>
          <a:xfrm>
            <a:off x="311708" y="744575"/>
            <a:ext cx="8520600" cy="2052600"/>
          </a:xfrm>
          <a:prstGeom prst="rect">
            <a:avLst/>
          </a:prstGeom>
        </p:spPr>
        <p:txBody>
          <a:bodyPr anchorCtr="0" anchor="b" bIns="91425" lIns="91425" spcFirstLastPara="1" rIns="91425" wrap="square" tIns="91425">
            <a:normAutofit/>
          </a:bodyPr>
          <a:lstStyle/>
          <a:p>
            <a:pPr indent="0" lvl="0" marL="0" rtl="0" algn="ctr">
              <a:spcBef>
                <a:spcPts val="0"/>
              </a:spcBef>
              <a:spcAft>
                <a:spcPts val="0"/>
              </a:spcAft>
              <a:buNone/>
            </a:pPr>
            <a:r>
              <a:rPr lang="en">
                <a:latin typeface="Comic Sans MS"/>
                <a:ea typeface="Comic Sans MS"/>
                <a:cs typeface="Comic Sans MS"/>
                <a:sym typeface="Comic Sans MS"/>
              </a:rPr>
              <a:t>Mistakes in Proofs</a:t>
            </a:r>
            <a:endParaRPr>
              <a:latin typeface="Comic Sans MS"/>
              <a:ea typeface="Comic Sans MS"/>
              <a:cs typeface="Comic Sans MS"/>
              <a:sym typeface="Comic Sans MS"/>
            </a:endParaRPr>
          </a:p>
        </p:txBody>
      </p:sp>
      <p:sp>
        <p:nvSpPr>
          <p:cNvPr id="55" name="Google Shape;55;p13"/>
          <p:cNvSpPr txBox="1"/>
          <p:nvPr>
            <p:ph idx="1" type="subTitle"/>
          </p:nvPr>
        </p:nvSpPr>
        <p:spPr>
          <a:xfrm>
            <a:off x="311700" y="2834125"/>
            <a:ext cx="8520600" cy="792600"/>
          </a:xfrm>
          <a:prstGeom prst="rect">
            <a:avLst/>
          </a:prstGeom>
        </p:spPr>
        <p:txBody>
          <a:bodyPr anchorCtr="0" anchor="t" bIns="91425" lIns="91425" spcFirstLastPara="1" rIns="91425" wrap="square" tIns="91425">
            <a:normAutofit/>
          </a:bodyPr>
          <a:lstStyle/>
          <a:p>
            <a:pPr indent="0" lvl="0" marL="0" rtl="0" algn="ctr">
              <a:spcBef>
                <a:spcPts val="0"/>
              </a:spcBef>
              <a:spcAft>
                <a:spcPts val="0"/>
              </a:spcAft>
              <a:buNone/>
            </a:pPr>
            <a:r>
              <a:t/>
            </a:r>
            <a:endParaRPr/>
          </a:p>
        </p:txBody>
      </p:sp>
    </p:spTree>
  </p:cSld>
  <p:clrMapOvr>
    <a:masterClrMapping/>
  </p:clrMapOvr>
</p:sld>
</file>

<file path=ppt/slides/slide10.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8" name="Shape 108"/>
        <p:cNvGrpSpPr/>
        <p:nvPr/>
      </p:nvGrpSpPr>
      <p:grpSpPr>
        <a:xfrm>
          <a:off x="0" y="0"/>
          <a:ext cx="0" cy="0"/>
          <a:chOff x="0" y="0"/>
          <a:chExt cx="0" cy="0"/>
        </a:xfrm>
      </p:grpSpPr>
      <p:sp>
        <p:nvSpPr>
          <p:cNvPr id="109" name="Google Shape;109;p22"/>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0" name="Google Shape;110;p22"/>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a:t>
            </a:r>
            <a:r>
              <a:rPr lang="en">
                <a:latin typeface="Times New Roman"/>
                <a:ea typeface="Times New Roman"/>
                <a:cs typeface="Times New Roman"/>
                <a:sym typeface="Times New Roman"/>
              </a:rPr>
              <a:t>y an argum</a:t>
            </a:r>
            <a:r>
              <a:rPr lang="en">
                <a:latin typeface="Times New Roman"/>
                <a:ea typeface="Times New Roman"/>
                <a:cs typeface="Times New Roman"/>
                <a:sym typeface="Times New Roman"/>
              </a:rPr>
              <a:t>ent, we mean a sequence of statements that end with a conclusion.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By valid, we mean that the conclusion, or final statement of the argument, must follow from the truth of the preceding statements, or premises, of the argument. That is, an argument is valid if and only if it is impossible for all the premises to be true and the conclusion to be false.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To deduce new statements from statements we already have, we use rules of inference which are templates for constructing valid arguments. Rules of inference are our basic tools for establishing the truth of statements of Inference.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After we illustrate how rules of inference are used to produce valid arguments, we will describe some common forms of incorrect reasoning, called fallacies, which lead to invalid arguments. </a:t>
            </a:r>
            <a:endParaRPr>
              <a:latin typeface="Times New Roman"/>
              <a:ea typeface="Times New Roman"/>
              <a:cs typeface="Times New Roman"/>
              <a:sym typeface="Times New Roman"/>
            </a:endParaRPr>
          </a:p>
        </p:txBody>
      </p:sp>
    </p:spTree>
  </p:cSld>
  <p:clrMapOvr>
    <a:masterClrMapping/>
  </p:clrMapOvr>
</p:sld>
</file>

<file path=ppt/slides/slide11.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14" name="Shape 114"/>
        <p:cNvGrpSpPr/>
        <p:nvPr/>
      </p:nvGrpSpPr>
      <p:grpSpPr>
        <a:xfrm>
          <a:off x="0" y="0"/>
          <a:ext cx="0" cy="0"/>
          <a:chOff x="0" y="0"/>
          <a:chExt cx="0" cy="0"/>
        </a:xfrm>
      </p:grpSpPr>
      <p:sp>
        <p:nvSpPr>
          <p:cNvPr id="115" name="Google Shape;115;p23"/>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16" name="Google Shape;116;p23"/>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a:t>
            </a:r>
            <a:r>
              <a:rPr lang="en">
                <a:latin typeface="Times New Roman"/>
                <a:ea typeface="Times New Roman"/>
                <a:cs typeface="Times New Roman"/>
                <a:sym typeface="Times New Roman"/>
              </a:rPr>
              <a:t>in propositional logic is a sequence of propositions.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All but the final proposition in the argument are called </a:t>
            </a:r>
            <a:r>
              <a:rPr b="1" lang="en">
                <a:latin typeface="Times New Roman"/>
                <a:ea typeface="Times New Roman"/>
                <a:cs typeface="Times New Roman"/>
                <a:sym typeface="Times New Roman"/>
              </a:rPr>
              <a:t>premises </a:t>
            </a:r>
            <a:r>
              <a:rPr lang="en">
                <a:latin typeface="Times New Roman"/>
                <a:ea typeface="Times New Roman"/>
                <a:cs typeface="Times New Roman"/>
                <a:sym typeface="Times New Roman"/>
              </a:rPr>
              <a:t>and the final proposition is called the </a:t>
            </a:r>
            <a:r>
              <a:rPr b="1" lang="en">
                <a:latin typeface="Times New Roman"/>
                <a:ea typeface="Times New Roman"/>
                <a:cs typeface="Times New Roman"/>
                <a:sym typeface="Times New Roman"/>
              </a:rPr>
              <a:t>conclusion</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the truth of all its premises implies that the conclusion is true.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t>
            </a:r>
            <a:r>
              <a:rPr b="1" lang="en">
                <a:latin typeface="Times New Roman"/>
                <a:ea typeface="Times New Roman"/>
                <a:cs typeface="Times New Roman"/>
                <a:sym typeface="Times New Roman"/>
              </a:rPr>
              <a:t>argument form</a:t>
            </a:r>
            <a:r>
              <a:rPr lang="en">
                <a:latin typeface="Times New Roman"/>
                <a:ea typeface="Times New Roman"/>
                <a:cs typeface="Times New Roman"/>
                <a:sym typeface="Times New Roman"/>
              </a:rPr>
              <a:t> in propositional logic is a sequence of compound propositions involving propositional variables.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An argument form is </a:t>
            </a:r>
            <a:r>
              <a:rPr b="1" lang="en">
                <a:latin typeface="Times New Roman"/>
                <a:ea typeface="Times New Roman"/>
                <a:cs typeface="Times New Roman"/>
                <a:sym typeface="Times New Roman"/>
              </a:rPr>
              <a:t>valid </a:t>
            </a:r>
            <a:r>
              <a:rPr lang="en">
                <a:latin typeface="Times New Roman"/>
                <a:ea typeface="Times New Roman"/>
                <a:cs typeface="Times New Roman"/>
                <a:sym typeface="Times New Roman"/>
              </a:rPr>
              <a:t>if no matter which particular propositions are substituted for the propositional variables in its premises, the conclusion is true if the premises are all true. </a:t>
            </a:r>
            <a:endParaRPr>
              <a:latin typeface="Times New Roman"/>
              <a:ea typeface="Times New Roman"/>
              <a:cs typeface="Times New Roman"/>
              <a:sym typeface="Times New Roman"/>
            </a:endParaRPr>
          </a:p>
        </p:txBody>
      </p:sp>
    </p:spTree>
  </p:cSld>
  <p:clrMapOvr>
    <a:masterClrMapping/>
  </p:clrMapOvr>
</p:sld>
</file>

<file path=ppt/slides/slide1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0" name="Shape 120"/>
        <p:cNvGrpSpPr/>
        <p:nvPr/>
      </p:nvGrpSpPr>
      <p:grpSpPr>
        <a:xfrm>
          <a:off x="0" y="0"/>
          <a:ext cx="0" cy="0"/>
          <a:chOff x="0" y="0"/>
          <a:chExt cx="0" cy="0"/>
        </a:xfrm>
      </p:grpSpPr>
      <p:sp>
        <p:nvSpPr>
          <p:cNvPr id="121" name="Google Shape;121;p2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endParaRPr>
              <a:latin typeface="Comic Sans MS"/>
              <a:ea typeface="Comic Sans MS"/>
              <a:cs typeface="Comic Sans MS"/>
              <a:sym typeface="Comic Sans MS"/>
            </a:endParaRPr>
          </a:p>
        </p:txBody>
      </p:sp>
      <p:sp>
        <p:nvSpPr>
          <p:cNvPr id="122" name="Google Shape;122;p2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Determine whether the argument given here is valid and determine whether its conclusion must be true because of the validity of the argument. </a:t>
            </a:r>
            <a:endParaRPr>
              <a:latin typeface="Times New Roman"/>
              <a:ea typeface="Times New Roman"/>
              <a:cs typeface="Times New Roman"/>
              <a:sym typeface="Times New Roman"/>
            </a:endParaRPr>
          </a:p>
          <a:p>
            <a:pPr indent="0" lvl="0" marL="457200" rtl="0" algn="just">
              <a:spcBef>
                <a:spcPts val="1200"/>
              </a:spcBef>
              <a:spcAft>
                <a:spcPts val="0"/>
              </a:spcAft>
              <a:buNone/>
            </a:pPr>
            <a:r>
              <a:rPr lang="en">
                <a:latin typeface="Times New Roman"/>
                <a:ea typeface="Times New Roman"/>
                <a:cs typeface="Times New Roman"/>
                <a:sym typeface="Times New Roman"/>
              </a:rPr>
              <a:t>“If √2 &gt; 3/2 , then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a:t>
            </a:r>
            <a:endParaRPr>
              <a:latin typeface="Times New Roman"/>
              <a:ea typeface="Times New Roman"/>
              <a:cs typeface="Times New Roman"/>
              <a:sym typeface="Times New Roman"/>
            </a:endParaRPr>
          </a:p>
          <a:p>
            <a:pPr indent="0" lvl="0" marL="457200" rtl="0" algn="just">
              <a:spcBef>
                <a:spcPts val="0"/>
              </a:spcBef>
              <a:spcAft>
                <a:spcPts val="0"/>
              </a:spcAft>
              <a:buNone/>
            </a:pPr>
            <a:r>
              <a:rPr lang="en">
                <a:latin typeface="Times New Roman"/>
                <a:ea typeface="Times New Roman"/>
                <a:cs typeface="Times New Roman"/>
                <a:sym typeface="Times New Roman"/>
              </a:rPr>
              <a:t>We know that √2 &gt; 3/2 . Consequently,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&gt; (3/2)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9/4 .”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“√2 &gt; 3/2”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 proposition “2 &gt; </a:t>
            </a:r>
            <a:r>
              <a:rPr lang="en">
                <a:latin typeface="Times New Roman"/>
                <a:ea typeface="Times New Roman"/>
                <a:cs typeface="Times New Roman"/>
                <a:sym typeface="Times New Roman"/>
              </a:rPr>
              <a:t>(3/2)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lang="en">
                <a:latin typeface="Times New Roman"/>
                <a:ea typeface="Times New Roman"/>
                <a:cs typeface="Times New Roman"/>
                <a:sym typeface="Times New Roman"/>
              </a:rPr>
              <a:t>” The premises of the argument are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is its conclusion. This argument is valid because it is constructed by using </a:t>
            </a:r>
            <a:r>
              <a:rPr i="1" lang="en">
                <a:latin typeface="Times New Roman"/>
                <a:ea typeface="Times New Roman"/>
                <a:cs typeface="Times New Roman"/>
                <a:sym typeface="Times New Roman"/>
              </a:rPr>
              <a:t>modus ponens</a:t>
            </a:r>
            <a:r>
              <a:rPr lang="en">
                <a:latin typeface="Times New Roman"/>
                <a:ea typeface="Times New Roman"/>
                <a:cs typeface="Times New Roman"/>
                <a:sym typeface="Times New Roman"/>
              </a:rPr>
              <a:t>, a valid argument form. However, one of its premises, 2 &gt; 3/2, is false. Consequently, we cannot conclude that the conclusion is true. Furthermore, note that the conclusion of this argument is false, because 2 &lt; 9/</a:t>
            </a:r>
            <a:r>
              <a:rPr lang="en">
                <a:latin typeface="Times New Roman"/>
                <a:ea typeface="Times New Roman"/>
                <a:cs typeface="Times New Roman"/>
                <a:sym typeface="Times New Roman"/>
              </a:rPr>
              <a:t>4. </a:t>
            </a:r>
            <a:endParaRPr>
              <a:latin typeface="Times New Roman"/>
              <a:ea typeface="Times New Roman"/>
              <a:cs typeface="Times New Roman"/>
              <a:sym typeface="Times New Roman"/>
            </a:endParaRPr>
          </a:p>
        </p:txBody>
      </p:sp>
    </p:spTree>
  </p:cSld>
  <p:clrMapOvr>
    <a:masterClrMapping/>
  </p:clrMapOvr>
</p:sld>
</file>

<file path=ppt/slides/slide1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26" name="Shape 126"/>
        <p:cNvGrpSpPr/>
        <p:nvPr/>
      </p:nvGrpSpPr>
      <p:grpSpPr>
        <a:xfrm>
          <a:off x="0" y="0"/>
          <a:ext cx="0" cy="0"/>
          <a:chOff x="0" y="0"/>
          <a:chExt cx="0" cy="0"/>
        </a:xfrm>
      </p:grpSpPr>
      <p:sp>
        <p:nvSpPr>
          <p:cNvPr id="127" name="Google Shape;127;p2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Ponens  </a:t>
            </a:r>
            <a:endParaRPr>
              <a:latin typeface="Comic Sans MS"/>
              <a:ea typeface="Comic Sans MS"/>
              <a:cs typeface="Comic Sans MS"/>
              <a:sym typeface="Comic Sans MS"/>
            </a:endParaRPr>
          </a:p>
        </p:txBody>
      </p:sp>
      <p:sp>
        <p:nvSpPr>
          <p:cNvPr id="128" name="Google Shape;128;p2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2" name="Shape 132"/>
        <p:cNvGrpSpPr/>
        <p:nvPr/>
      </p:nvGrpSpPr>
      <p:grpSpPr>
        <a:xfrm>
          <a:off x="0" y="0"/>
          <a:ext cx="0" cy="0"/>
          <a:chOff x="0" y="0"/>
          <a:chExt cx="0" cy="0"/>
        </a:xfrm>
      </p:grpSpPr>
      <p:sp>
        <p:nvSpPr>
          <p:cNvPr id="133" name="Google Shape;133;p2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Modus Tollens </a:t>
            </a:r>
            <a:endParaRPr>
              <a:latin typeface="Comic Sans MS"/>
              <a:ea typeface="Comic Sans MS"/>
              <a:cs typeface="Comic Sans MS"/>
              <a:sym typeface="Comic Sans MS"/>
            </a:endParaRPr>
          </a:p>
        </p:txBody>
      </p:sp>
      <p:sp>
        <p:nvSpPr>
          <p:cNvPr id="134" name="Google Shape;134;p2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38" name="Shape 138"/>
        <p:cNvGrpSpPr/>
        <p:nvPr/>
      </p:nvGrpSpPr>
      <p:grpSpPr>
        <a:xfrm>
          <a:off x="0" y="0"/>
          <a:ext cx="0" cy="0"/>
          <a:chOff x="0" y="0"/>
          <a:chExt cx="0" cy="0"/>
        </a:xfrm>
      </p:grpSpPr>
      <p:sp>
        <p:nvSpPr>
          <p:cNvPr id="139" name="Google Shape;139;p2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Addition </a:t>
            </a:r>
            <a:endParaRPr>
              <a:latin typeface="Comic Sans MS"/>
              <a:ea typeface="Comic Sans MS"/>
              <a:cs typeface="Comic Sans MS"/>
              <a:sym typeface="Comic Sans MS"/>
            </a:endParaRPr>
          </a:p>
        </p:txBody>
      </p:sp>
      <p:sp>
        <p:nvSpPr>
          <p:cNvPr id="140" name="Google Shape;140;p2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44" name="Shape 144"/>
        <p:cNvGrpSpPr/>
        <p:nvPr/>
      </p:nvGrpSpPr>
      <p:grpSpPr>
        <a:xfrm>
          <a:off x="0" y="0"/>
          <a:ext cx="0" cy="0"/>
          <a:chOff x="0" y="0"/>
          <a:chExt cx="0" cy="0"/>
        </a:xfrm>
      </p:grpSpPr>
      <p:sp>
        <p:nvSpPr>
          <p:cNvPr id="145" name="Google Shape;145;p2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Rules of Inference: </a:t>
            </a:r>
            <a:r>
              <a:rPr lang="en">
                <a:latin typeface="Comic Sans MS"/>
                <a:ea typeface="Comic Sans MS"/>
                <a:cs typeface="Comic Sans MS"/>
                <a:sym typeface="Comic Sans MS"/>
              </a:rPr>
              <a:t>Simplification </a:t>
            </a:r>
            <a:endParaRPr>
              <a:latin typeface="Comic Sans MS"/>
              <a:ea typeface="Comic Sans MS"/>
              <a:cs typeface="Comic Sans MS"/>
              <a:sym typeface="Comic Sans MS"/>
            </a:endParaRPr>
          </a:p>
        </p:txBody>
      </p:sp>
      <p:sp>
        <p:nvSpPr>
          <p:cNvPr id="146" name="Google Shape;146;p2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t/>
            </a:r>
            <a:endParaRPr i="1">
              <a:latin typeface="Times New Roman"/>
              <a:ea typeface="Times New Roman"/>
              <a:cs typeface="Times New Roman"/>
              <a:sym typeface="Times New Roman"/>
            </a:endParaRPr>
          </a:p>
          <a:p>
            <a:pPr indent="0" lvl="0" marL="0" rtl="0" algn="just">
              <a:spcBef>
                <a:spcPts val="0"/>
              </a:spcBef>
              <a:spcAft>
                <a:spcPts val="0"/>
              </a:spcAft>
              <a:buNone/>
            </a:pP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endParaRPr i="1">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a:t>
            </a:r>
            <a:endParaRPr>
              <a:latin typeface="Times New Roman"/>
              <a:ea typeface="Times New Roman"/>
              <a:cs typeface="Times New Roman"/>
              <a:sym typeface="Times New Roman"/>
            </a:endParaRPr>
          </a:p>
          <a:p>
            <a:pPr indent="0" lvl="0" marL="0" rtl="0" algn="just">
              <a:spcBef>
                <a:spcPts val="0"/>
              </a:spcBef>
              <a:spcAft>
                <a:spcPts val="1000"/>
              </a:spcAft>
              <a:buNone/>
            </a:pP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r>
              <a:rPr lang="en">
                <a:latin typeface="Times New Roman"/>
                <a:ea typeface="Times New Roman"/>
                <a:cs typeface="Times New Roman"/>
                <a:sym typeface="Times New Roman"/>
              </a:rPr>
              <a:t>where ∴ is the symbol that denotes “therefore.” </a:t>
            </a:r>
            <a:endParaRPr>
              <a:latin typeface="Times New Roman"/>
              <a:ea typeface="Times New Roman"/>
              <a:cs typeface="Times New Roman"/>
              <a:sym typeface="Times New Roman"/>
            </a:endParaRPr>
          </a:p>
        </p:txBody>
      </p:sp>
    </p:spTree>
  </p:cSld>
  <p:clrMapOvr>
    <a:masterClrMapping/>
  </p:clrMapOvr>
</p:sld>
</file>

<file path=ppt/slides/slide1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50" name="Shape 150"/>
        <p:cNvGrpSpPr/>
        <p:nvPr/>
      </p:nvGrpSpPr>
      <p:grpSpPr>
        <a:xfrm>
          <a:off x="0" y="0"/>
          <a:ext cx="0" cy="0"/>
          <a:chOff x="0" y="0"/>
          <a:chExt cx="0" cy="0"/>
        </a:xfrm>
      </p:grpSpPr>
      <p:sp>
        <p:nvSpPr>
          <p:cNvPr id="151" name="Google Shape;151;p2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Fallacies: fallacy of affirming the conclusion </a:t>
            </a:r>
            <a:endParaRPr>
              <a:latin typeface="Comic Sans MS"/>
              <a:ea typeface="Comic Sans MS"/>
              <a:cs typeface="Comic Sans MS"/>
              <a:sym typeface="Comic Sans MS"/>
            </a:endParaRPr>
          </a:p>
        </p:txBody>
      </p:sp>
      <p:sp>
        <p:nvSpPr>
          <p:cNvPr id="152" name="Google Shape;152;p2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Clr>
                <a:schemeClr val="dk1"/>
              </a:buClr>
              <a:buSzPts val="1100"/>
              <a:buFont typeface="Arial"/>
              <a:buNone/>
            </a:pPr>
            <a:r>
              <a:rPr lang="en">
                <a:latin typeface="Times New Roman"/>
                <a:ea typeface="Times New Roman"/>
                <a:cs typeface="Times New Roman"/>
                <a:sym typeface="Times New Roman"/>
              </a:rPr>
              <a:t>Is the following argument valid? </a:t>
            </a:r>
            <a:endParaRPr>
              <a:latin typeface="Times New Roman"/>
              <a:ea typeface="Times New Roman"/>
              <a:cs typeface="Times New Roman"/>
              <a:sym typeface="Times New Roman"/>
            </a:endParaRPr>
          </a:p>
          <a:p>
            <a:pPr indent="0" lvl="0" marL="457200" rtl="0" algn="just">
              <a:lnSpc>
                <a:spcPct val="100000"/>
              </a:lnSpc>
              <a:spcBef>
                <a:spcPts val="1200"/>
              </a:spcBef>
              <a:spcAft>
                <a:spcPts val="0"/>
              </a:spcAft>
              <a:buClr>
                <a:schemeClr val="dk1"/>
              </a:buClr>
              <a:buSzPts val="1100"/>
              <a:buFont typeface="Arial"/>
              <a:buNone/>
            </a:pPr>
            <a:r>
              <a:rPr lang="en">
                <a:latin typeface="Times New Roman"/>
                <a:ea typeface="Times New Roman"/>
                <a:cs typeface="Times New Roman"/>
                <a:sym typeface="Times New Roman"/>
              </a:rPr>
              <a:t>If you do every problem in this book, then you will learn discrete mathematics. You learned discrete mathematics. </a:t>
            </a:r>
            <a:endParaRPr>
              <a:latin typeface="Times New Roman"/>
              <a:ea typeface="Times New Roman"/>
              <a:cs typeface="Times New Roman"/>
              <a:sym typeface="Times New Roman"/>
            </a:endParaRPr>
          </a:p>
          <a:p>
            <a:pPr indent="0" lvl="0" marL="457200" rtl="0" algn="just">
              <a:lnSpc>
                <a:spcPct val="100000"/>
              </a:lnSpc>
              <a:spcBef>
                <a:spcPts val="0"/>
              </a:spcBef>
              <a:spcAft>
                <a:spcPts val="0"/>
              </a:spcAft>
              <a:buNone/>
            </a:pPr>
            <a:r>
              <a:rPr lang="en">
                <a:latin typeface="Times New Roman"/>
                <a:ea typeface="Times New Roman"/>
                <a:cs typeface="Times New Roman"/>
                <a:sym typeface="Times New Roman"/>
              </a:rPr>
              <a:t>Therefore, you did every problem in this book. </a:t>
            </a:r>
            <a:endParaRPr>
              <a:latin typeface="Times New Roman"/>
              <a:ea typeface="Times New Roman"/>
              <a:cs typeface="Times New Roman"/>
              <a:sym typeface="Times New Roman"/>
            </a:endParaRPr>
          </a:p>
          <a:p>
            <a:pPr indent="0" lvl="0" marL="0" rtl="0" algn="just">
              <a:spcBef>
                <a:spcPts val="1000"/>
              </a:spcBef>
              <a:spcAft>
                <a:spcPts val="0"/>
              </a:spcAft>
              <a:buNone/>
            </a:pPr>
            <a:r>
              <a:rPr lang="en">
                <a:latin typeface="Times New Roman"/>
                <a:ea typeface="Times New Roman"/>
                <a:cs typeface="Times New Roman"/>
                <a:sym typeface="Times New Roman"/>
              </a:rPr>
              <a:t>Solution: Let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be the proposition “You did every problem in this book.” Let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be the proposition “You learned discrete mathematics.”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Then this argument is of the form: if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q</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0"/>
              </a:spcBef>
              <a:spcAft>
                <a:spcPts val="0"/>
              </a:spcAft>
              <a:buNone/>
            </a:pPr>
            <a:r>
              <a:rPr lang="en">
                <a:latin typeface="Times New Roman"/>
                <a:ea typeface="Times New Roman"/>
                <a:cs typeface="Times New Roman"/>
                <a:sym typeface="Times New Roman"/>
              </a:rPr>
              <a:t>This is an example of an incorrect argument using the fallacy of affirming the conclusion. Indeed, it is possible for you to learn discrete mathematics in some way other than by doing every problem in this book. (You may learn discrete mathematics by reading, listening to lectures, doing some, but not all, the problems in this book, and so on.) </a:t>
            </a:r>
            <a:endParaRPr>
              <a:latin typeface="Times New Roman"/>
              <a:ea typeface="Times New Roman"/>
              <a:cs typeface="Times New Roman"/>
              <a:sym typeface="Times New Roman"/>
            </a:endParaRPr>
          </a:p>
        </p:txBody>
      </p:sp>
    </p:spTree>
  </p:cSld>
  <p:clrMapOvr>
    <a:masterClrMapping/>
  </p:clrMapOvr>
</p:sld>
</file>

<file path=ppt/slides/slide2.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59" name="Shape 59"/>
        <p:cNvGrpSpPr/>
        <p:nvPr/>
      </p:nvGrpSpPr>
      <p:grpSpPr>
        <a:xfrm>
          <a:off x="0" y="0"/>
          <a:ext cx="0" cy="0"/>
          <a:chOff x="0" y="0"/>
          <a:chExt cx="0" cy="0"/>
        </a:xfrm>
      </p:grpSpPr>
      <p:sp>
        <p:nvSpPr>
          <p:cNvPr id="60" name="Google Shape;60;p14"/>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Topics</a:t>
            </a:r>
            <a:endParaRPr>
              <a:latin typeface="Comic Sans MS"/>
              <a:ea typeface="Comic Sans MS"/>
              <a:cs typeface="Comic Sans MS"/>
              <a:sym typeface="Comic Sans MS"/>
            </a:endParaRPr>
          </a:p>
        </p:txBody>
      </p:sp>
      <p:sp>
        <p:nvSpPr>
          <p:cNvPr id="61" name="Google Shape;61;p14"/>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Review of the Proof Techniques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Fallacies </a:t>
            </a:r>
            <a:endParaRPr>
              <a:latin typeface="Comic Sans MS"/>
              <a:ea typeface="Comic Sans MS"/>
              <a:cs typeface="Comic Sans MS"/>
              <a:sym typeface="Comic Sans MS"/>
            </a:endParaRPr>
          </a:p>
          <a:p>
            <a:pPr indent="-342900" lvl="0" marL="457200" rtl="0" algn="l">
              <a:spcBef>
                <a:spcPts val="0"/>
              </a:spcBef>
              <a:spcAft>
                <a:spcPts val="0"/>
              </a:spcAft>
              <a:buSzPts val="1800"/>
              <a:buFont typeface="Comic Sans MS"/>
              <a:buChar char="●"/>
            </a:pPr>
            <a:r>
              <a:rPr lang="en">
                <a:latin typeface="Comic Sans MS"/>
                <a:ea typeface="Comic Sans MS"/>
                <a:cs typeface="Comic Sans MS"/>
                <a:sym typeface="Comic Sans MS"/>
              </a:rPr>
              <a:t>Conjectures </a:t>
            </a:r>
            <a:endParaRPr sz="1800">
              <a:latin typeface="Comic Sans MS"/>
              <a:ea typeface="Comic Sans MS"/>
              <a:cs typeface="Comic Sans MS"/>
              <a:sym typeface="Comic Sans MS"/>
            </a:endParaRPr>
          </a:p>
          <a:p>
            <a:pPr indent="0" lvl="0" marL="0" rtl="0" algn="l">
              <a:spcBef>
                <a:spcPts val="1200"/>
              </a:spcBef>
              <a:spcAft>
                <a:spcPts val="1200"/>
              </a:spcAft>
              <a:buNone/>
            </a:pPr>
            <a:r>
              <a:t/>
            </a:r>
            <a:endParaRPr>
              <a:latin typeface="Comic Sans MS"/>
              <a:ea typeface="Comic Sans MS"/>
              <a:cs typeface="Comic Sans MS"/>
              <a:sym typeface="Comic Sans MS"/>
            </a:endParaRPr>
          </a:p>
        </p:txBody>
      </p:sp>
    </p:spTree>
  </p:cSld>
  <p:clrMapOvr>
    <a:masterClrMapping/>
  </p:clrMapOvr>
</p:sld>
</file>

<file path=ppt/slides/slide3.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65" name="Shape 65"/>
        <p:cNvGrpSpPr/>
        <p:nvPr/>
      </p:nvGrpSpPr>
      <p:grpSpPr>
        <a:xfrm>
          <a:off x="0" y="0"/>
          <a:ext cx="0" cy="0"/>
          <a:chOff x="0" y="0"/>
          <a:chExt cx="0" cy="0"/>
        </a:xfrm>
      </p:grpSpPr>
      <p:sp>
        <p:nvSpPr>
          <p:cNvPr id="66" name="Google Shape;66;p15"/>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examples </a:t>
            </a:r>
            <a:endParaRPr>
              <a:latin typeface="Comic Sans MS"/>
              <a:ea typeface="Comic Sans MS"/>
              <a:cs typeface="Comic Sans MS"/>
              <a:sym typeface="Comic Sans MS"/>
            </a:endParaRPr>
          </a:p>
        </p:txBody>
      </p:sp>
      <p:sp>
        <p:nvSpPr>
          <p:cNvPr id="67" name="Google Shape;67;p15"/>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What is wrong with this famous supposed “proof” that 1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Proof: We use these steps, where a and b are two equal positive integers. </a:t>
            </a:r>
            <a:endParaRPr>
              <a:latin typeface="Times New Roman"/>
              <a:ea typeface="Times New Roman"/>
              <a:cs typeface="Times New Roman"/>
              <a:sym typeface="Times New Roman"/>
            </a:endParaRPr>
          </a:p>
        </p:txBody>
      </p:sp>
      <p:graphicFrame>
        <p:nvGraphicFramePr>
          <p:cNvPr id="68" name="Google Shape;68;p15"/>
          <p:cNvGraphicFramePr/>
          <p:nvPr/>
        </p:nvGraphicFramePr>
        <p:xfrm>
          <a:off x="311700" y="2038350"/>
          <a:ext cx="3000000" cy="3000000"/>
        </p:xfrm>
        <a:graphic>
          <a:graphicData uri="http://schemas.openxmlformats.org/drawingml/2006/table">
            <a:tbl>
              <a:tblPr>
                <a:noFill/>
                <a:tableStyleId>{13D1C381-9E21-499A-8184-FCC5A772688A}</a:tableStyleId>
              </a:tblPr>
              <a:tblGrid>
                <a:gridCol w="2090700"/>
                <a:gridCol w="6429900"/>
              </a:tblGrid>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Step</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Reason</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1.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Given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2.    </a:t>
                      </a:r>
                      <a:r>
                        <a:rPr i="1" lang="en" sz="1300">
                          <a:latin typeface="Times New Roman"/>
                          <a:ea typeface="Times New Roman"/>
                          <a:cs typeface="Times New Roman"/>
                          <a:sym typeface="Times New Roman"/>
                        </a:rPr>
                        <a:t>a</a:t>
                      </a:r>
                      <a:r>
                        <a:rPr baseline="30000" lang="en" sz="1300">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Multiply both sides of (1)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3.    </a:t>
                      </a:r>
                      <a:r>
                        <a:rPr i="1" lang="en" sz="1300">
                          <a:latin typeface="Times New Roman"/>
                          <a:ea typeface="Times New Roman"/>
                          <a:cs typeface="Times New Roman"/>
                          <a:sym typeface="Times New Roman"/>
                        </a:rPr>
                        <a:t>a</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ab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Subtract </a:t>
                      </a:r>
                      <a:r>
                        <a:rPr i="1" lang="en" sz="1300">
                          <a:latin typeface="Times New Roman"/>
                          <a:ea typeface="Times New Roman"/>
                          <a:cs typeface="Times New Roman"/>
                          <a:sym typeface="Times New Roman"/>
                        </a:rPr>
                        <a:t>b</a:t>
                      </a:r>
                      <a:r>
                        <a:rPr baseline="30000" lang="en" sz="1300">
                          <a:solidFill>
                            <a:schemeClr val="dk1"/>
                          </a:solidFill>
                          <a:latin typeface="Times New Roman"/>
                          <a:ea typeface="Times New Roman"/>
                          <a:cs typeface="Times New Roman"/>
                          <a:sym typeface="Times New Roman"/>
                        </a:rPr>
                        <a:t>2</a:t>
                      </a:r>
                      <a:r>
                        <a:rPr lang="en" sz="1300">
                          <a:latin typeface="Times New Roman"/>
                          <a:ea typeface="Times New Roman"/>
                          <a:cs typeface="Times New Roman"/>
                          <a:sym typeface="Times New Roman"/>
                        </a:rPr>
                        <a:t> from both sides of (2)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4.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Factor both sides of (3)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5.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(4) by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6.    2</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Replace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in (5) because </a:t>
                      </a:r>
                      <a:r>
                        <a:rPr i="1" lang="en" sz="1300">
                          <a:latin typeface="Times New Roman"/>
                          <a:ea typeface="Times New Roman"/>
                          <a:cs typeface="Times New Roman"/>
                          <a:sym typeface="Times New Roman"/>
                        </a:rPr>
                        <a:t>a</a:t>
                      </a:r>
                      <a:r>
                        <a:rPr lang="en" sz="1300">
                          <a:latin typeface="Times New Roman"/>
                          <a:ea typeface="Times New Roman"/>
                          <a:cs typeface="Times New Roman"/>
                          <a:sym typeface="Times New Roman"/>
                        </a:rPr>
                        <a:t> =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and simplify</a:t>
                      </a:r>
                      <a:endParaRPr sz="1300">
                        <a:latin typeface="Times New Roman"/>
                        <a:ea typeface="Times New Roman"/>
                        <a:cs typeface="Times New Roman"/>
                        <a:sym typeface="Times New Roman"/>
                      </a:endParaRPr>
                    </a:p>
                  </a:txBody>
                  <a:tcPr marT="91425" marB="91425" marR="91425" marL="91425"/>
                </a:tc>
              </a:tr>
              <a:tr h="381000">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7.    2 = 1 </a:t>
                      </a:r>
                      <a:endParaRPr sz="1300">
                        <a:latin typeface="Times New Roman"/>
                        <a:ea typeface="Times New Roman"/>
                        <a:cs typeface="Times New Roman"/>
                        <a:sym typeface="Times New Roman"/>
                      </a:endParaRPr>
                    </a:p>
                  </a:txBody>
                  <a:tcPr marT="91425" marB="91425" marR="91425" marL="91425"/>
                </a:tc>
                <a:tc>
                  <a:txBody>
                    <a:bodyPr/>
                    <a:lstStyle/>
                    <a:p>
                      <a:pPr indent="0" lvl="0" marL="0" rtl="0" algn="l">
                        <a:spcBef>
                          <a:spcPts val="0"/>
                        </a:spcBef>
                        <a:spcAft>
                          <a:spcPts val="0"/>
                        </a:spcAft>
                        <a:buNone/>
                      </a:pPr>
                      <a:r>
                        <a:rPr lang="en" sz="1300">
                          <a:latin typeface="Times New Roman"/>
                          <a:ea typeface="Times New Roman"/>
                          <a:cs typeface="Times New Roman"/>
                          <a:sym typeface="Times New Roman"/>
                        </a:rPr>
                        <a:t>Divide both sides of (6) by </a:t>
                      </a:r>
                      <a:r>
                        <a:rPr i="1" lang="en" sz="1300">
                          <a:latin typeface="Times New Roman"/>
                          <a:ea typeface="Times New Roman"/>
                          <a:cs typeface="Times New Roman"/>
                          <a:sym typeface="Times New Roman"/>
                        </a:rPr>
                        <a:t>b</a:t>
                      </a:r>
                      <a:r>
                        <a:rPr lang="en" sz="1300">
                          <a:latin typeface="Times New Roman"/>
                          <a:ea typeface="Times New Roman"/>
                          <a:cs typeface="Times New Roman"/>
                          <a:sym typeface="Times New Roman"/>
                        </a:rPr>
                        <a:t> </a:t>
                      </a:r>
                      <a:endParaRPr sz="1300">
                        <a:latin typeface="Times New Roman"/>
                        <a:ea typeface="Times New Roman"/>
                        <a:cs typeface="Times New Roman"/>
                        <a:sym typeface="Times New Roman"/>
                      </a:endParaRPr>
                    </a:p>
                  </a:txBody>
                  <a:tcPr marT="91425" marB="91425" marR="91425" marL="91425"/>
                </a:tc>
              </a:tr>
            </a:tbl>
          </a:graphicData>
        </a:graphic>
      </p:graphicFrame>
    </p:spTree>
  </p:cSld>
  <p:clrMapOvr>
    <a:masterClrMapping/>
  </p:clrMapOvr>
</p:sld>
</file>

<file path=ppt/slides/slide4.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2" name="Shape 72"/>
        <p:cNvGrpSpPr/>
        <p:nvPr/>
      </p:nvGrpSpPr>
      <p:grpSpPr>
        <a:xfrm>
          <a:off x="0" y="0"/>
          <a:ext cx="0" cy="0"/>
          <a:chOff x="0" y="0"/>
          <a:chExt cx="0" cy="0"/>
        </a:xfrm>
      </p:grpSpPr>
      <p:sp>
        <p:nvSpPr>
          <p:cNvPr id="73" name="Google Shape;73;p16"/>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a:t>
            </a:r>
            <a:r>
              <a:rPr lang="en">
                <a:latin typeface="Comic Sans MS"/>
                <a:ea typeface="Comic Sans MS"/>
                <a:cs typeface="Comic Sans MS"/>
                <a:sym typeface="Comic Sans MS"/>
              </a:rPr>
              <a:t>incorrect conclusion </a:t>
            </a:r>
            <a:endParaRPr>
              <a:latin typeface="Comic Sans MS"/>
              <a:ea typeface="Comic Sans MS"/>
              <a:cs typeface="Comic Sans MS"/>
              <a:sym typeface="Comic Sans MS"/>
            </a:endParaRPr>
          </a:p>
        </p:txBody>
      </p:sp>
      <p:sp>
        <p:nvSpPr>
          <p:cNvPr id="74" name="Google Shape;74;p16"/>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common error of reasoning is to draw incorrect conclusions from examples.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separate examples are considered, a theorem is not proved by considering examples unless every possible case is covered.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The problem of proving a theorem is analogous to showing that a computer program always produces the output desired.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No matter how many input values are tested, unless all input values are tested, we cannot conclude that the program always produces the correct output. </a:t>
            </a:r>
            <a:endParaRPr>
              <a:latin typeface="Times New Roman"/>
              <a:ea typeface="Times New Roman"/>
              <a:cs typeface="Times New Roman"/>
              <a:sym typeface="Times New Roman"/>
            </a:endParaRPr>
          </a:p>
          <a:p>
            <a:pPr indent="0" lvl="0" marL="0" rtl="0" algn="just">
              <a:spcBef>
                <a:spcPts val="1200"/>
              </a:spcBef>
              <a:spcAft>
                <a:spcPts val="1200"/>
              </a:spcAft>
              <a:buNone/>
            </a:pPr>
            <a:r>
              <a:t/>
            </a:r>
            <a:endParaRPr>
              <a:latin typeface="Times New Roman"/>
              <a:ea typeface="Times New Roman"/>
              <a:cs typeface="Times New Roman"/>
              <a:sym typeface="Times New Roman"/>
            </a:endParaRPr>
          </a:p>
        </p:txBody>
      </p:sp>
    </p:spTree>
  </p:cSld>
  <p:clrMapOvr>
    <a:masterClrMapping/>
  </p:clrMapOvr>
</p:sld>
</file>

<file path=ppt/slides/slide5.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78" name="Shape 78"/>
        <p:cNvGrpSpPr/>
        <p:nvPr/>
      </p:nvGrpSpPr>
      <p:grpSpPr>
        <a:xfrm>
          <a:off x="0" y="0"/>
          <a:ext cx="0" cy="0"/>
          <a:chOff x="0" y="0"/>
          <a:chExt cx="0" cy="0"/>
        </a:xfrm>
      </p:grpSpPr>
      <p:sp>
        <p:nvSpPr>
          <p:cNvPr id="79" name="Google Shape;79;p17"/>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Mistakes in Proofs: incorrect conclusion examples </a:t>
            </a:r>
            <a:endParaRPr>
              <a:latin typeface="Comic Sans MS"/>
              <a:ea typeface="Comic Sans MS"/>
              <a:cs typeface="Comic Sans MS"/>
              <a:sym typeface="Comic Sans MS"/>
            </a:endParaRPr>
          </a:p>
        </p:txBody>
      </p:sp>
      <p:sp>
        <p:nvSpPr>
          <p:cNvPr id="80" name="Google Shape;80;p17"/>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0" lvl="0" marL="0" rtl="0" algn="just">
              <a:spcBef>
                <a:spcPts val="0"/>
              </a:spcBef>
              <a:spcAft>
                <a:spcPts val="0"/>
              </a:spcAft>
              <a:buNone/>
            </a:pPr>
            <a:r>
              <a:rPr lang="en">
                <a:latin typeface="Times New Roman"/>
                <a:ea typeface="Times New Roman"/>
                <a:cs typeface="Times New Roman"/>
                <a:sym typeface="Times New Roman"/>
              </a:rPr>
              <a:t>Is it true that every positive integer is the sum of 18 fourth powers of integers?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To determine whether a positive integer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can be written as the sum of 18 fourth powers of integers, we might begin by examining whether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of integers for the smallest positive integers. Because the fourth powers of integers are 0, 1, 16, 81, … , if we can select 18 terms from these numbers that add up to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then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the sum of 18 fourth powers.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We can show that all positive integers up to 78 can be written as the sum of 18 fourth powers. (The details are left to the reader.) However, if we decided this was enough checking, we would come to the wrong conclusion. It is not true that every positive integer is the sum of 18 fourth powers because 79 is not the sum of 18 fourth powers (as the reader can verify). </a:t>
            </a:r>
            <a:endParaRPr>
              <a:latin typeface="Times New Roman"/>
              <a:ea typeface="Times New Roman"/>
              <a:cs typeface="Times New Roman"/>
              <a:sym typeface="Times New Roman"/>
            </a:endParaRPr>
          </a:p>
        </p:txBody>
      </p:sp>
    </p:spTree>
  </p:cSld>
  <p:clrMapOvr>
    <a:masterClrMapping/>
  </p:clrMapOvr>
</p:sld>
</file>

<file path=ppt/slides/slide6.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84" name="Shape 84"/>
        <p:cNvGrpSpPr/>
        <p:nvPr/>
      </p:nvGrpSpPr>
      <p:grpSpPr>
        <a:xfrm>
          <a:off x="0" y="0"/>
          <a:ext cx="0" cy="0"/>
          <a:chOff x="0" y="0"/>
          <a:chExt cx="0" cy="0"/>
        </a:xfrm>
      </p:grpSpPr>
      <p:sp>
        <p:nvSpPr>
          <p:cNvPr id="85" name="Google Shape;85;p18"/>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Existence Proofs </a:t>
            </a:r>
            <a:endParaRPr>
              <a:latin typeface="Comic Sans MS"/>
              <a:ea typeface="Comic Sans MS"/>
              <a:cs typeface="Comic Sans MS"/>
              <a:sym typeface="Comic Sans MS"/>
            </a:endParaRPr>
          </a:p>
        </p:txBody>
      </p:sp>
      <p:sp>
        <p:nvSpPr>
          <p:cNvPr id="86" name="Google Shape;86;p18"/>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20000"/>
          </a:bodyPr>
          <a:lstStyle/>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Many theorems are assertions that objects of a particular type exist. A theorem of this type is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where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 is a predicate.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A proof of a proposition of the form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called an </a:t>
            </a:r>
            <a:r>
              <a:rPr b="1" lang="en">
                <a:latin typeface="Times New Roman"/>
                <a:ea typeface="Times New Roman"/>
                <a:cs typeface="Times New Roman"/>
                <a:sym typeface="Times New Roman"/>
              </a:rPr>
              <a:t>existence proof</a:t>
            </a:r>
            <a:r>
              <a:rPr lang="en">
                <a:latin typeface="Times New Roman"/>
                <a:ea typeface="Times New Roman"/>
                <a:cs typeface="Times New Roman"/>
                <a:sym typeface="Times New Roman"/>
              </a:rPr>
              <a:t>. There are several ways to prove a theorem of this type.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Sometimes an existence proof of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can be given by finding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called a witness,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This type of existence proof is called constructive.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It is also possible to give an existence proof that is non-constructive; that is, we do not find an element </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a</a:t>
            </a:r>
            <a:r>
              <a:rPr lang="en">
                <a:latin typeface="Times New Roman"/>
                <a:ea typeface="Times New Roman"/>
                <a:cs typeface="Times New Roman"/>
                <a:sym typeface="Times New Roman"/>
              </a:rPr>
              <a:t>) is true, but rather prove that ∃</a:t>
            </a:r>
            <a:r>
              <a:rPr i="1" lang="en">
                <a:latin typeface="Times New Roman"/>
                <a:ea typeface="Times New Roman"/>
                <a:cs typeface="Times New Roman"/>
                <a:sym typeface="Times New Roman"/>
              </a:rPr>
              <a:t>xP</a:t>
            </a:r>
            <a:r>
              <a:rPr lang="en">
                <a:latin typeface="Times New Roman"/>
                <a:ea typeface="Times New Roman"/>
                <a:cs typeface="Times New Roman"/>
                <a:sym typeface="Times New Roman"/>
              </a:rPr>
              <a:t>(</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is true in some other way. </a:t>
            </a:r>
            <a:endParaRPr>
              <a:latin typeface="Times New Roman"/>
              <a:ea typeface="Times New Roman"/>
              <a:cs typeface="Times New Roman"/>
              <a:sym typeface="Times New Roman"/>
            </a:endParaRPr>
          </a:p>
          <a:p>
            <a:pPr indent="-342900" lvl="0" marL="457200" rtl="0" algn="just">
              <a:spcBef>
                <a:spcPts val="0"/>
              </a:spcBef>
              <a:spcAft>
                <a:spcPts val="0"/>
              </a:spcAft>
              <a:buSzPts val="1800"/>
              <a:buFont typeface="Times New Roman"/>
              <a:buChar char="●"/>
            </a:pPr>
            <a:r>
              <a:rPr lang="en">
                <a:latin typeface="Times New Roman"/>
                <a:ea typeface="Times New Roman"/>
                <a:cs typeface="Times New Roman"/>
                <a:sym typeface="Times New Roman"/>
              </a:rPr>
              <a:t>One common method of giving a non-constructive existence proof is to use proof by contradiction and show that the negation of the existential quantification implies a contradiction. </a:t>
            </a:r>
            <a:endParaRPr>
              <a:latin typeface="Times New Roman"/>
              <a:ea typeface="Times New Roman"/>
              <a:cs typeface="Times New Roman"/>
              <a:sym typeface="Times New Roman"/>
            </a:endParaRPr>
          </a:p>
        </p:txBody>
      </p:sp>
    </p:spTree>
  </p:cSld>
  <p:clrMapOvr>
    <a:masterClrMapping/>
  </p:clrMapOvr>
</p:sld>
</file>

<file path=ppt/slides/slide7.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0" name="Shape 90"/>
        <p:cNvGrpSpPr/>
        <p:nvPr/>
      </p:nvGrpSpPr>
      <p:grpSpPr>
        <a:xfrm>
          <a:off x="0" y="0"/>
          <a:ext cx="0" cy="0"/>
          <a:chOff x="0" y="0"/>
          <a:chExt cx="0" cy="0"/>
        </a:xfrm>
      </p:grpSpPr>
      <p:sp>
        <p:nvSpPr>
          <p:cNvPr id="91" name="Google Shape;91;p19"/>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2" name="Google Shape;92;p19"/>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is a positive integer that can be written as the sum of cubes of positive integers in two different ways.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After considerable computation (such as a computer search) we can find that 1729 = 10</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+ 9</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12</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+ 1</a:t>
            </a:r>
            <a:r>
              <a:rPr baseline="30000" lang="en">
                <a:latin typeface="Times New Roman"/>
                <a:ea typeface="Times New Roman"/>
                <a:cs typeface="Times New Roman"/>
                <a:sym typeface="Times New Roman"/>
              </a:rPr>
              <a:t>3</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Because we have displayed a positive integer that can be written as the sum of cubes in two different ways, we are done. </a:t>
            </a:r>
            <a:endParaRPr>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96" name="Shape 96"/>
        <p:cNvGrpSpPr/>
        <p:nvPr/>
      </p:nvGrpSpPr>
      <p:grpSpPr>
        <a:xfrm>
          <a:off x="0" y="0"/>
          <a:ext cx="0" cy="0"/>
          <a:chOff x="0" y="0"/>
          <a:chExt cx="0" cy="0"/>
        </a:xfrm>
      </p:grpSpPr>
      <p:sp>
        <p:nvSpPr>
          <p:cNvPr id="97" name="Google Shape;97;p20"/>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Constructive and non-constructive Proofs: examples </a:t>
            </a:r>
            <a:endParaRPr>
              <a:latin typeface="Comic Sans MS"/>
              <a:ea typeface="Comic Sans MS"/>
              <a:cs typeface="Comic Sans MS"/>
              <a:sym typeface="Comic Sans MS"/>
            </a:endParaRPr>
          </a:p>
        </p:txBody>
      </p:sp>
      <p:sp>
        <p:nvSpPr>
          <p:cNvPr id="98" name="Google Shape;98;p20"/>
          <p:cNvSpPr txBox="1"/>
          <p:nvPr>
            <p:ph idx="1" type="body"/>
          </p:nvPr>
        </p:nvSpPr>
        <p:spPr>
          <a:xfrm>
            <a:off x="311700" y="1152475"/>
            <a:ext cx="8520600" cy="3416400"/>
          </a:xfrm>
          <a:prstGeom prst="rect">
            <a:avLst/>
          </a:prstGeom>
        </p:spPr>
        <p:txBody>
          <a:bodyPr anchorCtr="0" anchor="t" bIns="91425" lIns="91425" spcFirstLastPara="1" rIns="91425" wrap="square" tIns="91425">
            <a:normAutofit/>
          </a:bodyPr>
          <a:lstStyle/>
          <a:p>
            <a:pPr indent="0" lvl="0" marL="0" rtl="0" algn="just">
              <a:spcBef>
                <a:spcPts val="0"/>
              </a:spcBef>
              <a:spcAft>
                <a:spcPts val="0"/>
              </a:spcAft>
              <a:buNone/>
            </a:pPr>
            <a:r>
              <a:rPr lang="en">
                <a:latin typeface="Times New Roman"/>
                <a:ea typeface="Times New Roman"/>
                <a:cs typeface="Times New Roman"/>
                <a:sym typeface="Times New Roman"/>
              </a:rPr>
              <a:t>Show that there exist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a:t>
            </a:r>
            <a:endParaRPr>
              <a:latin typeface="Times New Roman"/>
              <a:ea typeface="Times New Roman"/>
              <a:cs typeface="Times New Roman"/>
              <a:sym typeface="Times New Roman"/>
            </a:endParaRPr>
          </a:p>
          <a:p>
            <a:pPr indent="0" lvl="0" marL="0" rtl="0" algn="just">
              <a:spcBef>
                <a:spcPts val="1200"/>
              </a:spcBef>
              <a:spcAft>
                <a:spcPts val="0"/>
              </a:spcAft>
              <a:buNone/>
            </a:pPr>
            <a:r>
              <a:rPr lang="en">
                <a:latin typeface="Times New Roman"/>
                <a:ea typeface="Times New Roman"/>
                <a:cs typeface="Times New Roman"/>
                <a:sym typeface="Times New Roman"/>
              </a:rPr>
              <a:t>Solution: We know that √2 is irrational. Consider the number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If it is rational, we have two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rational, namely,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On the other hand if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is irrational, then we can let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so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(√2⋅√2)</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 2. </a:t>
            </a:r>
            <a:endParaRPr>
              <a:latin typeface="Times New Roman"/>
              <a:ea typeface="Times New Roman"/>
              <a:cs typeface="Times New Roman"/>
              <a:sym typeface="Times New Roman"/>
            </a:endParaRPr>
          </a:p>
          <a:p>
            <a:pPr indent="0" lvl="0" marL="0" rtl="0" algn="just">
              <a:spcBef>
                <a:spcPts val="1200"/>
              </a:spcBef>
              <a:spcAft>
                <a:spcPts val="1200"/>
              </a:spcAft>
              <a:buNone/>
            </a:pPr>
            <a:r>
              <a:rPr lang="en">
                <a:latin typeface="Times New Roman"/>
                <a:ea typeface="Times New Roman"/>
                <a:cs typeface="Times New Roman"/>
                <a:sym typeface="Times New Roman"/>
              </a:rPr>
              <a:t>This proof is an example of a non-constructive existence proof because we have not found irrational numbers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such that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is rational. Rather, we have shown that either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or the pair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(√2)</a:t>
            </a:r>
            <a:r>
              <a:rPr baseline="30000" lang="en">
                <a:latin typeface="Times New Roman"/>
                <a:ea typeface="Times New Roman"/>
                <a:cs typeface="Times New Roman"/>
                <a:sym typeface="Times New Roman"/>
              </a:rPr>
              <a:t>√2</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 √2 have the desired property, but we do not know which of these two pairs works! </a:t>
            </a:r>
            <a:endParaRPr>
              <a:latin typeface="Times New Roman"/>
              <a:ea typeface="Times New Roman"/>
              <a:cs typeface="Times New Roman"/>
              <a:sym typeface="Times New Roman"/>
            </a:endParaRPr>
          </a:p>
        </p:txBody>
      </p:sp>
    </p:spTree>
  </p:cSld>
  <p:clrMapOvr>
    <a:masterClrMapping/>
  </p:clrMapOvr>
</p:sld>
</file>

<file path=ppt/slides/slide9.xml><?xml version="1.0" encoding="utf-8"?>
<p:sld xmlns:a="http://schemas.openxmlformats.org/drawingml/2006/main" xmlns:r="http://schemas.openxmlformats.org/officeDocument/2006/relationships" xmlns:mc="http://schemas.openxmlformats.org/markup-compatibility/2006" xmlns:mv="urn:schemas-microsoft-com:mac:vml" xmlns:p="http://schemas.openxmlformats.org/presentationml/2006/main" xmlns:c="http://schemas.openxmlformats.org/drawingml/2006/chart" xmlns:dgm="http://schemas.openxmlformats.org/drawingml/2006/diagram" xmlns:o="urn:schemas-microsoft-com:office:office" xmlns:v="urn:schemas-microsoft-com:vml" xmlns:pvml="urn:schemas-microsoft-com:office:powerpoint" xmlns:com="http://schemas.openxmlformats.org/drawingml/2006/compatibility" xmlns:p14="http://schemas.microsoft.com/office/powerpoint/2010/main" xmlns:p15="http://schemas.microsoft.com/office/powerpoint/2012/main" xmlns:ahyp="http://schemas.microsoft.com/office/drawing/2018/hyperlinkcolor">
  <p:cSld>
    <p:spTree>
      <p:nvGrpSpPr>
        <p:cNvPr id="102" name="Shape 102"/>
        <p:cNvGrpSpPr/>
        <p:nvPr/>
      </p:nvGrpSpPr>
      <p:grpSpPr>
        <a:xfrm>
          <a:off x="0" y="0"/>
          <a:ext cx="0" cy="0"/>
          <a:chOff x="0" y="0"/>
          <a:chExt cx="0" cy="0"/>
        </a:xfrm>
      </p:grpSpPr>
      <p:sp>
        <p:nvSpPr>
          <p:cNvPr id="103" name="Google Shape;103;p21"/>
          <p:cNvSpPr txBox="1"/>
          <p:nvPr>
            <p:ph type="title"/>
          </p:nvPr>
        </p:nvSpPr>
        <p:spPr>
          <a:xfrm>
            <a:off x="311700" y="445025"/>
            <a:ext cx="8520600" cy="572700"/>
          </a:xfrm>
          <a:prstGeom prst="rect">
            <a:avLst/>
          </a:prstGeom>
        </p:spPr>
        <p:txBody>
          <a:bodyPr anchorCtr="0" anchor="t" bIns="91425" lIns="91425" spcFirstLastPara="1" rIns="91425" wrap="square" tIns="91425">
            <a:normAutofit fontScale="90000"/>
          </a:bodyPr>
          <a:lstStyle/>
          <a:p>
            <a:pPr indent="0" lvl="0" marL="0" rtl="0" algn="l">
              <a:spcBef>
                <a:spcPts val="0"/>
              </a:spcBef>
              <a:spcAft>
                <a:spcPts val="0"/>
              </a:spcAft>
              <a:buNone/>
            </a:pPr>
            <a:r>
              <a:rPr lang="en">
                <a:latin typeface="Comic Sans MS"/>
                <a:ea typeface="Comic Sans MS"/>
                <a:cs typeface="Comic Sans MS"/>
                <a:sym typeface="Comic Sans MS"/>
              </a:rPr>
              <a:t>Open problems </a:t>
            </a:r>
            <a:endParaRPr>
              <a:latin typeface="Comic Sans MS"/>
              <a:ea typeface="Comic Sans MS"/>
              <a:cs typeface="Comic Sans MS"/>
              <a:sym typeface="Comic Sans MS"/>
            </a:endParaRPr>
          </a:p>
        </p:txBody>
      </p:sp>
      <p:sp>
        <p:nvSpPr>
          <p:cNvPr id="104" name="Google Shape;104;p21"/>
          <p:cNvSpPr txBox="1"/>
          <p:nvPr>
            <p:ph idx="1" type="body"/>
          </p:nvPr>
        </p:nvSpPr>
        <p:spPr>
          <a:xfrm>
            <a:off x="311700" y="1152475"/>
            <a:ext cx="8520600" cy="3416400"/>
          </a:xfrm>
          <a:prstGeom prst="rect">
            <a:avLst/>
          </a:prstGeom>
        </p:spPr>
        <p:txBody>
          <a:bodyPr anchorCtr="0" anchor="t" bIns="91425" lIns="91425" spcFirstLastPara="1" rIns="91425" wrap="square" tIns="91425">
            <a:normAutofit lnSpcReduction="10000"/>
          </a:bodyPr>
          <a:lstStyle/>
          <a:p>
            <a:pPr indent="-342900" lvl="0" marL="457200" rtl="0" algn="just">
              <a:spcBef>
                <a:spcPts val="0"/>
              </a:spcBef>
              <a:spcAft>
                <a:spcPts val="0"/>
              </a:spcAft>
              <a:buSzPts val="1800"/>
              <a:buFont typeface="Times New Roman"/>
              <a:buChar char="●"/>
            </a:pPr>
            <a:r>
              <a:rPr b="1" lang="en">
                <a:latin typeface="Times New Roman"/>
                <a:ea typeface="Times New Roman"/>
                <a:cs typeface="Times New Roman"/>
                <a:sym typeface="Times New Roman"/>
              </a:rPr>
              <a:t>FERMAT’S LAST THEOREM</a:t>
            </a:r>
            <a:r>
              <a:rPr lang="en">
                <a:latin typeface="Times New Roman"/>
                <a:ea typeface="Times New Roman"/>
                <a:cs typeface="Times New Roman"/>
                <a:sym typeface="Times New Roman"/>
              </a:rPr>
              <a:t>: The equation </a:t>
            </a:r>
            <a:r>
              <a:rPr i="1" lang="en">
                <a:latin typeface="Times New Roman"/>
                <a:ea typeface="Times New Roman"/>
                <a:cs typeface="Times New Roman"/>
                <a:sym typeface="Times New Roman"/>
              </a:rPr>
              <a:t>x</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y</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 </a:t>
            </a:r>
            <a:r>
              <a:rPr i="1" lang="en">
                <a:latin typeface="Times New Roman"/>
                <a:ea typeface="Times New Roman"/>
                <a:cs typeface="Times New Roman"/>
                <a:sym typeface="Times New Roman"/>
              </a:rPr>
              <a:t>z</a:t>
            </a:r>
            <a:r>
              <a:rPr baseline="30000"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has no solutions in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a:t>
            </a:r>
            <a:r>
              <a:rPr i="1" lang="en">
                <a:latin typeface="Times New Roman"/>
                <a:ea typeface="Times New Roman"/>
                <a:cs typeface="Times New Roman"/>
                <a:sym typeface="Times New Roman"/>
              </a:rPr>
              <a:t>y</a:t>
            </a:r>
            <a:r>
              <a:rPr lang="en">
                <a:latin typeface="Times New Roman"/>
                <a:ea typeface="Times New Roman"/>
                <a:cs typeface="Times New Roman"/>
                <a:sym typeface="Times New Roman"/>
              </a:rPr>
              <a:t>, and </a:t>
            </a:r>
            <a:r>
              <a:rPr i="1" lang="en">
                <a:latin typeface="Times New Roman"/>
                <a:ea typeface="Times New Roman"/>
                <a:cs typeface="Times New Roman"/>
                <a:sym typeface="Times New Roman"/>
              </a:rPr>
              <a:t>z</a:t>
            </a:r>
            <a:r>
              <a:rPr lang="en">
                <a:latin typeface="Times New Roman"/>
                <a:ea typeface="Times New Roman"/>
                <a:cs typeface="Times New Roman"/>
                <a:sym typeface="Times New Roman"/>
              </a:rPr>
              <a:t> with </a:t>
            </a:r>
            <a:r>
              <a:rPr i="1" lang="en">
                <a:latin typeface="Times New Roman"/>
                <a:ea typeface="Times New Roman"/>
                <a:cs typeface="Times New Roman"/>
                <a:sym typeface="Times New Roman"/>
              </a:rPr>
              <a:t>xyz</a:t>
            </a:r>
            <a:r>
              <a:rPr lang="en">
                <a:latin typeface="Times New Roman"/>
                <a:ea typeface="Times New Roman"/>
                <a:cs typeface="Times New Roman"/>
                <a:sym typeface="Times New Roman"/>
              </a:rPr>
              <a:t> ≠ 0 whenever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is an integer with </a:t>
            </a:r>
            <a:r>
              <a:rPr i="1" lang="en">
                <a:latin typeface="Times New Roman"/>
                <a:ea typeface="Times New Roman"/>
                <a:cs typeface="Times New Roman"/>
                <a:sym typeface="Times New Roman"/>
              </a:rPr>
              <a:t>n</a:t>
            </a:r>
            <a:r>
              <a:rPr lang="en">
                <a:latin typeface="Times New Roman"/>
                <a:ea typeface="Times New Roman"/>
                <a:cs typeface="Times New Roman"/>
                <a:sym typeface="Times New Roman"/>
              </a:rPr>
              <a:t> &gt; 2. </a:t>
            </a:r>
            <a:endParaRPr>
              <a:latin typeface="Times New Roman"/>
              <a:ea typeface="Times New Roman"/>
              <a:cs typeface="Times New Roman"/>
              <a:sym typeface="Times New Roman"/>
            </a:endParaRPr>
          </a:p>
          <a:p>
            <a:pPr indent="-342900" lvl="0" marL="457200" rtl="0" algn="just">
              <a:spcBef>
                <a:spcPts val="1000"/>
              </a:spcBef>
              <a:spcAft>
                <a:spcPts val="0"/>
              </a:spcAft>
              <a:buSzPts val="1800"/>
              <a:buFont typeface="Times New Roman"/>
              <a:buChar char="●"/>
            </a:pPr>
            <a:r>
              <a:rPr b="1" lang="en">
                <a:latin typeface="Times New Roman"/>
                <a:ea typeface="Times New Roman"/>
                <a:cs typeface="Times New Roman"/>
                <a:sym typeface="Times New Roman"/>
              </a:rPr>
              <a:t>The 3x + 1 Conjecture</a:t>
            </a:r>
            <a:r>
              <a:rPr lang="en">
                <a:latin typeface="Times New Roman"/>
                <a:ea typeface="Times New Roman"/>
                <a:cs typeface="Times New Roman"/>
                <a:sym typeface="Times New Roman"/>
              </a:rPr>
              <a:t>: Let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be the transformation that sends an even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/2 and an odd integer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to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A famous conjecture, sometimes known as the 3</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+ 1 conjecture, states that for all positive integers </a:t>
            </a:r>
            <a:r>
              <a:rPr i="1" lang="en">
                <a:latin typeface="Times New Roman"/>
                <a:ea typeface="Times New Roman"/>
                <a:cs typeface="Times New Roman"/>
                <a:sym typeface="Times New Roman"/>
              </a:rPr>
              <a:t>x</a:t>
            </a:r>
            <a:r>
              <a:rPr lang="en">
                <a:latin typeface="Times New Roman"/>
                <a:ea typeface="Times New Roman"/>
                <a:cs typeface="Times New Roman"/>
                <a:sym typeface="Times New Roman"/>
              </a:rPr>
              <a:t>, when we repeatedly apply the transformation </a:t>
            </a:r>
            <a:r>
              <a:rPr i="1" lang="en">
                <a:latin typeface="Times New Roman"/>
                <a:ea typeface="Times New Roman"/>
                <a:cs typeface="Times New Roman"/>
                <a:sym typeface="Times New Roman"/>
              </a:rPr>
              <a:t>T</a:t>
            </a:r>
            <a:r>
              <a:rPr lang="en">
                <a:latin typeface="Times New Roman"/>
                <a:ea typeface="Times New Roman"/>
                <a:cs typeface="Times New Roman"/>
                <a:sym typeface="Times New Roman"/>
              </a:rPr>
              <a:t>, we will eventually reach the integer 1. For example, starting with x = 13, we find T(13) = 3 ⋅ 13 + 1 = 40, T(40) = 40/2 = 20, T(20) = 20/2 = 10, T(10) = 10/2 = 5, T(5) = 3 ⋅ 5 + 1 = 16, T(16) = 8, T(8) = 4, T(4) = 2, and T(2) = 1. The 3x + 1 conjecture has been verified using computers for all integers x up to 5.48 ⋅ 10</a:t>
            </a:r>
            <a:r>
              <a:rPr baseline="30000" lang="en">
                <a:latin typeface="Times New Roman"/>
                <a:ea typeface="Times New Roman"/>
                <a:cs typeface="Times New Roman"/>
                <a:sym typeface="Times New Roman"/>
              </a:rPr>
              <a:t>18</a:t>
            </a:r>
            <a:r>
              <a:rPr lang="en">
                <a:latin typeface="Times New Roman"/>
                <a:ea typeface="Times New Roman"/>
                <a:cs typeface="Times New Roman"/>
                <a:sym typeface="Times New Roman"/>
              </a:rPr>
              <a:t>. </a:t>
            </a:r>
            <a:endParaRPr>
              <a:latin typeface="Times New Roman"/>
              <a:ea typeface="Times New Roman"/>
              <a:cs typeface="Times New Roman"/>
              <a:sym typeface="Times New Roman"/>
            </a:endParaRPr>
          </a:p>
          <a:p>
            <a:pPr indent="-342900" lvl="0" marL="457200" rtl="0" algn="just">
              <a:spcBef>
                <a:spcPts val="1000"/>
              </a:spcBef>
              <a:spcAft>
                <a:spcPts val="1000"/>
              </a:spcAft>
              <a:buSzPts val="1800"/>
              <a:buFont typeface="Times New Roman"/>
              <a:buChar char="●"/>
            </a:pPr>
            <a:r>
              <a:rPr b="1" lang="en">
                <a:latin typeface="Times New Roman"/>
                <a:ea typeface="Times New Roman"/>
                <a:cs typeface="Times New Roman"/>
                <a:sym typeface="Times New Roman"/>
              </a:rPr>
              <a:t>Twin Prime Conjecture</a:t>
            </a:r>
            <a:r>
              <a:rPr lang="en">
                <a:latin typeface="Times New Roman"/>
                <a:ea typeface="Times New Roman"/>
                <a:cs typeface="Times New Roman"/>
                <a:sym typeface="Times New Roman"/>
              </a:rPr>
              <a:t>: There are infinitely many pairs of twin primes. </a:t>
            </a:r>
            <a:endParaRPr>
              <a:latin typeface="Times New Roman"/>
              <a:ea typeface="Times New Roman"/>
              <a:cs typeface="Times New Roman"/>
              <a:sym typeface="Times New Roman"/>
            </a:endParaRPr>
          </a:p>
        </p:txBody>
      </p:sp>
    </p:spTree>
  </p:cSld>
  <p:clrMapOvr>
    <a:masterClrMapping/>
  </p:clrMapOvr>
</p:sld>
</file>

<file path=ppt/theme/theme1.xml><?xml version="1.0" encoding="utf-8"?>
<a:theme xmlns:a="http://schemas.openxmlformats.org/drawingml/2006/main" xmlns:r="http://schemas.openxmlformats.org/officeDocument/2006/relationships" name="Simple Light">
  <a:themeElements>
    <a:clrScheme name="Simple Light">
      <a:dk1>
        <a:srgbClr val="000000"/>
      </a:dk1>
      <a:lt1>
        <a:srgbClr val="FFFFFF"/>
      </a:lt1>
      <a:dk2>
        <a:srgbClr val="595959"/>
      </a:dk2>
      <a:lt2>
        <a:srgbClr val="EEEEEE"/>
      </a:lt2>
      <a:accent1>
        <a:srgbClr val="4285F4"/>
      </a:accent1>
      <a:accent2>
        <a:srgbClr val="212121"/>
      </a:accent2>
      <a:accent3>
        <a:srgbClr val="78909C"/>
      </a:accent3>
      <a:accent4>
        <a:srgbClr val="FFAB40"/>
      </a:accent4>
      <a:accent5>
        <a:srgbClr val="0097A7"/>
      </a:accent5>
      <a:accent6>
        <a:srgbClr val="EEFF41"/>
      </a:accent6>
      <a:hlink>
        <a:srgbClr val="0097A7"/>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

<file path=ppt/theme/theme2.xml><?xml version="1.0" encoding="utf-8"?>
<a:theme xmlns:a="http://schemas.openxmlformats.org/drawingml/2006/main" xmlns:r="http://schemas.openxmlformats.org/officeDocument/2006/relationships">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theme>
</file>