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obster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obs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650402cda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2650402cd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311700" y="1650150"/>
            <a:ext cx="8520600" cy="841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Lecture 14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4303700" y="2678725"/>
            <a:ext cx="4868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Divisibility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Modular Arithmetic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Congruence Relation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4.1.4 Modular Arithmetic (Continued)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4"/>
            <a:ext cx="8520600" cy="37243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8" r="-4075" t="-8345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4.1.5 Arithmetic Modulo m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4.1.5 Arithmetic Modulo m (Continued)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 Divisibility and Modular Arithmetic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6852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85" r="-284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 Divisibility and Modular Arithmetic (Continued)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8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Divisibility and Modular Arithmetic (Continued)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4.1.3 The Division Algorithm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4.1.3 The Division Algorithm (Continued)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8" r="-49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4.1.4 Modular Arithmetic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8" r="-49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4.1.4 Modular Arithmetic (Continued)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8" r="-49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4.1.4 Modular Arithmetic (Continued)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