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Lobster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obs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650402cdae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g2650402cd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311700" y="1650150"/>
            <a:ext cx="8520600" cy="8418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Lecture 15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1" name="Google Shape;51;p12"/>
          <p:cNvSpPr txBox="1"/>
          <p:nvPr/>
        </p:nvSpPr>
        <p:spPr>
          <a:xfrm>
            <a:off x="4144375" y="2667325"/>
            <a:ext cx="4868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Topics: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Logic of Integer Representation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Decimal and Hexadecimal Representations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Binary Representation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Binary Addition Algorithm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Binary Multiplication Algorithm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4.2.2 Representations of Integers (Continued)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28" r="-499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4.2.2 Representations of Integers (Continued)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85" r="-284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Integer Operations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28" r="-499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Integer Operations (Continued)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820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23" l="-428" r="-499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4.2.4 Modular Exponentiation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5998477" y="143525"/>
            <a:ext cx="30702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 Study and Homework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4.2.4 Modular Exponentiation (Continued)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1357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  <p:sp>
        <p:nvSpPr>
          <p:cNvPr id="137" name="Google Shape;137;p26"/>
          <p:cNvSpPr txBox="1"/>
          <p:nvPr/>
        </p:nvSpPr>
        <p:spPr>
          <a:xfrm>
            <a:off x="5998477" y="143525"/>
            <a:ext cx="30702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 Study and Homework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4.2.4 Modular Exponentiation (Continued)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5998477" y="143525"/>
            <a:ext cx="30702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 Study and Homework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4.2.4 Modular Exponentiation (Continued)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  <p:sp>
        <p:nvSpPr>
          <p:cNvPr id="151" name="Google Shape;151;p28"/>
          <p:cNvSpPr txBox="1"/>
          <p:nvPr/>
        </p:nvSpPr>
        <p:spPr>
          <a:xfrm>
            <a:off x="5998477" y="143525"/>
            <a:ext cx="30702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 Study and Homework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4.2.4 Modular Exponentiation (Continued)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  <p:sp>
        <p:nvSpPr>
          <p:cNvPr id="158" name="Google Shape;158;p29"/>
          <p:cNvSpPr txBox="1"/>
          <p:nvPr/>
        </p:nvSpPr>
        <p:spPr>
          <a:xfrm>
            <a:off x="5998477" y="143525"/>
            <a:ext cx="30702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 Study and Homework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4.2.4 Modular Exponentiation (Continued)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4"/>
            <a:ext cx="8520600" cy="3599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  <p:sp>
        <p:nvSpPr>
          <p:cNvPr id="165" name="Google Shape;165;p30"/>
          <p:cNvSpPr txBox="1"/>
          <p:nvPr/>
        </p:nvSpPr>
        <p:spPr>
          <a:xfrm>
            <a:off x="5998477" y="143525"/>
            <a:ext cx="30702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 Study and Homework</a:t>
            </a:r>
            <a:endParaRPr b="0" i="0" sz="1600" u="none" cap="none" strike="noStrik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 Integer Representations and Algorithms</a:t>
            </a:r>
            <a:endParaRPr/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4.2.2 Representations of Integers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4.2.2 Representations of Integers (Continued)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57" r="-427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4.2.2 Representations of Integers (Continued)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6383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4.2.2 Representations of Integers (Continued)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-642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4.2.2 Representations of Integers (Continued)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4.2.2 Representations of Integers (Continued)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1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4.2.2 Representations of Integers (Continued)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4"/>
            <a:ext cx="8520600" cy="3693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14" r="-213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