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erriweather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erriweather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italic.fntdata"/><Relationship Id="rId14" Type="http://schemas.openxmlformats.org/officeDocument/2006/relationships/font" Target="fonts/Merriweather-bold.fntdata"/><Relationship Id="rId16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d31044ca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d31044ca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d31044ca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d31044ca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d31044ca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d31044ca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d31044ca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d31044ca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d31044ca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d31044ca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d31044ca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d31044ca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8.png"/><Relationship Id="rId8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12.png"/><Relationship Id="rId8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14.png"/><Relationship Id="rId8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13.png"/><Relationship Id="rId8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6F5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2126300" y="2473850"/>
            <a:ext cx="4891500" cy="11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655"/>
              <a:buNone/>
            </a:pPr>
            <a:r>
              <a:rPr b="1" lang="en" sz="17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Team #1:</a:t>
            </a:r>
            <a:endParaRPr b="1" sz="17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655"/>
              <a:buNone/>
            </a:pPr>
            <a:r>
              <a:rPr b="1" lang="en" sz="17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Ash Frazer, Cami Joyner, Miranda Nichols, Axel Pinard, Carson Stell</a:t>
            </a:r>
            <a:endParaRPr b="1" sz="17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55" name="Google Shape;55;p13" title="knight_bla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9385" cy="10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 title="king_black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4622" y="0"/>
            <a:ext cx="809375" cy="1005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title="king_whit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137913"/>
            <a:ext cx="809375" cy="1005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 title="knight_white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34626" y="4137925"/>
            <a:ext cx="809375" cy="1005587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1409250" y="4472600"/>
            <a:ext cx="6325500" cy="10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655"/>
              <a:buNone/>
            </a:pPr>
            <a:r>
              <a:rPr lang="en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PixelMate is a fully customized, multiplayer game of Chess.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60" name="Google Shape;60;p13" title="pixelmate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74595" y="1305525"/>
            <a:ext cx="5394908" cy="10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6F5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 title="Package_Dia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750" y="1239763"/>
            <a:ext cx="7363050" cy="3159327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6" name="Google Shape;66;p14" title="knight_black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09385" cy="10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 title="king_black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34622" y="0"/>
            <a:ext cx="809375" cy="1005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 title="king_white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137913"/>
            <a:ext cx="809375" cy="1005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 title="knight_white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34626" y="4137925"/>
            <a:ext cx="809375" cy="1005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 title="PG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53713" y="152400"/>
            <a:ext cx="7036575" cy="13485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3275725" y="1751975"/>
            <a:ext cx="11301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Ash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7050225" y="2311975"/>
            <a:ext cx="11301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Ash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5314950" y="2287675"/>
            <a:ext cx="11301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Ash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7067550" y="3216850"/>
            <a:ext cx="11301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Ash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5384225" y="3216850"/>
            <a:ext cx="11301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Ash, Axel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3275725" y="2690250"/>
            <a:ext cx="11301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Miranda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3275725" y="3606850"/>
            <a:ext cx="11301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Miranda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1388050" y="3616175"/>
            <a:ext cx="12063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Ash, Axel, Cami, Carson, Miranda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388050" y="2683975"/>
            <a:ext cx="11301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Ash, Axel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1347375" y="1742175"/>
            <a:ext cx="12471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Miranda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1731575" y="4058925"/>
            <a:ext cx="23478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Ash, Axel, Cami, Carson, Miranda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6F5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5" title="knight_bla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9385" cy="10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 title="king_black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4622" y="0"/>
            <a:ext cx="809375" cy="1005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 title="king_whit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137913"/>
            <a:ext cx="809375" cy="1005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 title="knight_white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34626" y="4137925"/>
            <a:ext cx="809375" cy="1005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 title="pg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98880" y="152409"/>
            <a:ext cx="6746225" cy="129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 title="ERdiagram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77887" y="1361524"/>
            <a:ext cx="4388199" cy="27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731875" y="1833000"/>
            <a:ext cx="23478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Primary Key →</a:t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6F5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6" title="knight_bla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9385" cy="10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 title="king_black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4622" y="0"/>
            <a:ext cx="809375" cy="1005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 title="king_whit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137913"/>
            <a:ext cx="809375" cy="1005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 title="knight_white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34626" y="4137925"/>
            <a:ext cx="809375" cy="100558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1231150" y="1158000"/>
            <a:ext cx="7103400" cy="7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ct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Functional Requirement:</a:t>
            </a:r>
            <a:r>
              <a:rPr lang="en" sz="17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 A pawn that reaches the opposite end of the board must be promoted to a queen, knight, rook, or bishop. </a:t>
            </a:r>
            <a:r>
              <a:rPr lang="en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(Pawn Promotion)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02" name="Google Shape;102;p16" title="pg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31151" y="152400"/>
            <a:ext cx="6834100" cy="13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 rotWithShape="1">
          <a:blip r:embed="rId8">
            <a:alphaModFix/>
          </a:blip>
          <a:srcRect b="0" l="457" r="0" t="0"/>
          <a:stretch/>
        </p:blipFill>
        <p:spPr>
          <a:xfrm>
            <a:off x="3412512" y="1948200"/>
            <a:ext cx="2471374" cy="289049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6F5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 title="knight_bla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9385" cy="10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 title="king_black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4622" y="0"/>
            <a:ext cx="809375" cy="1005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 title="king_whit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137913"/>
            <a:ext cx="809375" cy="1005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 title="knight_white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34626" y="4137925"/>
            <a:ext cx="809375" cy="1005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 title="pg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37091" y="152400"/>
            <a:ext cx="7069837" cy="1354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62113" y="1632857"/>
            <a:ext cx="6019800" cy="23526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6F5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8" title="knight_bla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9385" cy="10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 title="king_black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4622" y="0"/>
            <a:ext cx="809375" cy="1005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 title="king_whit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137913"/>
            <a:ext cx="809375" cy="1005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 title="knight_white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34626" y="4137925"/>
            <a:ext cx="809375" cy="1005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 title="pg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4166" y="152400"/>
            <a:ext cx="7150825" cy="137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10813" y="1675225"/>
            <a:ext cx="4922368" cy="2365578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F6F5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9" title="knight_bla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9385" cy="10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 title="king_black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34622" y="0"/>
            <a:ext cx="809375" cy="1005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 title="king_whit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137913"/>
            <a:ext cx="809375" cy="1005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 title="knight_white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34626" y="4137925"/>
            <a:ext cx="809375" cy="100558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3309450" y="4193203"/>
            <a:ext cx="2525100" cy="7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/>
          </a:bodyPr>
          <a:lstStyle/>
          <a:p>
            <a:pPr indent="0" lvl="0" marL="0" rtl="0" algn="ctr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Final</a:t>
            </a:r>
            <a:r>
              <a:rPr lang="en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Class Diagram Snippet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3" name="Google Shape;133;p19" title="pg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93600" y="51775"/>
            <a:ext cx="7309175" cy="12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 rotWithShape="1">
          <a:blip r:embed="rId8">
            <a:alphaModFix/>
          </a:blip>
          <a:srcRect b="1565" l="0" r="0" t="0"/>
          <a:stretch/>
        </p:blipFill>
        <p:spPr>
          <a:xfrm>
            <a:off x="1865875" y="1005575"/>
            <a:ext cx="5412238" cy="4105876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