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FF9E"/>
    <a:srgbClr val="07B981"/>
    <a:srgbClr val="0F8A63"/>
    <a:srgbClr val="FAD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79"/>
  </p:normalViewPr>
  <p:slideViewPr>
    <p:cSldViewPr snapToGrid="0" snapToObjects="1" showGuides="1">
      <p:cViewPr varScale="1">
        <p:scale>
          <a:sx n="108" d="100"/>
          <a:sy n="108" d="100"/>
        </p:scale>
        <p:origin x="192" y="352"/>
      </p:cViewPr>
      <p:guideLst>
        <p:guide orient="horz" pos="182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B8BF-2F6F-F641-8165-A81DF9ABEEE3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2BA3-E490-D542-8CD4-347D8BCD3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B8BF-2F6F-F641-8165-A81DF9ABEEE3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2BA3-E490-D542-8CD4-347D8BCD3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90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B8BF-2F6F-F641-8165-A81DF9ABEEE3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2BA3-E490-D542-8CD4-347D8BCD3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74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B8BF-2F6F-F641-8165-A81DF9ABEEE3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2BA3-E490-D542-8CD4-347D8BCD3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79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B8BF-2F6F-F641-8165-A81DF9ABEEE3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2BA3-E490-D542-8CD4-347D8BCD3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31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B8BF-2F6F-F641-8165-A81DF9ABEEE3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2BA3-E490-D542-8CD4-347D8BCD3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50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B8BF-2F6F-F641-8165-A81DF9ABEEE3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2BA3-E490-D542-8CD4-347D8BCD3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35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B8BF-2F6F-F641-8165-A81DF9ABEEE3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2BA3-E490-D542-8CD4-347D8BCD3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05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B8BF-2F6F-F641-8165-A81DF9ABEEE3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2BA3-E490-D542-8CD4-347D8BCD3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57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B8BF-2F6F-F641-8165-A81DF9ABEEE3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2BA3-E490-D542-8CD4-347D8BCD3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84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B8BF-2F6F-F641-8165-A81DF9ABEEE3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2BA3-E490-D542-8CD4-347D8BCD3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56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5B8BF-2F6F-F641-8165-A81DF9ABEEE3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82BA3-E490-D542-8CD4-347D8BCD3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34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F8A63"/>
            </a:gs>
            <a:gs pos="100000">
              <a:srgbClr val="07B98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9F7213-992B-5E4C-ADEB-C9BF054A1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5" y="331109"/>
            <a:ext cx="8131629" cy="508226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8034E2-BB57-7A45-BFD1-726D721A26D9}"/>
              </a:ext>
            </a:extLst>
          </p:cNvPr>
          <p:cNvSpPr/>
          <p:nvPr/>
        </p:nvSpPr>
        <p:spPr>
          <a:xfrm>
            <a:off x="0" y="0"/>
            <a:ext cx="3268267" cy="1446550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altLang="ja-JP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IN Alternate" panose="020B0500000000000000" pitchFamily="34" charset="0"/>
              </a:rPr>
              <a:t>Performance</a:t>
            </a:r>
          </a:p>
          <a:p>
            <a:pPr algn="ctr"/>
            <a:r>
              <a:rPr lang="en" altLang="ja-JP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IN Alternate" panose="020B0500000000000000" pitchFamily="34" charset="0"/>
              </a:rPr>
              <a:t>Collector</a:t>
            </a:r>
          </a:p>
        </p:txBody>
      </p:sp>
    </p:spTree>
    <p:extLst>
      <p:ext uri="{BB962C8B-B14F-4D97-AF65-F5344CB8AC3E}">
        <p14:creationId xmlns:p14="http://schemas.microsoft.com/office/powerpoint/2010/main" val="165364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F8A63"/>
            </a:gs>
            <a:gs pos="100000">
              <a:srgbClr val="07B98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2E32D29-7C91-2149-9C8C-32BE6D61B354}"/>
              </a:ext>
            </a:extLst>
          </p:cNvPr>
          <p:cNvCxnSpPr>
            <a:cxnSpLocks/>
          </p:cNvCxnSpPr>
          <p:nvPr/>
        </p:nvCxnSpPr>
        <p:spPr>
          <a:xfrm>
            <a:off x="2327564" y="1460665"/>
            <a:ext cx="5106390" cy="1"/>
          </a:xfrm>
          <a:prstGeom prst="line">
            <a:avLst/>
          </a:prstGeom>
          <a:ln w="127000">
            <a:solidFill>
              <a:srgbClr val="64F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8EB4C7-52B8-824F-8226-A21153B226A6}"/>
              </a:ext>
            </a:extLst>
          </p:cNvPr>
          <p:cNvSpPr/>
          <p:nvPr/>
        </p:nvSpPr>
        <p:spPr>
          <a:xfrm>
            <a:off x="2775857" y="409295"/>
            <a:ext cx="5301343" cy="437751"/>
          </a:xfrm>
          <a:prstGeom prst="rect">
            <a:avLst/>
          </a:prstGeom>
          <a:solidFill>
            <a:srgbClr val="64F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64FF9E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9F37530-10EB-0945-8C7A-0B952326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85" y="1919201"/>
            <a:ext cx="5457369" cy="9466268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25C766D-8E58-F44A-B2C0-CA0DE3DD6045}"/>
              </a:ext>
            </a:extLst>
          </p:cNvPr>
          <p:cNvSpPr/>
          <p:nvPr/>
        </p:nvSpPr>
        <p:spPr>
          <a:xfrm>
            <a:off x="941551" y="285529"/>
            <a:ext cx="72608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cap="none" spc="0" dirty="0">
                <a:ln w="0"/>
                <a:solidFill>
                  <a:schemeClr val="bg1"/>
                </a:solidFill>
                <a:effectLst/>
                <a:latin typeface="DIN Alternate" panose="020B0500000000000000" pitchFamily="34" charset="0"/>
              </a:rPr>
              <a:t>You can </a:t>
            </a:r>
            <a:r>
              <a:rPr lang="en-US" altLang="ja-JP" sz="4000" cap="none" spc="0" dirty="0">
                <a:ln w="0"/>
                <a:effectLst/>
                <a:latin typeface="DIN Alternate" panose="020B0500000000000000" pitchFamily="34" charset="0"/>
              </a:rPr>
              <a:t>collect performance data</a:t>
            </a:r>
          </a:p>
          <a:p>
            <a:pPr algn="ctr"/>
            <a:r>
              <a:rPr lang="en-US" altLang="ja-JP" sz="4000" dirty="0">
                <a:ln w="0"/>
                <a:solidFill>
                  <a:schemeClr val="bg1"/>
                </a:solidFill>
                <a:latin typeface="DIN Alternate" panose="020B0500000000000000" pitchFamily="34" charset="0"/>
              </a:rPr>
              <a:t>by just browsing websites!</a:t>
            </a:r>
            <a:endParaRPr lang="ja-JP" altLang="en-US" sz="4000" cap="none" spc="0">
              <a:ln w="0"/>
              <a:solidFill>
                <a:schemeClr val="bg1"/>
              </a:solidFill>
              <a:effectLst/>
              <a:latin typeface="DIN Alternate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2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12</Words>
  <Application>Microsoft Macintosh PowerPoint</Application>
  <PresentationFormat>画面に合わせる (16:10)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DIN Alternate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4</cp:revision>
  <dcterms:created xsi:type="dcterms:W3CDTF">2020-01-16T13:17:26Z</dcterms:created>
  <dcterms:modified xsi:type="dcterms:W3CDTF">2021-03-15T15:17:00Z</dcterms:modified>
</cp:coreProperties>
</file>