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store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Cloud Migration Project</a:t>
            </a:r>
          </a:p>
          <a:p>
            <a:r>
              <a:rPr lang="en-US" dirty="0" smtClean="0"/>
              <a:t>Ashley Carbone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Singh, P., &amp; </a:t>
            </a:r>
            <a:r>
              <a:rPr lang="en-US" dirty="0" err="1"/>
              <a:t>Ramadoss</a:t>
            </a:r>
            <a:r>
              <a:rPr lang="en-US" dirty="0"/>
              <a:t>, D. (2017). The Cloud Advantage in Capital Markets.</a:t>
            </a:r>
          </a:p>
          <a:p>
            <a:r>
              <a:rPr lang="en-US" dirty="0" smtClean="0"/>
              <a:t>All other images are available for use through </a:t>
            </a:r>
            <a:r>
              <a:rPr lang="en-US" dirty="0">
                <a:hlinkClick r:id="rId2"/>
              </a:rPr>
              <a:t>Creative Commons </a:t>
            </a:r>
            <a:r>
              <a:rPr lang="en-US" dirty="0" smtClean="0">
                <a:hlinkClick r:id="rId2"/>
              </a:rPr>
              <a:t>licenses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Migration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Process will involve several phases (Figure 1).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Migration approach will be structured.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Requires participation from all employees.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Goal is to reduce costs and improve functionality for employees and customers.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12" y="2594919"/>
            <a:ext cx="4477149" cy="1002418"/>
          </a:xfrm>
          <a:prstGeom prst="rect">
            <a:avLst/>
          </a:prstGeom>
        </p:spPr>
      </p:pic>
      <p:sp>
        <p:nvSpPr>
          <p:cNvPr id="5" name="Text Box 2"/>
          <p:cNvSpPr txBox="1"/>
          <p:nvPr/>
        </p:nvSpPr>
        <p:spPr>
          <a:xfrm>
            <a:off x="7813461" y="3468115"/>
            <a:ext cx="3429000" cy="25844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 – (Singh &amp; Ramadoss, 2017)</a:t>
            </a:r>
            <a:endParaRPr lang="en-US" sz="900" i="1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Cloud Computing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Purpose and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Create Cloud Computing Team.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Train across multiple areas of the cloud.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Deployments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Services based on needs.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Cloud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Purpose and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Team focuses on specific aspects of the cloud how it will affect business.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How will day-to-day business be conducted?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How will business processes, business continuity and security change?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0" y="3969843"/>
            <a:ext cx="2442905" cy="20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– Migration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Purpose and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Team begins testing migrations of applications.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Develop migration instructions.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Determine best practices and how applications are best handled on the cloud.</a:t>
            </a:r>
          </a:p>
          <a:p>
            <a:pPr marL="128016" lvl="1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Also need to determine responsibilities between internal team members and vendor service provider.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Important to determine service level agreements.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 – Full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Purpose and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Use gathered information from previous phases to complete a full migration to the cloud.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Finalize any customer and employee specific documentation and business processes.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 – On-Going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Purpose and Goals: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Team will continue support as needed.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</a:t>
            </a:r>
            <a:r>
              <a:rPr lang="en-US" sz="2000" dirty="0" smtClean="0"/>
              <a:t>ill be considered subject-matter experts for supporting the cloud.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Keep up-to-date with upcoming releases and new functionality.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Assist with training.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Keep documentation up-to-date.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21" y="3982171"/>
            <a:ext cx="2327189" cy="23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Ability to seamlessly migrate applications to the cloud.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Instant availability to customers.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Create clones of production environment to test applications being developed.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Access services across mobile devices.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Allows testing applications on new devices.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Ability to work off-site when needed.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92" y="3910090"/>
            <a:ext cx="2399270" cy="23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Information session will be held.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Introduction to cloud-service vendors.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Begin building Cloud Computing Team responsible for cloud migration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Additional training will be developed for internal employees and customers.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All training will be conducted in person or through videos and job aid documents.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26" y="4776723"/>
            <a:ext cx="2067697" cy="14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394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Retail store </vt:lpstr>
      <vt:lpstr>Cloud Migration Project</vt:lpstr>
      <vt:lpstr>Phase 1 – Cloud Computing Team</vt:lpstr>
      <vt:lpstr>Phase 2 – Cloud Adoption</vt:lpstr>
      <vt:lpstr>Phase 3 – Migration tests</vt:lpstr>
      <vt:lpstr>Phase 4 – Full implementation</vt:lpstr>
      <vt:lpstr>Phase 5 – On-Going Support</vt:lpstr>
      <vt:lpstr>Functional Advantages</vt:lpstr>
      <vt:lpstr>Upcoming Events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</dc:title>
  <dc:creator>Ashley C</dc:creator>
  <cp:lastModifiedBy>Ashley C</cp:lastModifiedBy>
  <cp:revision>11</cp:revision>
  <dcterms:created xsi:type="dcterms:W3CDTF">2018-06-07T01:08:56Z</dcterms:created>
  <dcterms:modified xsi:type="dcterms:W3CDTF">2018-06-07T01:35:25Z</dcterms:modified>
</cp:coreProperties>
</file>