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0279975" cy="21386800"/>
  <p:notesSz cx="6858000" cy="9713913"/>
  <p:defaultTextStyle>
    <a:defPPr>
      <a:defRPr lang="en-US"/>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CC"/>
    <a:srgbClr val="0930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9" d="100"/>
          <a:sy n="89" d="100"/>
        </p:scale>
        <p:origin x="5130" y="8100"/>
      </p:cViewPr>
      <p:guideLst>
        <p:guide orient="horz" pos="6736"/>
        <p:guide orient="horz" pos="13086"/>
        <p:guide orient="horz" pos="386"/>
        <p:guide orient="horz" pos="2291"/>
        <p:guide orient="horz" pos="2382"/>
        <p:guide pos="6498"/>
        <p:guide pos="12576"/>
        <p:guide pos="374"/>
        <p:guide pos="18700"/>
        <p:guide pos="953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embeddings/oleObject1.bin"/></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A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solidFill>
                <a:schemeClr val="tx1"/>
              </a:solidFill>
            </a:ln>
          </c:spPr>
          <c:marker>
            <c:spPr>
              <a:solidFill>
                <a:schemeClr val="tx1"/>
              </a:solidFill>
              <a:ln>
                <a:solidFill>
                  <a:schemeClr val="tx1"/>
                </a:solidFill>
              </a:ln>
            </c:spPr>
          </c:marker>
          <c:xVal>
            <c:numRef>
              <c:f>Sheet1!$B$9:$B$22</c:f>
              <c:numCache>
                <c:formatCode>General</c:formatCode>
                <c:ptCount val="14"/>
                <c:pt idx="0">
                  <c:v>320</c:v>
                </c:pt>
                <c:pt idx="1">
                  <c:v>7</c:v>
                </c:pt>
                <c:pt idx="2">
                  <c:v>4</c:v>
                </c:pt>
                <c:pt idx="3">
                  <c:v>3</c:v>
                </c:pt>
                <c:pt idx="4">
                  <c:v>2</c:v>
                </c:pt>
                <c:pt idx="5">
                  <c:v>1.5</c:v>
                </c:pt>
                <c:pt idx="6">
                  <c:v>1</c:v>
                </c:pt>
                <c:pt idx="7">
                  <c:v>0.8</c:v>
                </c:pt>
                <c:pt idx="8">
                  <c:v>0.6</c:v>
                </c:pt>
                <c:pt idx="9">
                  <c:v>0.5</c:v>
                </c:pt>
                <c:pt idx="10">
                  <c:v>0.4</c:v>
                </c:pt>
                <c:pt idx="11">
                  <c:v>0.3</c:v>
                </c:pt>
                <c:pt idx="12">
                  <c:v>0.2</c:v>
                </c:pt>
                <c:pt idx="13">
                  <c:v>0.1</c:v>
                </c:pt>
              </c:numCache>
            </c:numRef>
          </c:xVal>
          <c:yVal>
            <c:numRef>
              <c:f>Sheet1!$F$9:$F$22</c:f>
              <c:numCache>
                <c:formatCode>General</c:formatCode>
                <c:ptCount val="14"/>
                <c:pt idx="0">
                  <c:v>4.8000000000000001E-2</c:v>
                </c:pt>
                <c:pt idx="1">
                  <c:v>4.24E-2</c:v>
                </c:pt>
                <c:pt idx="2">
                  <c:v>3.6999999999999998E-2</c:v>
                </c:pt>
                <c:pt idx="3">
                  <c:v>3.4000000000000002E-2</c:v>
                </c:pt>
                <c:pt idx="4">
                  <c:v>2.9000000000000001E-2</c:v>
                </c:pt>
                <c:pt idx="5">
                  <c:v>2.47E-2</c:v>
                </c:pt>
                <c:pt idx="6">
                  <c:v>1.7000000000000001E-2</c:v>
                </c:pt>
                <c:pt idx="7">
                  <c:v>1.43E-2</c:v>
                </c:pt>
                <c:pt idx="8">
                  <c:v>1.03E-2</c:v>
                </c:pt>
                <c:pt idx="9">
                  <c:v>8.0000000000000002E-3</c:v>
                </c:pt>
                <c:pt idx="10">
                  <c:v>5.8999999999999999E-3</c:v>
                </c:pt>
                <c:pt idx="11">
                  <c:v>3.8E-3</c:v>
                </c:pt>
                <c:pt idx="12">
                  <c:v>1.9E-3</c:v>
                </c:pt>
                <c:pt idx="13">
                  <c:v>5.5000000000000003E-4</c:v>
                </c:pt>
              </c:numCache>
            </c:numRef>
          </c:yVal>
          <c:smooth val="0"/>
        </c:ser>
        <c:dLbls>
          <c:showLegendKey val="0"/>
          <c:showVal val="0"/>
          <c:showCatName val="0"/>
          <c:showSerName val="0"/>
          <c:showPercent val="0"/>
          <c:showBubbleSize val="0"/>
        </c:dLbls>
        <c:axId val="66830336"/>
        <c:axId val="66832640"/>
      </c:scatterChart>
      <c:valAx>
        <c:axId val="66830336"/>
        <c:scaling>
          <c:logBase val="10"/>
          <c:orientation val="minMax"/>
          <c:max val="10"/>
        </c:scaling>
        <c:delete val="0"/>
        <c:axPos val="b"/>
        <c:minorGridlines/>
        <c:title>
          <c:tx>
            <c:rich>
              <a:bodyPr/>
              <a:lstStyle/>
              <a:p>
                <a:pPr>
                  <a:defRPr sz="1400">
                    <a:latin typeface="Times New Roman" pitchFamily="18" charset="0"/>
                    <a:cs typeface="Times New Roman" pitchFamily="18" charset="0"/>
                  </a:defRPr>
                </a:pPr>
                <a:r>
                  <a:rPr lang="en-US" sz="1400" i="1">
                    <a:latin typeface="Times New Roman" pitchFamily="18" charset="0"/>
                    <a:cs typeface="Times New Roman" pitchFamily="18" charset="0"/>
                  </a:rPr>
                  <a:t>R/H </a:t>
                </a:r>
                <a:r>
                  <a:rPr lang="en-US" sz="1000" i="0">
                    <a:latin typeface="Arial" pitchFamily="34" charset="0"/>
                    <a:cs typeface="Arial" pitchFamily="34" charset="0"/>
                  </a:rPr>
                  <a:t>x</a:t>
                </a:r>
                <a:r>
                  <a:rPr lang="en-US" sz="1400" i="1" baseline="0">
                    <a:latin typeface="Times New Roman" pitchFamily="18" charset="0"/>
                    <a:cs typeface="Times New Roman" pitchFamily="18" charset="0"/>
                  </a:rPr>
                  <a:t> </a:t>
                </a:r>
                <a:r>
                  <a:rPr lang="en-US" sz="1400" baseline="0">
                    <a:latin typeface="Times New Roman" pitchFamily="18" charset="0"/>
                    <a:cs typeface="Times New Roman" pitchFamily="18" charset="0"/>
                  </a:rPr>
                  <a:t>(</a:t>
                </a:r>
                <a:r>
                  <a:rPr lang="en-US" sz="1400" i="1" baseline="0">
                    <a:latin typeface="Times New Roman" pitchFamily="18" charset="0"/>
                    <a:cs typeface="Times New Roman" pitchFamily="18" charset="0"/>
                  </a:rPr>
                  <a:t>C</a:t>
                </a:r>
                <a:r>
                  <a:rPr lang="en-US" sz="1400" i="1" baseline="-25000">
                    <a:latin typeface="Times New Roman" pitchFamily="18" charset="0"/>
                    <a:cs typeface="Times New Roman" pitchFamily="18" charset="0"/>
                  </a:rPr>
                  <a:t>v</a:t>
                </a:r>
                <a:r>
                  <a:rPr lang="en-US" sz="1400" i="1" baseline="0">
                    <a:latin typeface="Times New Roman" pitchFamily="18" charset="0"/>
                    <a:cs typeface="Times New Roman" pitchFamily="18" charset="0"/>
                  </a:rPr>
                  <a:t>/C</a:t>
                </a:r>
                <a:r>
                  <a:rPr lang="en-US" sz="1400" i="1" baseline="-25000">
                    <a:latin typeface="Times New Roman" pitchFamily="18" charset="0"/>
                    <a:cs typeface="Times New Roman" pitchFamily="18" charset="0"/>
                  </a:rPr>
                  <a:t>h</a:t>
                </a:r>
                <a:r>
                  <a:rPr lang="en-US" sz="1400" baseline="0">
                    <a:latin typeface="Times New Roman" pitchFamily="18" charset="0"/>
                    <a:cs typeface="Times New Roman" pitchFamily="18" charset="0"/>
                  </a:rPr>
                  <a:t>)</a:t>
                </a:r>
                <a:r>
                  <a:rPr lang="en-US" sz="1400" baseline="30000">
                    <a:latin typeface="Times New Roman" pitchFamily="18" charset="0"/>
                    <a:cs typeface="Times New Roman" pitchFamily="18" charset="0"/>
                  </a:rPr>
                  <a:t>0.5</a:t>
                </a:r>
              </a:p>
            </c:rich>
          </c:tx>
          <c:layout/>
          <c:overlay val="0"/>
        </c:title>
        <c:numFmt formatCode="General" sourceLinked="1"/>
        <c:majorTickMark val="out"/>
        <c:minorTickMark val="none"/>
        <c:tickLblPos val="nextTo"/>
        <c:crossAx val="66832640"/>
        <c:crosses val="autoZero"/>
        <c:crossBetween val="midCat"/>
      </c:valAx>
      <c:valAx>
        <c:axId val="66832640"/>
        <c:scaling>
          <c:orientation val="minMax"/>
          <c:max val="5.000000000000001E-2"/>
        </c:scaling>
        <c:delete val="0"/>
        <c:axPos val="l"/>
        <c:majorGridlines/>
        <c:minorGridlines/>
        <c:title>
          <c:tx>
            <c:rich>
              <a:bodyPr rot="0" vert="horz"/>
              <a:lstStyle/>
              <a:p>
                <a:pPr>
                  <a:defRPr sz="1400">
                    <a:latin typeface="Times New Roman" pitchFamily="18" charset="0"/>
                    <a:cs typeface="Times New Roman" pitchFamily="18" charset="0"/>
                  </a:defRPr>
                </a:pPr>
                <a:r>
                  <a:rPr lang="en-AU" sz="1400" i="1">
                    <a:latin typeface="Times New Roman" pitchFamily="18" charset="0"/>
                    <a:cs typeface="Times New Roman" pitchFamily="18" charset="0"/>
                  </a:rPr>
                  <a:t>T</a:t>
                </a:r>
                <a:r>
                  <a:rPr lang="en-AU" sz="1400" i="1" baseline="-25000">
                    <a:latin typeface="Times New Roman" pitchFamily="18" charset="0"/>
                    <a:cs typeface="Times New Roman" pitchFamily="18" charset="0"/>
                  </a:rPr>
                  <a:t>50</a:t>
                </a:r>
              </a:p>
            </c:rich>
          </c:tx>
          <c:layout/>
          <c:overlay val="0"/>
        </c:title>
        <c:numFmt formatCode="General" sourceLinked="1"/>
        <c:majorTickMark val="out"/>
        <c:minorTickMark val="none"/>
        <c:tickLblPos val="nextTo"/>
        <c:crossAx val="66830336"/>
        <c:crossesAt val="0.1"/>
        <c:crossBetween val="midCat"/>
      </c:valAx>
    </c:plotArea>
    <c:plotVisOnly val="1"/>
    <c:dispBlanksAs val="gap"/>
    <c:showDLblsOverMax val="0"/>
  </c:chart>
  <c:spPr>
    <a:ln>
      <a:no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A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v>3D Sample, 773 kPa</c:v>
          </c:tx>
          <c:spPr>
            <a:ln>
              <a:solidFill>
                <a:schemeClr val="tx1">
                  <a:lumMod val="65000"/>
                  <a:lumOff val="35000"/>
                </a:schemeClr>
              </a:solidFill>
            </a:ln>
          </c:spPr>
          <c:marker>
            <c:symbol val="none"/>
          </c:marker>
          <c:xVal>
            <c:numRef>
              <c:f>'40lb data'!$J$9:$J$903</c:f>
              <c:numCache>
                <c:formatCode>General</c:formatCode>
                <c:ptCount val="895"/>
                <c:pt idx="0">
                  <c:v>0</c:v>
                </c:pt>
                <c:pt idx="1">
                  <c:v>0</c:v>
                </c:pt>
                <c:pt idx="2">
                  <c:v>9.0749385751601793E-4</c:v>
                </c:pt>
                <c:pt idx="3">
                  <c:v>9.1538492343715518E-4</c:v>
                </c:pt>
                <c:pt idx="4">
                  <c:v>9.190935034059473E-4</c:v>
                </c:pt>
                <c:pt idx="5">
                  <c:v>9.2161300863149076E-4</c:v>
                </c:pt>
                <c:pt idx="6">
                  <c:v>9.2369159987900425E-4</c:v>
                </c:pt>
                <c:pt idx="7">
                  <c:v>9.254639363669155E-4</c:v>
                </c:pt>
                <c:pt idx="8">
                  <c:v>1.8542035731263155E-3</c:v>
                </c:pt>
                <c:pt idx="9">
                  <c:v>1.8572081136435537E-3</c:v>
                </c:pt>
                <c:pt idx="10">
                  <c:v>1.8599394819143824E-3</c:v>
                </c:pt>
                <c:pt idx="11">
                  <c:v>1.8625363537345368E-3</c:v>
                </c:pt>
                <c:pt idx="12">
                  <c:v>1.8649978630005531E-3</c:v>
                </c:pt>
                <c:pt idx="13">
                  <c:v>1.8673231866931546E-3</c:v>
                </c:pt>
                <c:pt idx="14">
                  <c:v>2.8042673182494091E-3</c:v>
                </c:pt>
                <c:pt idx="15">
                  <c:v>2.8075556301409722E-3</c:v>
                </c:pt>
                <c:pt idx="16">
                  <c:v>2.8106370318553156E-3</c:v>
                </c:pt>
                <c:pt idx="17">
                  <c:v>2.8135104855951392E-3</c:v>
                </c:pt>
                <c:pt idx="18">
                  <c:v>2.816388348100083E-3</c:v>
                </c:pt>
                <c:pt idx="19">
                  <c:v>2.8191637983856119E-3</c:v>
                </c:pt>
                <c:pt idx="20">
                  <c:v>3.7624484952106375E-3</c:v>
                </c:pt>
                <c:pt idx="21">
                  <c:v>3.7661598410991498E-3</c:v>
                </c:pt>
                <c:pt idx="22">
                  <c:v>3.7694475342064547E-3</c:v>
                </c:pt>
                <c:pt idx="23">
                  <c:v>3.772739534212366E-3</c:v>
                </c:pt>
                <c:pt idx="24">
                  <c:v>3.7758924408080432E-3</c:v>
                </c:pt>
                <c:pt idx="25">
                  <c:v>3.7791928891370563E-3</c:v>
                </c:pt>
                <c:pt idx="26">
                  <c:v>4.7277626533297704E-3</c:v>
                </c:pt>
                <c:pt idx="27">
                  <c:v>4.7315387137176384E-3</c:v>
                </c:pt>
                <c:pt idx="28">
                  <c:v>4.7353192998175692E-3</c:v>
                </c:pt>
                <c:pt idx="29">
                  <c:v>4.7389240722057122E-3</c:v>
                </c:pt>
                <c:pt idx="30">
                  <c:v>4.7425329623726814E-3</c:v>
                </c:pt>
                <c:pt idx="31">
                  <c:v>4.745965227838345E-3</c:v>
                </c:pt>
                <c:pt idx="32">
                  <c:v>4.7494012206509562E-3</c:v>
                </c:pt>
                <c:pt idx="33">
                  <c:v>5.7034091354610473E-3</c:v>
                </c:pt>
                <c:pt idx="34">
                  <c:v>5.7073236980591567E-3</c:v>
                </c:pt>
                <c:pt idx="35">
                  <c:v>5.711460110204695E-3</c:v>
                </c:pt>
                <c:pt idx="36">
                  <c:v>5.7151649234496683E-3</c:v>
                </c:pt>
                <c:pt idx="37">
                  <c:v>5.718873342627424E-3</c:v>
                </c:pt>
                <c:pt idx="38">
                  <c:v>5.7225853724190666E-3</c:v>
                </c:pt>
                <c:pt idx="39">
                  <c:v>6.6806845204402249E-3</c:v>
                </c:pt>
                <c:pt idx="40">
                  <c:v>6.6850236630489092E-3</c:v>
                </c:pt>
                <c:pt idx="41">
                  <c:v>6.6891114248814375E-3</c:v>
                </c:pt>
                <c:pt idx="42">
                  <c:v>6.693202937240802E-3</c:v>
                </c:pt>
                <c:pt idx="43">
                  <c:v>6.6972982047165536E-3</c:v>
                </c:pt>
                <c:pt idx="44">
                  <c:v>6.7013972319052706E-3</c:v>
                </c:pt>
                <c:pt idx="45">
                  <c:v>7.6631354155656806E-3</c:v>
                </c:pt>
                <c:pt idx="46">
                  <c:v>7.6675349229331311E-3</c:v>
                </c:pt>
                <c:pt idx="47">
                  <c:v>7.6722319081121391E-3</c:v>
                </c:pt>
                <c:pt idx="48">
                  <c:v>7.6763453114547684E-3</c:v>
                </c:pt>
                <c:pt idx="49">
                  <c:v>7.6807562013233325E-3</c:v>
                </c:pt>
                <c:pt idx="50">
                  <c:v>7.6848764628332173E-3</c:v>
                </c:pt>
                <c:pt idx="51">
                  <c:v>8.6501250457194576E-3</c:v>
                </c:pt>
                <c:pt idx="52">
                  <c:v>8.6547678055898872E-3</c:v>
                </c:pt>
                <c:pt idx="53">
                  <c:v>8.6594143043089138E-3</c:v>
                </c:pt>
                <c:pt idx="54">
                  <c:v>8.663732261567799E-3</c:v>
                </c:pt>
                <c:pt idx="55">
                  <c:v>8.6687185343607247E-3</c:v>
                </c:pt>
                <c:pt idx="56">
                  <c:v>8.6730434535925525E-3</c:v>
                </c:pt>
                <c:pt idx="57">
                  <c:v>9.6415240113477043E-3</c:v>
                </c:pt>
                <c:pt idx="58">
                  <c:v>9.6463366750461389E-3</c:v>
                </c:pt>
                <c:pt idx="59">
                  <c:v>9.6511529430783737E-3</c:v>
                </c:pt>
                <c:pt idx="60">
                  <c:v>9.6559728190444821E-3</c:v>
                </c:pt>
                <c:pt idx="61">
                  <c:v>9.6604251407462743E-3</c:v>
                </c:pt>
                <c:pt idx="62">
                  <c:v>9.6648805425737158E-3</c:v>
                </c:pt>
                <c:pt idx="63">
                  <c:v>1.0636681777725818E-2</c:v>
                </c:pt>
                <c:pt idx="64">
                  <c:v>1.0641589788401403E-2</c:v>
                </c:pt>
                <c:pt idx="65">
                  <c:v>1.0646501196865129E-2</c:v>
                </c:pt>
                <c:pt idx="66">
                  <c:v>1.0651416006254081E-2</c:v>
                </c:pt>
                <c:pt idx="67">
                  <c:v>1.0656334219708965E-2</c:v>
                </c:pt>
                <c:pt idx="68">
                  <c:v>1.0660845575105386E-2</c:v>
                </c:pt>
                <c:pt idx="69">
                  <c:v>1.1635385805617448E-2</c:v>
                </c:pt>
                <c:pt idx="70">
                  <c:v>1.1640313823268442E-2</c:v>
                </c:pt>
                <c:pt idx="71">
                  <c:v>1.1645693414033688E-2</c:v>
                </c:pt>
                <c:pt idx="72">
                  <c:v>1.1650627982310847E-2</c:v>
                </c:pt>
                <c:pt idx="73">
                  <c:v>1.165556568760052E-2</c:v>
                </c:pt>
                <c:pt idx="74">
                  <c:v>1.166050653256228E-2</c:v>
                </c:pt>
                <c:pt idx="75">
                  <c:v>1.1665000936549371E-2</c:v>
                </c:pt>
                <c:pt idx="76">
                  <c:v>1.2642443431399017E-2</c:v>
                </c:pt>
                <c:pt idx="77">
                  <c:v>1.2647805924575999E-2</c:v>
                </c:pt>
                <c:pt idx="78">
                  <c:v>1.2652683879647452E-2</c:v>
                </c:pt>
                <c:pt idx="79">
                  <c:v>1.265756465722841E-2</c:v>
                </c:pt>
                <c:pt idx="80">
                  <c:v>1.2662936775165437E-2</c:v>
                </c:pt>
                <c:pt idx="81">
                  <c:v>1.2667823487108213E-2</c:v>
                </c:pt>
                <c:pt idx="82">
                  <c:v>1.3647537107424366E-2</c:v>
                </c:pt>
                <c:pt idx="83">
                  <c:v>1.3652805816446612E-2</c:v>
                </c:pt>
                <c:pt idx="84">
                  <c:v>1.3658077577080346E-2</c:v>
                </c:pt>
                <c:pt idx="85">
                  <c:v>1.3663352391682667E-2</c:v>
                </c:pt>
                <c:pt idx="86">
                  <c:v>1.3668630262612936E-2</c:v>
                </c:pt>
                <c:pt idx="87">
                  <c:v>1.3673382961562439E-2</c:v>
                </c:pt>
                <c:pt idx="88">
                  <c:v>1.465571426360072E-2</c:v>
                </c:pt>
                <c:pt idx="89">
                  <c:v>1.4660812051067994E-2</c:v>
                </c:pt>
                <c:pt idx="90">
                  <c:v>1.4666479379497452E-2</c:v>
                </c:pt>
                <c:pt idx="91">
                  <c:v>1.4671582785229842E-2</c:v>
                </c:pt>
                <c:pt idx="92">
                  <c:v>1.4676688855127375E-2</c:v>
                </c:pt>
                <c:pt idx="93">
                  <c:v>1.4681797591044765E-2</c:v>
                </c:pt>
                <c:pt idx="94">
                  <c:v>1.5666642232918051E-2</c:v>
                </c:pt>
                <c:pt idx="95">
                  <c:v>1.5671491272927073E-2</c:v>
                </c:pt>
                <c:pt idx="96">
                  <c:v>1.5676949134389884E-2</c:v>
                </c:pt>
                <c:pt idx="97">
                  <c:v>1.5682409847537885E-2</c:v>
                </c:pt>
                <c:pt idx="98">
                  <c:v>1.568787341435806E-2</c:v>
                </c:pt>
                <c:pt idx="99">
                  <c:v>1.5692732315481295E-2</c:v>
                </c:pt>
                <c:pt idx="100">
                  <c:v>1.6679338857876556E-2</c:v>
                </c:pt>
                <c:pt idx="101">
                  <c:v>1.6685152668687107E-2</c:v>
                </c:pt>
                <c:pt idx="102">
                  <c:v>1.669032305276506E-2</c:v>
                </c:pt>
                <c:pt idx="103">
                  <c:v>1.6695495840508234E-2</c:v>
                </c:pt>
                <c:pt idx="104">
                  <c:v>1.6701318101705845E-2</c:v>
                </c:pt>
                <c:pt idx="105">
                  <c:v>1.6706496002186821E-2</c:v>
                </c:pt>
                <c:pt idx="106">
                  <c:v>1.769471609399613E-2</c:v>
                </c:pt>
                <c:pt idx="107">
                  <c:v>1.7700203678423992E-2</c:v>
                </c:pt>
                <c:pt idx="108">
                  <c:v>1.7705693816008363E-2</c:v>
                </c:pt>
                <c:pt idx="109">
                  <c:v>1.7711186508333331E-2</c:v>
                </c:pt>
                <c:pt idx="110">
                  <c:v>1.7716681756984206E-2</c:v>
                </c:pt>
                <c:pt idx="111">
                  <c:v>1.772217956354755E-2</c:v>
                </c:pt>
                <c:pt idx="112">
                  <c:v>1.8712551036814525E-2</c:v>
                </c:pt>
                <c:pt idx="113">
                  <c:v>1.8718359682142516E-2</c:v>
                </c:pt>
                <c:pt idx="114">
                  <c:v>1.8723444465733912E-2</c:v>
                </c:pt>
                <c:pt idx="115">
                  <c:v>1.8728531321504982E-2</c:v>
                </c:pt>
                <c:pt idx="116">
                  <c:v>1.8734347409765113E-2</c:v>
                </c:pt>
                <c:pt idx="117">
                  <c:v>1.8740166207698666E-2</c:v>
                </c:pt>
                <c:pt idx="118">
                  <c:v>1.8745259879992923E-2</c:v>
                </c:pt>
                <c:pt idx="119">
                  <c:v>1.9737216451895696E-2</c:v>
                </c:pt>
                <c:pt idx="120">
                  <c:v>1.9743349355285062E-2</c:v>
                </c:pt>
                <c:pt idx="121">
                  <c:v>1.974871799091445E-2</c:v>
                </c:pt>
                <c:pt idx="122">
                  <c:v>1.9754088816610518E-2</c:v>
                </c:pt>
                <c:pt idx="123">
                  <c:v>1.9759461833564633E-2</c:v>
                </c:pt>
                <c:pt idx="124">
                  <c:v>1.9764837042968993E-2</c:v>
                </c:pt>
                <c:pt idx="125">
                  <c:v>2.0758725168319916E-2</c:v>
                </c:pt>
                <c:pt idx="126">
                  <c:v>2.0765180873983501E-2</c:v>
                </c:pt>
                <c:pt idx="127">
                  <c:v>2.0770024629710903E-2</c:v>
                </c:pt>
                <c:pt idx="128">
                  <c:v>2.0775677820411474E-2</c:v>
                </c:pt>
                <c:pt idx="129">
                  <c:v>2.0781333319456551E-2</c:v>
                </c:pt>
                <c:pt idx="130">
                  <c:v>2.0786991128103054E-2</c:v>
                </c:pt>
                <c:pt idx="131">
                  <c:v>2.1781930256513784E-2</c:v>
                </c:pt>
                <c:pt idx="132">
                  <c:v>2.1787861981626421E-2</c:v>
                </c:pt>
                <c:pt idx="133">
                  <c:v>2.1792948246175659E-2</c:v>
                </c:pt>
                <c:pt idx="134">
                  <c:v>2.1798884472845406E-2</c:v>
                </c:pt>
                <c:pt idx="135">
                  <c:v>2.1803974597824159E-2</c:v>
                </c:pt>
                <c:pt idx="136">
                  <c:v>2.1809915330607114E-2</c:v>
                </c:pt>
                <c:pt idx="137">
                  <c:v>2.2806600652649126E-2</c:v>
                </c:pt>
                <c:pt idx="138">
                  <c:v>2.2812816134446169E-2</c:v>
                </c:pt>
                <c:pt idx="139">
                  <c:v>2.281814571281042E-2</c:v>
                </c:pt>
                <c:pt idx="140">
                  <c:v>2.2823477159053914E-2</c:v>
                </c:pt>
                <c:pt idx="141">
                  <c:v>2.282969954162779E-2</c:v>
                </c:pt>
                <c:pt idx="142">
                  <c:v>2.2835035037938399E-2</c:v>
                </c:pt>
                <c:pt idx="143">
                  <c:v>2.383343207467457E-2</c:v>
                </c:pt>
                <c:pt idx="144">
                  <c:v>2.3839003453953792E-2</c:v>
                </c:pt>
                <c:pt idx="145">
                  <c:v>2.3844576787036519E-2</c:v>
                </c:pt>
                <c:pt idx="146">
                  <c:v>2.3850152074836432E-2</c:v>
                </c:pt>
                <c:pt idx="147">
                  <c:v>2.3855729318267713E-2</c:v>
                </c:pt>
                <c:pt idx="148">
                  <c:v>2.3861308518245122E-2</c:v>
                </c:pt>
                <c:pt idx="149">
                  <c:v>2.4860374319589363E-2</c:v>
                </c:pt>
                <c:pt idx="150">
                  <c:v>2.486618972516871E-2</c:v>
                </c:pt>
                <c:pt idx="151">
                  <c:v>2.4872007171519699E-2</c:v>
                </c:pt>
                <c:pt idx="152">
                  <c:v>2.4877826659597323E-2</c:v>
                </c:pt>
                <c:pt idx="153">
                  <c:v>2.4882677793337003E-2</c:v>
                </c:pt>
                <c:pt idx="154">
                  <c:v>2.4888501027062294E-2</c:v>
                </c:pt>
                <c:pt idx="155">
                  <c:v>2.5889089494856878E-2</c:v>
                </c:pt>
                <c:pt idx="156">
                  <c:v>2.5895149556748511E-2</c:v>
                </c:pt>
                <c:pt idx="157">
                  <c:v>2.5901211746678407E-2</c:v>
                </c:pt>
                <c:pt idx="158">
                  <c:v>2.5906265197923672E-2</c:v>
                </c:pt>
                <c:pt idx="159">
                  <c:v>2.5912331291845583E-2</c:v>
                </c:pt>
                <c:pt idx="160">
                  <c:v>2.5917387997814182E-2</c:v>
                </c:pt>
                <c:pt idx="161">
                  <c:v>2.6919463345056328E-2</c:v>
                </c:pt>
                <c:pt idx="162">
                  <c:v>2.6925768653438455E-2</c:v>
                </c:pt>
                <c:pt idx="163">
                  <c:v>2.6931024769506838E-2</c:v>
                </c:pt>
                <c:pt idx="164">
                  <c:v>2.6937334140587556E-2</c:v>
                </c:pt>
                <c:pt idx="165">
                  <c:v>2.6941541619848686E-2</c:v>
                </c:pt>
                <c:pt idx="166">
                  <c:v>2.6947854687321082E-2</c:v>
                </c:pt>
                <c:pt idx="167">
                  <c:v>2.6953117272075569E-2</c:v>
                </c:pt>
                <c:pt idx="168">
                  <c:v>2.7956839968876591E-2</c:v>
                </c:pt>
                <c:pt idx="169">
                  <c:v>2.79623006624596E-2</c:v>
                </c:pt>
                <c:pt idx="170">
                  <c:v>2.7968855606917448E-2</c:v>
                </c:pt>
                <c:pt idx="171">
                  <c:v>2.7975412856568314E-2</c:v>
                </c:pt>
                <c:pt idx="172">
                  <c:v>2.7980878992968593E-2</c:v>
                </c:pt>
                <c:pt idx="173">
                  <c:v>2.8984726379064206E-2</c:v>
                </c:pt>
                <c:pt idx="174">
                  <c:v>2.8990390722056718E-2</c:v>
                </c:pt>
                <c:pt idx="175">
                  <c:v>2.9000590724577467E-2</c:v>
                </c:pt>
                <c:pt idx="176">
                  <c:v>2.9006259718870539E-2</c:v>
                </c:pt>
                <c:pt idx="177">
                  <c:v>2.9011930375576516E-2</c:v>
                </c:pt>
                <c:pt idx="178">
                  <c:v>2.9017602695345469E-2</c:v>
                </c:pt>
                <c:pt idx="179">
                  <c:v>3.0022905257591073E-2</c:v>
                </c:pt>
                <c:pt idx="180">
                  <c:v>3.0028776273027059E-2</c:v>
                </c:pt>
                <c:pt idx="181">
                  <c:v>3.0033474325395673E-2</c:v>
                </c:pt>
                <c:pt idx="182">
                  <c:v>3.0039348441447115E-2</c:v>
                </c:pt>
                <c:pt idx="183">
                  <c:v>3.0045224281006144E-2</c:v>
                </c:pt>
                <c:pt idx="184">
                  <c:v>3.0049926194031979E-2</c:v>
                </c:pt>
                <c:pt idx="185">
                  <c:v>3.1056450184577287E-2</c:v>
                </c:pt>
                <c:pt idx="186">
                  <c:v>3.1062526519207229E-2</c:v>
                </c:pt>
                <c:pt idx="187">
                  <c:v>3.1067388870974554E-2</c:v>
                </c:pt>
                <c:pt idx="188">
                  <c:v>3.1073468416349278E-2</c:v>
                </c:pt>
                <c:pt idx="189">
                  <c:v>3.1078333337617225E-2</c:v>
                </c:pt>
                <c:pt idx="190">
                  <c:v>3.108441609599923E-2</c:v>
                </c:pt>
                <c:pt idx="191">
                  <c:v>3.2092163704290147E-2</c:v>
                </c:pt>
                <c:pt idx="192">
                  <c:v>3.2097189393029329E-2</c:v>
                </c:pt>
                <c:pt idx="193">
                  <c:v>3.2102216262408369E-2</c:v>
                </c:pt>
                <c:pt idx="194">
                  <c:v>3.2107244312797094E-2</c:v>
                </c:pt>
                <c:pt idx="195">
                  <c:v>3.2113531037141582E-2</c:v>
                </c:pt>
                <c:pt idx="196">
                  <c:v>3.21185617461551E-2</c:v>
                </c:pt>
                <c:pt idx="197">
                  <c:v>3.3127455938552645E-2</c:v>
                </c:pt>
                <c:pt idx="198">
                  <c:v>3.3133944075857728E-2</c:v>
                </c:pt>
                <c:pt idx="199">
                  <c:v>3.3137837873205435E-2</c:v>
                </c:pt>
                <c:pt idx="200">
                  <c:v>3.3143030670795715E-2</c:v>
                </c:pt>
                <c:pt idx="201">
                  <c:v>3.3149523384417866E-2</c:v>
                </c:pt>
                <c:pt idx="202">
                  <c:v>3.3154718929089382E-2</c:v>
                </c:pt>
                <c:pt idx="203">
                  <c:v>3.4164761625471801E-2</c:v>
                </c:pt>
                <c:pt idx="204">
                  <c:v>3.41701171284126E-2</c:v>
                </c:pt>
                <c:pt idx="205">
                  <c:v>3.417547389070625E-2</c:v>
                </c:pt>
                <c:pt idx="206">
                  <c:v>3.4180831912747636E-2</c:v>
                </c:pt>
                <c:pt idx="207">
                  <c:v>3.4184851256225765E-2</c:v>
                </c:pt>
                <c:pt idx="208">
                  <c:v>3.4190211483776323E-2</c:v>
                </c:pt>
                <c:pt idx="209">
                  <c:v>3.5201325118404361E-2</c:v>
                </c:pt>
                <c:pt idx="210">
                  <c:v>3.5206845595949138E-2</c:v>
                </c:pt>
                <c:pt idx="211">
                  <c:v>3.5212367372226078E-2</c:v>
                </c:pt>
                <c:pt idx="212">
                  <c:v>3.5217890447642619E-2</c:v>
                </c:pt>
                <c:pt idx="213">
                  <c:v>3.5222033607010539E-2</c:v>
                </c:pt>
                <c:pt idx="214">
                  <c:v>3.5227558956902154E-2</c:v>
                </c:pt>
                <c:pt idx="215">
                  <c:v>3.6239745195830453E-2</c:v>
                </c:pt>
                <c:pt idx="216">
                  <c:v>3.6244009489590799E-2</c:v>
                </c:pt>
                <c:pt idx="217">
                  <c:v>3.6249696385512641E-2</c:v>
                </c:pt>
                <c:pt idx="218">
                  <c:v>3.6253962435864706E-2</c:v>
                </c:pt>
                <c:pt idx="219">
                  <c:v>3.6259651674552015E-2</c:v>
                </c:pt>
                <c:pt idx="220">
                  <c:v>3.6265342252540252E-2</c:v>
                </c:pt>
                <c:pt idx="221">
                  <c:v>3.6271034170249808E-2</c:v>
                </c:pt>
                <c:pt idx="222">
                  <c:v>3.728295132097928E-2</c:v>
                </c:pt>
                <c:pt idx="223">
                  <c:v>3.7288803758191991E-2</c:v>
                </c:pt>
                <c:pt idx="224">
                  <c:v>3.7293193990472338E-2</c:v>
                </c:pt>
                <c:pt idx="225">
                  <c:v>3.7297584998130517E-2</c:v>
                </c:pt>
                <c:pt idx="226">
                  <c:v>3.7303440881466962E-2</c:v>
                </c:pt>
                <c:pt idx="227">
                  <c:v>3.7307833699050247E-2</c:v>
                </c:pt>
                <c:pt idx="228">
                  <c:v>3.8322170158398734E-2</c:v>
                </c:pt>
                <c:pt idx="229">
                  <c:v>3.8326683560645315E-2</c:v>
                </c:pt>
                <c:pt idx="230">
                  <c:v>3.8332702670735859E-2</c:v>
                </c:pt>
                <c:pt idx="231">
                  <c:v>3.8337217933868621E-2</c:v>
                </c:pt>
                <c:pt idx="232">
                  <c:v>3.8341733994837188E-2</c:v>
                </c:pt>
                <c:pt idx="233">
                  <c:v>3.8347756650864789E-2</c:v>
                </c:pt>
                <c:pt idx="234">
                  <c:v>3.9361544957713809E-2</c:v>
                </c:pt>
                <c:pt idx="235">
                  <c:v>3.9366182593224053E-2</c:v>
                </c:pt>
                <c:pt idx="236">
                  <c:v>3.9370821048402213E-2</c:v>
                </c:pt>
                <c:pt idx="237">
                  <c:v>3.9375460323441441E-2</c:v>
                </c:pt>
                <c:pt idx="238">
                  <c:v>3.9381647299167218E-2</c:v>
                </c:pt>
                <c:pt idx="239">
                  <c:v>3.9386288487967186E-2</c:v>
                </c:pt>
                <c:pt idx="240">
                  <c:v>4.0400954356178298E-2</c:v>
                </c:pt>
                <c:pt idx="241">
                  <c:v>4.0405716233105682E-2</c:v>
                </c:pt>
                <c:pt idx="242">
                  <c:v>4.0410478951973867E-2</c:v>
                </c:pt>
                <c:pt idx="243">
                  <c:v>4.0415242512981363E-2</c:v>
                </c:pt>
                <c:pt idx="244">
                  <c:v>4.0420006916326731E-2</c:v>
                </c:pt>
                <c:pt idx="245">
                  <c:v>4.0424772162208571E-2</c:v>
                </c:pt>
                <c:pt idx="246">
                  <c:v>4.1440276707046399E-2</c:v>
                </c:pt>
                <c:pt idx="247">
                  <c:v>4.1446791705536043E-2</c:v>
                </c:pt>
                <c:pt idx="248">
                  <c:v>4.1450049780936617E-2</c:v>
                </c:pt>
                <c:pt idx="249">
                  <c:v>4.1454937614402006E-2</c:v>
                </c:pt>
                <c:pt idx="250">
                  <c:v>4.1461456070686818E-2</c:v>
                </c:pt>
                <c:pt idx="251">
                  <c:v>4.1464715875392751E-2</c:v>
                </c:pt>
                <c:pt idx="252">
                  <c:v>4.2481060115604777E-2</c:v>
                </c:pt>
                <c:pt idx="253">
                  <c:v>4.2487741103266953E-2</c:v>
                </c:pt>
                <c:pt idx="254">
                  <c:v>4.2491082188142161E-2</c:v>
                </c:pt>
                <c:pt idx="255">
                  <c:v>4.2496094554434441E-2</c:v>
                </c:pt>
                <c:pt idx="256">
                  <c:v>4.2501107807688045E-2</c:v>
                </c:pt>
                <c:pt idx="257">
                  <c:v>4.2506121948112256E-2</c:v>
                </c:pt>
                <c:pt idx="258">
                  <c:v>4.3523306903916856E-2</c:v>
                </c:pt>
                <c:pt idx="259">
                  <c:v>4.3526730364234802E-2</c:v>
                </c:pt>
                <c:pt idx="260">
                  <c:v>4.3531866312119409E-2</c:v>
                </c:pt>
                <c:pt idx="261">
                  <c:v>4.3537003169083911E-2</c:v>
                </c:pt>
                <c:pt idx="262">
                  <c:v>4.3542140935342866E-2</c:v>
                </c:pt>
                <c:pt idx="263">
                  <c:v>4.3547279611110899E-2</c:v>
                </c:pt>
                <c:pt idx="264">
                  <c:v>4.3552419196602687E-2</c:v>
                </c:pt>
                <c:pt idx="265">
                  <c:v>4.4568772745753597E-2</c:v>
                </c:pt>
                <c:pt idx="266">
                  <c:v>4.4574033408444624E-2</c:v>
                </c:pt>
                <c:pt idx="267">
                  <c:v>4.4577541034372996E-2</c:v>
                </c:pt>
                <c:pt idx="268">
                  <c:v>4.458280324962996E-2</c:v>
                </c:pt>
                <c:pt idx="269">
                  <c:v>4.4586311910805934E-2</c:v>
                </c:pt>
                <c:pt idx="270">
                  <c:v>4.4591575679239832E-2</c:v>
                </c:pt>
                <c:pt idx="271">
                  <c:v>4.561040493396365E-2</c:v>
                </c:pt>
                <c:pt idx="272">
                  <c:v>4.5613995032347386E-2</c:v>
                </c:pt>
                <c:pt idx="273">
                  <c:v>4.5619380974744835E-2</c:v>
                </c:pt>
                <c:pt idx="274">
                  <c:v>4.5624767871128735E-2</c:v>
                </c:pt>
                <c:pt idx="275">
                  <c:v>4.5628359665488394E-2</c:v>
                </c:pt>
                <c:pt idx="276">
                  <c:v>4.5633748152350391E-2</c:v>
                </c:pt>
                <c:pt idx="277">
                  <c:v>4.6653340651442075E-2</c:v>
                </c:pt>
                <c:pt idx="278">
                  <c:v>4.6657013998210588E-2</c:v>
                </c:pt>
                <c:pt idx="279">
                  <c:v>4.6662524831871909E-2</c:v>
                </c:pt>
                <c:pt idx="280">
                  <c:v>4.6666199263418161E-2</c:v>
                </c:pt>
                <c:pt idx="281">
                  <c:v>4.6669874128995127E-2</c:v>
                </c:pt>
                <c:pt idx="282">
                  <c:v>4.6675387241317652E-2</c:v>
                </c:pt>
                <c:pt idx="283">
                  <c:v>4.7693825435582919E-2</c:v>
                </c:pt>
                <c:pt idx="284">
                  <c:v>4.7699460061957334E-2</c:v>
                </c:pt>
                <c:pt idx="285">
                  <c:v>4.7703217034295087E-2</c:v>
                </c:pt>
                <c:pt idx="286">
                  <c:v>4.7708853325108797E-2</c:v>
                </c:pt>
                <c:pt idx="287">
                  <c:v>4.7712611407291286E-2</c:v>
                </c:pt>
                <c:pt idx="288">
                  <c:v>4.7718249363199898E-2</c:v>
                </c:pt>
                <c:pt idx="289">
                  <c:v>4.8737370439829536E-2</c:v>
                </c:pt>
                <c:pt idx="290">
                  <c:v>4.8741210068799334E-2</c:v>
                </c:pt>
                <c:pt idx="291">
                  <c:v>4.8745050151527657E-2</c:v>
                </c:pt>
                <c:pt idx="292">
                  <c:v>4.8750811126573777E-2</c:v>
                </c:pt>
                <c:pt idx="293">
                  <c:v>4.8754652344011253E-2</c:v>
                </c:pt>
                <c:pt idx="294">
                  <c:v>4.8758494015457544E-2</c:v>
                </c:pt>
                <c:pt idx="295">
                  <c:v>4.977821814392356E-2</c:v>
                </c:pt>
                <c:pt idx="296">
                  <c:v>4.9784102267934352E-2</c:v>
                </c:pt>
                <c:pt idx="297">
                  <c:v>4.9788025596913511E-2</c:v>
                </c:pt>
                <c:pt idx="298">
                  <c:v>4.9791949389688818E-2</c:v>
                </c:pt>
                <c:pt idx="299">
                  <c:v>4.9797835948629472E-2</c:v>
                </c:pt>
                <c:pt idx="300">
                  <c:v>4.9801760901215027E-2</c:v>
                </c:pt>
                <c:pt idx="301">
                  <c:v>5.082212889577014E-2</c:v>
                </c:pt>
                <c:pt idx="302">
                  <c:v>5.0826134896548615E-2</c:v>
                </c:pt>
                <c:pt idx="303">
                  <c:v>5.0832144785874382E-2</c:v>
                </c:pt>
                <c:pt idx="304">
                  <c:v>5.0836151970972514E-2</c:v>
                </c:pt>
                <c:pt idx="305">
                  <c:v>5.084015962992923E-2</c:v>
                </c:pt>
                <c:pt idx="306">
                  <c:v>5.0844167762819255E-2</c:v>
                </c:pt>
                <c:pt idx="307">
                  <c:v>5.1865139897113686E-2</c:v>
                </c:pt>
                <c:pt idx="308">
                  <c:v>5.1869229159714134E-2</c:v>
                </c:pt>
                <c:pt idx="309">
                  <c:v>5.187331890595525E-2</c:v>
                </c:pt>
                <c:pt idx="310">
                  <c:v>5.1877409135913315E-2</c:v>
                </c:pt>
                <c:pt idx="311">
                  <c:v>5.1883545387986604E-2</c:v>
                </c:pt>
                <c:pt idx="312">
                  <c:v>5.1887636827570853E-2</c:v>
                </c:pt>
                <c:pt idx="313">
                  <c:v>5.2909213628614456E-2</c:v>
                </c:pt>
                <c:pt idx="314">
                  <c:v>5.2913386279529906E-2</c:v>
                </c:pt>
                <c:pt idx="315">
                  <c:v>5.2917559424074966E-2</c:v>
                </c:pt>
                <c:pt idx="316">
                  <c:v>5.2921733062327468E-2</c:v>
                </c:pt>
                <c:pt idx="317">
                  <c:v>5.292590719436531E-2</c:v>
                </c:pt>
                <c:pt idx="318">
                  <c:v>5.2930081820266379E-2</c:v>
                </c:pt>
                <c:pt idx="319">
                  <c:v>5.2934256940108601E-2</c:v>
                </c:pt>
                <c:pt idx="320">
                  <c:v>5.3956479333855889E-2</c:v>
                </c:pt>
                <c:pt idx="321">
                  <c:v>5.3960735751582625E-2</c:v>
                </c:pt>
                <c:pt idx="322">
                  <c:v>5.396499267298769E-2</c:v>
                </c:pt>
                <c:pt idx="323">
                  <c:v>5.3969250098150554E-2</c:v>
                </c:pt>
                <c:pt idx="324">
                  <c:v>5.3973508027150729E-2</c:v>
                </c:pt>
                <c:pt idx="325">
                  <c:v>5.3975637180614648E-2</c:v>
                </c:pt>
                <c:pt idx="326">
                  <c:v>5.4998384466757998E-2</c:v>
                </c:pt>
                <c:pt idx="327">
                  <c:v>5.500272401775478E-2</c:v>
                </c:pt>
                <c:pt idx="328">
                  <c:v>5.50070640823788E-2</c:v>
                </c:pt>
                <c:pt idx="329">
                  <c:v>5.5011404660711131E-2</c:v>
                </c:pt>
                <c:pt idx="330">
                  <c:v>5.5015745752832836E-2</c:v>
                </c:pt>
                <c:pt idx="331">
                  <c:v>5.5020087358825007E-2</c:v>
                </c:pt>
                <c:pt idx="332">
                  <c:v>5.6043400395044171E-2</c:v>
                </c:pt>
                <c:pt idx="333">
                  <c:v>5.604782344816836E-2</c:v>
                </c:pt>
                <c:pt idx="334">
                  <c:v>5.6052247024927011E-2</c:v>
                </c:pt>
                <c:pt idx="335">
                  <c:v>5.6056671125402802E-2</c:v>
                </c:pt>
                <c:pt idx="336">
                  <c:v>5.6058883372060449E-2</c:v>
                </c:pt>
                <c:pt idx="337">
                  <c:v>5.6063308258266963E-2</c:v>
                </c:pt>
                <c:pt idx="338">
                  <c:v>5.70871470078246E-2</c:v>
                </c:pt>
                <c:pt idx="339">
                  <c:v>5.7091653413491282E-2</c:v>
                </c:pt>
                <c:pt idx="340">
                  <c:v>5.709390681642619E-2</c:v>
                </c:pt>
                <c:pt idx="341">
                  <c:v>5.7098414022551752E-2</c:v>
                </c:pt>
                <c:pt idx="342">
                  <c:v>5.7102921762421918E-2</c:v>
                </c:pt>
                <c:pt idx="343">
                  <c:v>5.7105175832537547E-2</c:v>
                </c:pt>
                <c:pt idx="344">
                  <c:v>5.812950016556271E-2</c:v>
                </c:pt>
                <c:pt idx="345">
                  <c:v>5.8134089759352373E-2</c:v>
                </c:pt>
                <c:pt idx="346">
                  <c:v>5.8138679896718067E-2</c:v>
                </c:pt>
                <c:pt idx="347">
                  <c:v>5.8143270577745675E-2</c:v>
                </c:pt>
                <c:pt idx="348">
                  <c:v>5.8145566122159514E-2</c:v>
                </c:pt>
                <c:pt idx="349">
                  <c:v>5.8150157618840959E-2</c:v>
                </c:pt>
                <c:pt idx="350">
                  <c:v>5.9175008425355141E-2</c:v>
                </c:pt>
                <c:pt idx="351">
                  <c:v>5.9179681581533868E-2</c:v>
                </c:pt>
                <c:pt idx="352">
                  <c:v>5.9182018367215192E-2</c:v>
                </c:pt>
                <c:pt idx="353">
                  <c:v>5.9186692353816364E-2</c:v>
                </c:pt>
                <c:pt idx="354">
                  <c:v>5.9191366894141832E-2</c:v>
                </c:pt>
                <c:pt idx="355">
                  <c:v>5.9193704371978489E-2</c:v>
                </c:pt>
                <c:pt idx="356">
                  <c:v>6.0219041462763981E-2</c:v>
                </c:pt>
                <c:pt idx="357">
                  <c:v>6.0221419664529569E-2</c:v>
                </c:pt>
                <c:pt idx="358">
                  <c:v>6.0226176490725536E-2</c:v>
                </c:pt>
                <c:pt idx="359">
                  <c:v>6.0228555115178183E-2</c:v>
                </c:pt>
                <c:pt idx="360">
                  <c:v>6.0233312786848438E-2</c:v>
                </c:pt>
                <c:pt idx="361">
                  <c:v>6.023807102227953E-2</c:v>
                </c:pt>
                <c:pt idx="362">
                  <c:v>6.1261474933662644E-2</c:v>
                </c:pt>
                <c:pt idx="363">
                  <c:v>6.1263894733792117E-2</c:v>
                </c:pt>
                <c:pt idx="364">
                  <c:v>6.1268734764185345E-2</c:v>
                </c:pt>
                <c:pt idx="365">
                  <c:v>6.1273575368166487E-2</c:v>
                </c:pt>
                <c:pt idx="366">
                  <c:v>6.1275995885280848E-2</c:v>
                </c:pt>
                <c:pt idx="367">
                  <c:v>6.1280837349813801E-2</c:v>
                </c:pt>
                <c:pt idx="368">
                  <c:v>6.1283258297255075E-2</c:v>
                </c:pt>
                <c:pt idx="369">
                  <c:v>6.2309568966254621E-2</c:v>
                </c:pt>
                <c:pt idx="370">
                  <c:v>6.2314492580481294E-2</c:v>
                </c:pt>
                <c:pt idx="371">
                  <c:v>6.2316954606442085E-2</c:v>
                </c:pt>
                <c:pt idx="372">
                  <c:v>6.2321879096116299E-2</c:v>
                </c:pt>
                <c:pt idx="373">
                  <c:v>6.2324341559852739E-2</c:v>
                </c:pt>
                <c:pt idx="374">
                  <c:v>6.2329266925182036E-2</c:v>
                </c:pt>
                <c:pt idx="375">
                  <c:v>6.3353561463304509E-2</c:v>
                </c:pt>
                <c:pt idx="376">
                  <c:v>6.3356064888732785E-2</c:v>
                </c:pt>
                <c:pt idx="377">
                  <c:v>6.3361072184764416E-2</c:v>
                </c:pt>
                <c:pt idx="378">
                  <c:v>6.3363576055391183E-2</c:v>
                </c:pt>
                <c:pt idx="379">
                  <c:v>6.3368584241925402E-2</c:v>
                </c:pt>
                <c:pt idx="380">
                  <c:v>6.3371088557856253E-2</c:v>
                </c:pt>
                <c:pt idx="381">
                  <c:v>6.4398292758201067E-2</c:v>
                </c:pt>
                <c:pt idx="382">
                  <c:v>6.4400837918918069E-2</c:v>
                </c:pt>
                <c:pt idx="383">
                  <c:v>6.4403383230523512E-2</c:v>
                </c:pt>
                <c:pt idx="384">
                  <c:v>6.4405928693029274E-2</c:v>
                </c:pt>
                <c:pt idx="385">
                  <c:v>6.4411020070789568E-2</c:v>
                </c:pt>
                <c:pt idx="386">
                  <c:v>6.4413565986067969E-2</c:v>
                </c:pt>
                <c:pt idx="387">
                  <c:v>6.5441176654713218E-2</c:v>
                </c:pt>
                <c:pt idx="388">
                  <c:v>6.544376344141381E-2</c:v>
                </c:pt>
                <c:pt idx="389">
                  <c:v>6.5448937474968452E-2</c:v>
                </c:pt>
                <c:pt idx="390">
                  <c:v>6.5451524721846732E-2</c:v>
                </c:pt>
                <c:pt idx="391">
                  <c:v>6.5456699675865954E-2</c:v>
                </c:pt>
                <c:pt idx="392">
                  <c:v>6.5459287383031084E-2</c:v>
                </c:pt>
                <c:pt idx="393">
                  <c:v>6.648471704433391E-2</c:v>
                </c:pt>
                <c:pt idx="394">
                  <c:v>6.6489974103817059E-2</c:v>
                </c:pt>
                <c:pt idx="395">
                  <c:v>6.6492602867384301E-2</c:v>
                </c:pt>
                <c:pt idx="396">
                  <c:v>6.6495231786851794E-2</c:v>
                </c:pt>
                <c:pt idx="397">
                  <c:v>6.6500490093536688E-2</c:v>
                </c:pt>
                <c:pt idx="398">
                  <c:v>6.6503119480778805E-2</c:v>
                </c:pt>
                <c:pt idx="399">
                  <c:v>6.7528914393572406E-2</c:v>
                </c:pt>
                <c:pt idx="400">
                  <c:v>6.7534254864073384E-2</c:v>
                </c:pt>
                <c:pt idx="401">
                  <c:v>6.7536925336897091E-2</c:v>
                </c:pt>
                <c:pt idx="402">
                  <c:v>6.7539595968119676E-2</c:v>
                </c:pt>
                <c:pt idx="403">
                  <c:v>6.7542266757753669E-2</c:v>
                </c:pt>
                <c:pt idx="404">
                  <c:v>6.7544937705811575E-2</c:v>
                </c:pt>
                <c:pt idx="405">
                  <c:v>6.8573769169331139E-2</c:v>
                </c:pt>
                <c:pt idx="406">
                  <c:v>6.8576481068848144E-2</c:v>
                </c:pt>
                <c:pt idx="407">
                  <c:v>6.8579193129240365E-2</c:v>
                </c:pt>
                <c:pt idx="408">
                  <c:v>6.8581905350520472E-2</c:v>
                </c:pt>
                <c:pt idx="409">
                  <c:v>6.8587330275795236E-2</c:v>
                </c:pt>
                <c:pt idx="410">
                  <c:v>6.8590042979815372E-2</c:v>
                </c:pt>
                <c:pt idx="411">
                  <c:v>6.9616528320071758E-2</c:v>
                </c:pt>
                <c:pt idx="412">
                  <c:v>6.9619281838906283E-2</c:v>
                </c:pt>
                <c:pt idx="413">
                  <c:v>6.962478936668838E-2</c:v>
                </c:pt>
                <c:pt idx="414">
                  <c:v>6.9627543375661821E-2</c:v>
                </c:pt>
                <c:pt idx="415">
                  <c:v>6.9630297548040787E-2</c:v>
                </c:pt>
                <c:pt idx="416">
                  <c:v>6.9633051883838129E-2</c:v>
                </c:pt>
                <c:pt idx="417">
                  <c:v>7.0662657531760639E-2</c:v>
                </c:pt>
                <c:pt idx="418">
                  <c:v>7.0665452870039808E-2</c:v>
                </c:pt>
                <c:pt idx="419">
                  <c:v>7.0668248374193096E-2</c:v>
                </c:pt>
                <c:pt idx="420">
                  <c:v>7.0671044044233647E-2</c:v>
                </c:pt>
                <c:pt idx="421">
                  <c:v>7.0676635882028951E-2</c:v>
                </c:pt>
                <c:pt idx="422">
                  <c:v>7.067943204980999E-2</c:v>
                </c:pt>
                <c:pt idx="423">
                  <c:v>7.0682228383530749E-2</c:v>
                </c:pt>
                <c:pt idx="424">
                  <c:v>7.1709445533687133E-2</c:v>
                </c:pt>
                <c:pt idx="425">
                  <c:v>7.1712282730712895E-2</c:v>
                </c:pt>
                <c:pt idx="426">
                  <c:v>7.1715120096123283E-2</c:v>
                </c:pt>
                <c:pt idx="427">
                  <c:v>7.1717957629931647E-2</c:v>
                </c:pt>
                <c:pt idx="428">
                  <c:v>7.172079533215131E-2</c:v>
                </c:pt>
                <c:pt idx="429">
                  <c:v>7.1723633202795595E-2</c:v>
                </c:pt>
                <c:pt idx="430">
                  <c:v>7.2754013870118678E-2</c:v>
                </c:pt>
                <c:pt idx="431">
                  <c:v>7.2756892794345329E-2</c:v>
                </c:pt>
                <c:pt idx="432">
                  <c:v>7.2759771889456745E-2</c:v>
                </c:pt>
                <c:pt idx="433">
                  <c:v>7.2762651155466485E-2</c:v>
                </c:pt>
                <c:pt idx="434">
                  <c:v>7.2765530592388036E-2</c:v>
                </c:pt>
                <c:pt idx="435">
                  <c:v>7.2768410200234945E-2</c:v>
                </c:pt>
                <c:pt idx="436">
                  <c:v>7.3796237725153799E-2</c:v>
                </c:pt>
                <c:pt idx="437">
                  <c:v>7.3799158237564333E-2</c:v>
                </c:pt>
                <c:pt idx="438">
                  <c:v>7.380207892334878E-2</c:v>
                </c:pt>
                <c:pt idx="439">
                  <c:v>7.3807920815094338E-2</c:v>
                </c:pt>
                <c:pt idx="440">
                  <c:v>7.3807920815094338E-2</c:v>
                </c:pt>
                <c:pt idx="441">
                  <c:v>7.3813763400500235E-2</c:v>
                </c:pt>
                <c:pt idx="442">
                  <c:v>7.4841916688825602E-2</c:v>
                </c:pt>
                <c:pt idx="443">
                  <c:v>7.484487899467393E-2</c:v>
                </c:pt>
                <c:pt idx="444">
                  <c:v>7.4847841476401569E-2</c:v>
                </c:pt>
                <c:pt idx="445">
                  <c:v>7.4850804134022425E-2</c:v>
                </c:pt>
                <c:pt idx="446">
                  <c:v>7.4853766967550431E-2</c:v>
                </c:pt>
                <c:pt idx="447">
                  <c:v>7.4856729976999561E-2</c:v>
                </c:pt>
                <c:pt idx="448">
                  <c:v>7.5885168411185561E-2</c:v>
                </c:pt>
                <c:pt idx="449">
                  <c:v>7.5888172366509479E-2</c:v>
                </c:pt>
                <c:pt idx="450">
                  <c:v>7.58911765002067E-2</c:v>
                </c:pt>
                <c:pt idx="451">
                  <c:v>7.5894180812291351E-2</c:v>
                </c:pt>
                <c:pt idx="452">
                  <c:v>7.5897185302777587E-2</c:v>
                </c:pt>
                <c:pt idx="453">
                  <c:v>7.5900189971679535E-2</c:v>
                </c:pt>
                <c:pt idx="454">
                  <c:v>7.692891366791893E-2</c:v>
                </c:pt>
                <c:pt idx="455">
                  <c:v>7.6931959302151035E-2</c:v>
                </c:pt>
                <c:pt idx="456">
                  <c:v>7.6935005117252819E-2</c:v>
                </c:pt>
                <c:pt idx="457">
                  <c:v>7.6938051113238592E-2</c:v>
                </c:pt>
                <c:pt idx="458">
                  <c:v>7.6941097290122676E-2</c:v>
                </c:pt>
                <c:pt idx="459">
                  <c:v>7.6944143647919405E-2</c:v>
                </c:pt>
                <c:pt idx="460">
                  <c:v>7.797315272246709E-2</c:v>
                </c:pt>
                <c:pt idx="461">
                  <c:v>7.7976240065060945E-2</c:v>
                </c:pt>
                <c:pt idx="462">
                  <c:v>7.7979327591023148E-2</c:v>
                </c:pt>
                <c:pt idx="463">
                  <c:v>7.7982415300368271E-2</c:v>
                </c:pt>
                <c:pt idx="464">
                  <c:v>7.7985503193110789E-2</c:v>
                </c:pt>
                <c:pt idx="465">
                  <c:v>7.7988591269265231E-2</c:v>
                </c:pt>
                <c:pt idx="466">
                  <c:v>7.9017885838438259E-2</c:v>
                </c:pt>
                <c:pt idx="467">
                  <c:v>7.9021014918868357E-2</c:v>
                </c:pt>
                <c:pt idx="468">
                  <c:v>7.902414418516783E-2</c:v>
                </c:pt>
                <c:pt idx="469">
                  <c:v>7.9027273637351445E-2</c:v>
                </c:pt>
                <c:pt idx="470">
                  <c:v>7.9030403275433911E-2</c:v>
                </c:pt>
                <c:pt idx="471">
                  <c:v>7.903353309942994E-2</c:v>
                </c:pt>
                <c:pt idx="472">
                  <c:v>7.9036663109354241E-2</c:v>
                </c:pt>
                <c:pt idx="473">
                  <c:v>8.006311327960762E-2</c:v>
                </c:pt>
                <c:pt idx="474">
                  <c:v>8.0066284127369353E-2</c:v>
                </c:pt>
                <c:pt idx="475">
                  <c:v>8.0069455163503875E-2</c:v>
                </c:pt>
                <c:pt idx="476">
                  <c:v>8.0072626388026091E-2</c:v>
                </c:pt>
                <c:pt idx="477">
                  <c:v>8.0075797800950976E-2</c:v>
                </c:pt>
                <c:pt idx="478">
                  <c:v>8.0078969402293393E-2</c:v>
                </c:pt>
                <c:pt idx="479">
                  <c:v>8.1108835309917304E-2</c:v>
                </c:pt>
                <c:pt idx="480">
                  <c:v>8.1112047954527103E-2</c:v>
                </c:pt>
                <c:pt idx="481">
                  <c:v>8.1115260790015395E-2</c:v>
                </c:pt>
                <c:pt idx="482">
                  <c:v>8.1118473816397349E-2</c:v>
                </c:pt>
                <c:pt idx="483">
                  <c:v>8.1121687033688064E-2</c:v>
                </c:pt>
                <c:pt idx="484">
                  <c:v>8.1121687033688064E-2</c:v>
                </c:pt>
                <c:pt idx="485">
                  <c:v>8.2151797915852781E-2</c:v>
                </c:pt>
                <c:pt idx="486">
                  <c:v>8.2155052193476699E-2</c:v>
                </c:pt>
                <c:pt idx="487">
                  <c:v>8.2158306664471922E-2</c:v>
                </c:pt>
                <c:pt idx="488">
                  <c:v>8.2161561328853744E-2</c:v>
                </c:pt>
                <c:pt idx="489">
                  <c:v>8.2164816186637499E-2</c:v>
                </c:pt>
                <c:pt idx="490">
                  <c:v>8.2168071237838522E-2</c:v>
                </c:pt>
                <c:pt idx="491">
                  <c:v>8.3198468063504921E-2</c:v>
                </c:pt>
                <c:pt idx="492">
                  <c:v>8.3198468063504921E-2</c:v>
                </c:pt>
                <c:pt idx="493">
                  <c:v>8.3201764194562433E-2</c:v>
                </c:pt>
                <c:pt idx="494">
                  <c:v>8.3205060521501492E-2</c:v>
                </c:pt>
                <c:pt idx="495">
                  <c:v>8.3208357044337572E-2</c:v>
                </c:pt>
                <c:pt idx="496">
                  <c:v>8.3208357044337572E-2</c:v>
                </c:pt>
                <c:pt idx="497">
                  <c:v>8.4238958130533628E-2</c:v>
                </c:pt>
                <c:pt idx="498">
                  <c:v>8.4242295747860713E-2</c:v>
                </c:pt>
                <c:pt idx="499">
                  <c:v>8.4245633563550457E-2</c:v>
                </c:pt>
                <c:pt idx="500">
                  <c:v>8.4248971577618584E-2</c:v>
                </c:pt>
                <c:pt idx="501">
                  <c:v>8.4252309790080845E-2</c:v>
                </c:pt>
                <c:pt idx="502">
                  <c:v>8.4252309790080845E-2</c:v>
                </c:pt>
                <c:pt idx="503">
                  <c:v>8.5283156105844526E-2</c:v>
                </c:pt>
                <c:pt idx="504">
                  <c:v>8.528653542988969E-2</c:v>
                </c:pt>
                <c:pt idx="505">
                  <c:v>8.5289914954796209E-2</c:v>
                </c:pt>
                <c:pt idx="506">
                  <c:v>8.5293294680579917E-2</c:v>
                </c:pt>
                <c:pt idx="507">
                  <c:v>8.5296674607256776E-2</c:v>
                </c:pt>
                <c:pt idx="508">
                  <c:v>8.5300054734842701E-2</c:v>
                </c:pt>
                <c:pt idx="509">
                  <c:v>8.632776623767402E-2</c:v>
                </c:pt>
                <c:pt idx="510">
                  <c:v>8.6331187293034434E-2</c:v>
                </c:pt>
                <c:pt idx="511">
                  <c:v>8.6334608551756772E-2</c:v>
                </c:pt>
                <c:pt idx="512">
                  <c:v>8.633803001385712E-2</c:v>
                </c:pt>
                <c:pt idx="513">
                  <c:v>8.633803001385712E-2</c:v>
                </c:pt>
                <c:pt idx="514">
                  <c:v>8.6341451679351575E-2</c:v>
                </c:pt>
                <c:pt idx="515">
                  <c:v>8.7372788709546914E-2</c:v>
                </c:pt>
                <c:pt idx="516">
                  <c:v>8.7376251520834308E-2</c:v>
                </c:pt>
                <c:pt idx="517">
                  <c:v>8.7379714537986153E-2</c:v>
                </c:pt>
                <c:pt idx="518">
                  <c:v>8.7383177761018727E-2</c:v>
                </c:pt>
                <c:pt idx="519">
                  <c:v>8.7383177761018727E-2</c:v>
                </c:pt>
                <c:pt idx="520">
                  <c:v>8.7386641189948391E-2</c:v>
                </c:pt>
                <c:pt idx="521">
                  <c:v>8.8418223705084939E-2</c:v>
                </c:pt>
                <c:pt idx="522">
                  <c:v>8.8418223705084939E-2</c:v>
                </c:pt>
                <c:pt idx="523">
                  <c:v>8.8421728296925614E-2</c:v>
                </c:pt>
                <c:pt idx="524">
                  <c:v>8.8425233097135236E-2</c:v>
                </c:pt>
                <c:pt idx="525">
                  <c:v>8.8428738105730278E-2</c:v>
                </c:pt>
                <c:pt idx="526">
                  <c:v>8.8432243322727311E-2</c:v>
                </c:pt>
                <c:pt idx="527">
                  <c:v>8.8432243322727311E-2</c:v>
                </c:pt>
                <c:pt idx="528">
                  <c:v>8.9464071408006815E-2</c:v>
                </c:pt>
                <c:pt idx="529">
                  <c:v>8.9467617805041671E-2</c:v>
                </c:pt>
                <c:pt idx="530">
                  <c:v>8.9467617805041671E-2</c:v>
                </c:pt>
                <c:pt idx="531">
                  <c:v>8.9471164412951915E-2</c:v>
                </c:pt>
                <c:pt idx="532">
                  <c:v>8.9474711231754323E-2</c:v>
                </c:pt>
                <c:pt idx="533">
                  <c:v>8.9474711231754323E-2</c:v>
                </c:pt>
                <c:pt idx="534">
                  <c:v>9.0506743988610597E-2</c:v>
                </c:pt>
                <c:pt idx="535">
                  <c:v>9.0510332002128255E-2</c:v>
                </c:pt>
                <c:pt idx="536">
                  <c:v>9.0510332002128255E-2</c:v>
                </c:pt>
                <c:pt idx="537">
                  <c:v>9.0513920229012848E-2</c:v>
                </c:pt>
                <c:pt idx="538">
                  <c:v>9.0517508669281252E-2</c:v>
                </c:pt>
                <c:pt idx="539">
                  <c:v>9.0521097322950383E-2</c:v>
                </c:pt>
                <c:pt idx="540">
                  <c:v>9.1549746156167511E-2</c:v>
                </c:pt>
                <c:pt idx="541">
                  <c:v>9.1553375805834877E-2</c:v>
                </c:pt>
                <c:pt idx="542">
                  <c:v>9.1557005671362185E-2</c:v>
                </c:pt>
                <c:pt idx="543">
                  <c:v>9.1557005671362185E-2</c:v>
                </c:pt>
                <c:pt idx="544">
                  <c:v>9.1560635752766614E-2</c:v>
                </c:pt>
                <c:pt idx="545">
                  <c:v>9.1564266050065291E-2</c:v>
                </c:pt>
                <c:pt idx="546">
                  <c:v>9.259307802815768E-2</c:v>
                </c:pt>
                <c:pt idx="547">
                  <c:v>9.2596749333650932E-2</c:v>
                </c:pt>
                <c:pt idx="548">
                  <c:v>9.2600420857498797E-2</c:v>
                </c:pt>
                <c:pt idx="549">
                  <c:v>9.2600420857498797E-2</c:v>
                </c:pt>
                <c:pt idx="550">
                  <c:v>9.2604092599718635E-2</c:v>
                </c:pt>
                <c:pt idx="551">
                  <c:v>9.2607764560327724E-2</c:v>
                </c:pt>
                <c:pt idx="552">
                  <c:v>9.3640452703115593E-2</c:v>
                </c:pt>
                <c:pt idx="553">
                  <c:v>9.3640452703115593E-2</c:v>
                </c:pt>
                <c:pt idx="554">
                  <c:v>9.3644165904971155E-2</c:v>
                </c:pt>
                <c:pt idx="555">
                  <c:v>9.3647879327695055E-2</c:v>
                </c:pt>
                <c:pt idx="556">
                  <c:v>9.3647879327695055E-2</c:v>
                </c:pt>
                <c:pt idx="557">
                  <c:v>9.3651592971304834E-2</c:v>
                </c:pt>
                <c:pt idx="558">
                  <c:v>9.468073135560659E-2</c:v>
                </c:pt>
                <c:pt idx="559">
                  <c:v>9.46844860318177E-2</c:v>
                </c:pt>
                <c:pt idx="560">
                  <c:v>9.4688240931377399E-2</c:v>
                </c:pt>
                <c:pt idx="561">
                  <c:v>9.4691996054303423E-2</c:v>
                </c:pt>
                <c:pt idx="562">
                  <c:v>9.4691996054303423E-2</c:v>
                </c:pt>
                <c:pt idx="563">
                  <c:v>9.4695751400613523E-2</c:v>
                </c:pt>
                <c:pt idx="564">
                  <c:v>9.5728849437395777E-2</c:v>
                </c:pt>
                <c:pt idx="565">
                  <c:v>9.5728849437395777E-2</c:v>
                </c:pt>
                <c:pt idx="566">
                  <c:v>9.5732646054365475E-2</c:v>
                </c:pt>
                <c:pt idx="567">
                  <c:v>9.5736442897201041E-2</c:v>
                </c:pt>
                <c:pt idx="568">
                  <c:v>9.5736442897201041E-2</c:v>
                </c:pt>
                <c:pt idx="569">
                  <c:v>9.5740239965920348E-2</c:v>
                </c:pt>
                <c:pt idx="570">
                  <c:v>9.6769704911740154E-2</c:v>
                </c:pt>
                <c:pt idx="571">
                  <c:v>9.6773543037486129E-2</c:v>
                </c:pt>
                <c:pt idx="572">
                  <c:v>9.6777381391580999E-2</c:v>
                </c:pt>
                <c:pt idx="573">
                  <c:v>9.6777381391580999E-2</c:v>
                </c:pt>
                <c:pt idx="574">
                  <c:v>9.6781219974042806E-2</c:v>
                </c:pt>
                <c:pt idx="575">
                  <c:v>9.6781219974042806E-2</c:v>
                </c:pt>
                <c:pt idx="576">
                  <c:v>9.7814687069837578E-2</c:v>
                </c:pt>
                <c:pt idx="577">
                  <c:v>9.7818566949930838E-2</c:v>
                </c:pt>
                <c:pt idx="578">
                  <c:v>9.7818566949930838E-2</c:v>
                </c:pt>
                <c:pt idx="579">
                  <c:v>9.7822447060875395E-2</c:v>
                </c:pt>
                <c:pt idx="580">
                  <c:v>9.7822447060875395E-2</c:v>
                </c:pt>
                <c:pt idx="581">
                  <c:v>9.7826327402689595E-2</c:v>
                </c:pt>
                <c:pt idx="582">
                  <c:v>9.8856078217456941E-2</c:v>
                </c:pt>
                <c:pt idx="583">
                  <c:v>9.8859999638292881E-2</c:v>
                </c:pt>
                <c:pt idx="584">
                  <c:v>9.8863921292465656E-2</c:v>
                </c:pt>
                <c:pt idx="585">
                  <c:v>9.8863921292465656E-2</c:v>
                </c:pt>
                <c:pt idx="586">
                  <c:v>9.8867843179993864E-2</c:v>
                </c:pt>
                <c:pt idx="587">
                  <c:v>9.8867843179993864E-2</c:v>
                </c:pt>
                <c:pt idx="588">
                  <c:v>9.8871765300895989E-2</c:v>
                </c:pt>
                <c:pt idx="589">
                  <c:v>9.9905642734934269E-2</c:v>
                </c:pt>
                <c:pt idx="590">
                  <c:v>9.9905642734934269E-2</c:v>
                </c:pt>
                <c:pt idx="591">
                  <c:v>9.9909606182928351E-2</c:v>
                </c:pt>
                <c:pt idx="592">
                  <c:v>9.9909606182928351E-2</c:v>
                </c:pt>
                <c:pt idx="593">
                  <c:v>9.99135698667835E-2</c:v>
                </c:pt>
                <c:pt idx="594">
                  <c:v>9.99135698667835E-2</c:v>
                </c:pt>
                <c:pt idx="595">
                  <c:v>0.10094761145442274</c:v>
                </c:pt>
                <c:pt idx="596">
                  <c:v>0.10094761145442274</c:v>
                </c:pt>
                <c:pt idx="597">
                  <c:v>0.10095161647763989</c:v>
                </c:pt>
                <c:pt idx="598">
                  <c:v>0.10095562173920639</c:v>
                </c:pt>
                <c:pt idx="599">
                  <c:v>0.10095562173920639</c:v>
                </c:pt>
                <c:pt idx="600">
                  <c:v>0.10095962723914109</c:v>
                </c:pt>
                <c:pt idx="601">
                  <c:v>0.10198982751714568</c:v>
                </c:pt>
                <c:pt idx="602">
                  <c:v>0.10199387413034837</c:v>
                </c:pt>
                <c:pt idx="603">
                  <c:v>0.10199792098438983</c:v>
                </c:pt>
                <c:pt idx="604">
                  <c:v>0.10199792098438983</c:v>
                </c:pt>
                <c:pt idx="605">
                  <c:v>0.10200196807928917</c:v>
                </c:pt>
                <c:pt idx="606">
                  <c:v>0.10200196807928917</c:v>
                </c:pt>
                <c:pt idx="607">
                  <c:v>0.10303637920713844</c:v>
                </c:pt>
                <c:pt idx="608">
                  <c:v>0.10303637920713844</c:v>
                </c:pt>
                <c:pt idx="609">
                  <c:v>0.10304046766842377</c:v>
                </c:pt>
                <c:pt idx="610">
                  <c:v>0.10304046766842377</c:v>
                </c:pt>
                <c:pt idx="611">
                  <c:v>0.10304455637305779</c:v>
                </c:pt>
                <c:pt idx="612">
                  <c:v>0.10304455637305779</c:v>
                </c:pt>
                <c:pt idx="613">
                  <c:v>0.104079131774272</c:v>
                </c:pt>
                <c:pt idx="614">
                  <c:v>0.10408326185757533</c:v>
                </c:pt>
                <c:pt idx="615">
                  <c:v>0.10408326185757533</c:v>
                </c:pt>
                <c:pt idx="616">
                  <c:v>0.10408739218671934</c:v>
                </c:pt>
                <c:pt idx="617">
                  <c:v>0.10408739218671934</c:v>
                </c:pt>
                <c:pt idx="618">
                  <c:v>0.10409152276172361</c:v>
                </c:pt>
                <c:pt idx="619">
                  <c:v>0.10512213189797985</c:v>
                </c:pt>
                <c:pt idx="620">
                  <c:v>0.10512630361808058</c:v>
                </c:pt>
                <c:pt idx="621">
                  <c:v>0.10512630361808058</c:v>
                </c:pt>
                <c:pt idx="622">
                  <c:v>0.1051304755865152</c:v>
                </c:pt>
                <c:pt idx="623">
                  <c:v>0.1051304755865152</c:v>
                </c:pt>
                <c:pt idx="624">
                  <c:v>0.10513464780330342</c:v>
                </c:pt>
                <c:pt idx="625">
                  <c:v>0.10616537964446174</c:v>
                </c:pt>
                <c:pt idx="626">
                  <c:v>0.10616959301614454</c:v>
                </c:pt>
                <c:pt idx="627">
                  <c:v>0.10616959301614454</c:v>
                </c:pt>
                <c:pt idx="628">
                  <c:v>0.1061738066386556</c:v>
                </c:pt>
                <c:pt idx="629">
                  <c:v>0.1061738066386556</c:v>
                </c:pt>
                <c:pt idx="630">
                  <c:v>0.10617802051201485</c:v>
                </c:pt>
                <c:pt idx="631">
                  <c:v>0.10721313011814951</c:v>
                </c:pt>
                <c:pt idx="632">
                  <c:v>0.10721313011814951</c:v>
                </c:pt>
                <c:pt idx="633">
                  <c:v>0.10721738540952815</c:v>
                </c:pt>
                <c:pt idx="634">
                  <c:v>0.10721738540952815</c:v>
                </c:pt>
                <c:pt idx="635">
                  <c:v>0.10722164095425069</c:v>
                </c:pt>
                <c:pt idx="636">
                  <c:v>0.10722164095425069</c:v>
                </c:pt>
                <c:pt idx="637">
                  <c:v>0.10825691499034255</c:v>
                </c:pt>
                <c:pt idx="638">
                  <c:v>0.10825691499034255</c:v>
                </c:pt>
                <c:pt idx="639">
                  <c:v>0.10826121196538517</c:v>
                </c:pt>
                <c:pt idx="640">
                  <c:v>0.10826121196538517</c:v>
                </c:pt>
                <c:pt idx="641">
                  <c:v>0.10826550919626862</c:v>
                </c:pt>
                <c:pt idx="642">
                  <c:v>0.10826550919626862</c:v>
                </c:pt>
                <c:pt idx="643">
                  <c:v>0.10930094769904392</c:v>
                </c:pt>
                <c:pt idx="644">
                  <c:v>0.10930094769904392</c:v>
                </c:pt>
                <c:pt idx="645">
                  <c:v>0.10930528637255217</c:v>
                </c:pt>
                <c:pt idx="646">
                  <c:v>0.10930528637255217</c:v>
                </c:pt>
                <c:pt idx="647">
                  <c:v>0.10930962530439937</c:v>
                </c:pt>
                <c:pt idx="648">
                  <c:v>0.10930962530439937</c:v>
                </c:pt>
                <c:pt idx="649">
                  <c:v>0.11034522831059486</c:v>
                </c:pt>
                <c:pt idx="650">
                  <c:v>0.11034522831059486</c:v>
                </c:pt>
                <c:pt idx="651">
                  <c:v>0.11034960869737569</c:v>
                </c:pt>
                <c:pt idx="652">
                  <c:v>0.11034960869737569</c:v>
                </c:pt>
                <c:pt idx="653">
                  <c:v>0.11034960869737569</c:v>
                </c:pt>
                <c:pt idx="654">
                  <c:v>0.11035398934499481</c:v>
                </c:pt>
                <c:pt idx="655">
                  <c:v>0.1113853350398098</c:v>
                </c:pt>
                <c:pt idx="656">
                  <c:v>0.11138975689135769</c:v>
                </c:pt>
                <c:pt idx="657">
                  <c:v>0.11138975689135769</c:v>
                </c:pt>
                <c:pt idx="658">
                  <c:v>0.11139417900622334</c:v>
                </c:pt>
                <c:pt idx="659">
                  <c:v>0.11139417900622334</c:v>
                </c:pt>
                <c:pt idx="660">
                  <c:v>0.11139860138442773</c:v>
                </c:pt>
                <c:pt idx="661">
                  <c:v>0.11243006991576697</c:v>
                </c:pt>
                <c:pt idx="662">
                  <c:v>0.11243006991576697</c:v>
                </c:pt>
                <c:pt idx="663">
                  <c:v>0.11243453350771578</c:v>
                </c:pt>
                <c:pt idx="664">
                  <c:v>0.11243453350771578</c:v>
                </c:pt>
                <c:pt idx="665">
                  <c:v>0.11243899736548378</c:v>
                </c:pt>
                <c:pt idx="666">
                  <c:v>0.11243899736548378</c:v>
                </c:pt>
                <c:pt idx="667">
                  <c:v>0.11347505287890225</c:v>
                </c:pt>
                <c:pt idx="668">
                  <c:v>0.11347505287890225</c:v>
                </c:pt>
                <c:pt idx="669">
                  <c:v>0.11347955822607357</c:v>
                </c:pt>
                <c:pt idx="670">
                  <c:v>0.11347955822607357</c:v>
                </c:pt>
                <c:pt idx="671">
                  <c:v>0.11348406384156674</c:v>
                </c:pt>
                <c:pt idx="672">
                  <c:v>0.11348406384156674</c:v>
                </c:pt>
                <c:pt idx="673">
                  <c:v>0.11451573714921924</c:v>
                </c:pt>
                <c:pt idx="674">
                  <c:v>0.11452028399563589</c:v>
                </c:pt>
                <c:pt idx="675">
                  <c:v>0.11452483111285666</c:v>
                </c:pt>
                <c:pt idx="676">
                  <c:v>0.11452483111285666</c:v>
                </c:pt>
                <c:pt idx="677">
                  <c:v>0.11452483111285666</c:v>
                </c:pt>
                <c:pt idx="678">
                  <c:v>0.11452937850090306</c:v>
                </c:pt>
                <c:pt idx="679">
                  <c:v>0.11556117470361577</c:v>
                </c:pt>
                <c:pt idx="680">
                  <c:v>0.11556117470361577</c:v>
                </c:pt>
                <c:pt idx="681">
                  <c:v>0.11556576333240927</c:v>
                </c:pt>
                <c:pt idx="682">
                  <c:v>0.11557035223451165</c:v>
                </c:pt>
                <c:pt idx="683">
                  <c:v>0.11557035223451165</c:v>
                </c:pt>
                <c:pt idx="684">
                  <c:v>0.11557035223451165</c:v>
                </c:pt>
                <c:pt idx="685">
                  <c:v>0.11660686052967816</c:v>
                </c:pt>
                <c:pt idx="686">
                  <c:v>0.11660686052967816</c:v>
                </c:pt>
                <c:pt idx="687">
                  <c:v>0.11661149095568479</c:v>
                </c:pt>
                <c:pt idx="688">
                  <c:v>0.11661149095568479</c:v>
                </c:pt>
                <c:pt idx="689">
                  <c:v>0.11661612165750627</c:v>
                </c:pt>
                <c:pt idx="690">
                  <c:v>0.11661612165750627</c:v>
                </c:pt>
                <c:pt idx="691">
                  <c:v>0.11661612165750627</c:v>
                </c:pt>
                <c:pt idx="692">
                  <c:v>0.11765279469388465</c:v>
                </c:pt>
                <c:pt idx="693">
                  <c:v>0.11765279469388465</c:v>
                </c:pt>
                <c:pt idx="694">
                  <c:v>0.11765279469388465</c:v>
                </c:pt>
                <c:pt idx="695">
                  <c:v>0.11765746693194602</c:v>
                </c:pt>
                <c:pt idx="696">
                  <c:v>0.11765746693194602</c:v>
                </c:pt>
                <c:pt idx="697">
                  <c:v>0.11766213944832936</c:v>
                </c:pt>
                <c:pt idx="698">
                  <c:v>0.11869426347857971</c:v>
                </c:pt>
                <c:pt idx="699">
                  <c:v>0.11869897726273461</c:v>
                </c:pt>
                <c:pt idx="700">
                  <c:v>0.11869897726273461</c:v>
                </c:pt>
                <c:pt idx="701">
                  <c:v>0.11870369132769759</c:v>
                </c:pt>
                <c:pt idx="702">
                  <c:v>0.11870369132769759</c:v>
                </c:pt>
                <c:pt idx="703">
                  <c:v>0.11870369132769759</c:v>
                </c:pt>
                <c:pt idx="704">
                  <c:v>0.11974065267934914</c:v>
                </c:pt>
                <c:pt idx="705">
                  <c:v>0.11974065267934914</c:v>
                </c:pt>
                <c:pt idx="706">
                  <c:v>0.11974065267934914</c:v>
                </c:pt>
                <c:pt idx="707">
                  <c:v>0.11974540830274852</c:v>
                </c:pt>
                <c:pt idx="708">
                  <c:v>0.11974540830274852</c:v>
                </c:pt>
                <c:pt idx="709">
                  <c:v>0.1197501642094653</c:v>
                </c:pt>
                <c:pt idx="710">
                  <c:v>0.12078249321127282</c:v>
                </c:pt>
                <c:pt idx="711">
                  <c:v>0.12078249321127282</c:v>
                </c:pt>
                <c:pt idx="712">
                  <c:v>0.12078729040296783</c:v>
                </c:pt>
                <c:pt idx="713">
                  <c:v>0.12078729040296783</c:v>
                </c:pt>
                <c:pt idx="714">
                  <c:v>0.12078729040296783</c:v>
                </c:pt>
                <c:pt idx="715">
                  <c:v>0.12079208788046797</c:v>
                </c:pt>
                <c:pt idx="716">
                  <c:v>0.12182449888799511</c:v>
                </c:pt>
                <c:pt idx="717">
                  <c:v>0.12182449888799511</c:v>
                </c:pt>
                <c:pt idx="718">
                  <c:v>0.12182933765784734</c:v>
                </c:pt>
                <c:pt idx="719">
                  <c:v>0.12182933765784734</c:v>
                </c:pt>
                <c:pt idx="720">
                  <c:v>0.12183417671599325</c:v>
                </c:pt>
                <c:pt idx="721">
                  <c:v>0.12183417671599325</c:v>
                </c:pt>
                <c:pt idx="722">
                  <c:v>0.12287155009688513</c:v>
                </c:pt>
                <c:pt idx="723">
                  <c:v>0.12287155009688513</c:v>
                </c:pt>
                <c:pt idx="724">
                  <c:v>0.12287155009688513</c:v>
                </c:pt>
                <c:pt idx="725">
                  <c:v>0.12287155009688513</c:v>
                </c:pt>
                <c:pt idx="726">
                  <c:v>0.12287643074554146</c:v>
                </c:pt>
                <c:pt idx="727">
                  <c:v>0.12287643074554146</c:v>
                </c:pt>
                <c:pt idx="728">
                  <c:v>0.12391392774958554</c:v>
                </c:pt>
                <c:pt idx="729">
                  <c:v>0.12391392774958554</c:v>
                </c:pt>
                <c:pt idx="730">
                  <c:v>0.12391392774958554</c:v>
                </c:pt>
                <c:pt idx="731">
                  <c:v>0.12391884999861925</c:v>
                </c:pt>
                <c:pt idx="732">
                  <c:v>0.12391884999861925</c:v>
                </c:pt>
                <c:pt idx="733">
                  <c:v>0.12391884999861925</c:v>
                </c:pt>
                <c:pt idx="734">
                  <c:v>0.1249564706454592</c:v>
                </c:pt>
                <c:pt idx="735">
                  <c:v>0.1249564706454592</c:v>
                </c:pt>
                <c:pt idx="736">
                  <c:v>0.1249564706454592</c:v>
                </c:pt>
                <c:pt idx="737">
                  <c:v>0.12496143450473972</c:v>
                </c:pt>
                <c:pt idx="738">
                  <c:v>0.12496143450473972</c:v>
                </c:pt>
                <c:pt idx="739">
                  <c:v>0.12496143450473972</c:v>
                </c:pt>
                <c:pt idx="740">
                  <c:v>0.12599917881402289</c:v>
                </c:pt>
                <c:pt idx="741">
                  <c:v>0.12599917881402289</c:v>
                </c:pt>
                <c:pt idx="742">
                  <c:v>0.12599917881402289</c:v>
                </c:pt>
                <c:pt idx="743">
                  <c:v>0.12600418429342189</c:v>
                </c:pt>
                <c:pt idx="744">
                  <c:v>0.12600418429342189</c:v>
                </c:pt>
                <c:pt idx="745">
                  <c:v>0.12600919007110051</c:v>
                </c:pt>
                <c:pt idx="746">
                  <c:v>0.12600919007110051</c:v>
                </c:pt>
                <c:pt idx="747">
                  <c:v>0.12704205228479976</c:v>
                </c:pt>
                <c:pt idx="748">
                  <c:v>0.12704709939419129</c:v>
                </c:pt>
                <c:pt idx="749">
                  <c:v>0.12704709939419129</c:v>
                </c:pt>
                <c:pt idx="750">
                  <c:v>0.12705214680435517</c:v>
                </c:pt>
                <c:pt idx="751">
                  <c:v>0.12705214680435517</c:v>
                </c:pt>
                <c:pt idx="752">
                  <c:v>0.12705214680435517</c:v>
                </c:pt>
                <c:pt idx="753">
                  <c:v>0.1280901798365274</c:v>
                </c:pt>
                <c:pt idx="754">
                  <c:v>0.1280901798365274</c:v>
                </c:pt>
                <c:pt idx="755">
                  <c:v>0.1280901798365274</c:v>
                </c:pt>
                <c:pt idx="756">
                  <c:v>0.12809526888905368</c:v>
                </c:pt>
                <c:pt idx="757">
                  <c:v>0.12809526888905368</c:v>
                </c:pt>
                <c:pt idx="758">
                  <c:v>0.12809526888905368</c:v>
                </c:pt>
                <c:pt idx="759">
                  <c:v>0.12913342565007255</c:v>
                </c:pt>
                <c:pt idx="760">
                  <c:v>0.12913342565007255</c:v>
                </c:pt>
                <c:pt idx="761">
                  <c:v>0.12913342565007255</c:v>
                </c:pt>
                <c:pt idx="762">
                  <c:v>0.12913855635484084</c:v>
                </c:pt>
                <c:pt idx="763">
                  <c:v>0.12913855635484084</c:v>
                </c:pt>
                <c:pt idx="764">
                  <c:v>0.12913855635484084</c:v>
                </c:pt>
                <c:pt idx="765">
                  <c:v>0.13017683686431872</c:v>
                </c:pt>
                <c:pt idx="766">
                  <c:v>0.13017683686431872</c:v>
                </c:pt>
                <c:pt idx="767">
                  <c:v>0.13017683686431872</c:v>
                </c:pt>
                <c:pt idx="768">
                  <c:v>0.13018200923121095</c:v>
                </c:pt>
                <c:pt idx="769">
                  <c:v>0.13018200923121095</c:v>
                </c:pt>
                <c:pt idx="770">
                  <c:v>0.13018200923121095</c:v>
                </c:pt>
                <c:pt idx="771">
                  <c:v>0.13122041350881647</c:v>
                </c:pt>
                <c:pt idx="772">
                  <c:v>0.13122041350881647</c:v>
                </c:pt>
                <c:pt idx="773">
                  <c:v>0.13122562754771686</c:v>
                </c:pt>
                <c:pt idx="774">
                  <c:v>0.13122562754771686</c:v>
                </c:pt>
                <c:pt idx="775">
                  <c:v>0.13122562754771686</c:v>
                </c:pt>
                <c:pt idx="776">
                  <c:v>0.13122562754771686</c:v>
                </c:pt>
                <c:pt idx="777">
                  <c:v>0.13226415561312246</c:v>
                </c:pt>
                <c:pt idx="778">
                  <c:v>0.13226415561312246</c:v>
                </c:pt>
                <c:pt idx="779">
                  <c:v>0.13226941133391759</c:v>
                </c:pt>
                <c:pt idx="780">
                  <c:v>0.13226941133391759</c:v>
                </c:pt>
                <c:pt idx="781">
                  <c:v>0.13226941133391759</c:v>
                </c:pt>
                <c:pt idx="782">
                  <c:v>0.13226941133391759</c:v>
                </c:pt>
                <c:pt idx="783">
                  <c:v>0.13330806320679967</c:v>
                </c:pt>
                <c:pt idx="784">
                  <c:v>0.13330806320679967</c:v>
                </c:pt>
                <c:pt idx="785">
                  <c:v>0.13330806320679967</c:v>
                </c:pt>
                <c:pt idx="786">
                  <c:v>0.13331336061937854</c:v>
                </c:pt>
                <c:pt idx="787">
                  <c:v>0.13331336061937854</c:v>
                </c:pt>
                <c:pt idx="788">
                  <c:v>0.13331336061937854</c:v>
                </c:pt>
                <c:pt idx="789">
                  <c:v>0.13435213631946957</c:v>
                </c:pt>
                <c:pt idx="790">
                  <c:v>0.13435213631946957</c:v>
                </c:pt>
                <c:pt idx="791">
                  <c:v>0.13435213631946957</c:v>
                </c:pt>
                <c:pt idx="792">
                  <c:v>0.13435747543372339</c:v>
                </c:pt>
                <c:pt idx="793">
                  <c:v>0.13435747543372339</c:v>
                </c:pt>
                <c:pt idx="794">
                  <c:v>0.13435747543372339</c:v>
                </c:pt>
                <c:pt idx="795">
                  <c:v>0.13436281486624588</c:v>
                </c:pt>
                <c:pt idx="796">
                  <c:v>0.13539637498060325</c:v>
                </c:pt>
                <c:pt idx="797">
                  <c:v>0.13539637498060325</c:v>
                </c:pt>
                <c:pt idx="798">
                  <c:v>0.1354017558064258</c:v>
                </c:pt>
                <c:pt idx="799">
                  <c:v>0.1354017558064258</c:v>
                </c:pt>
                <c:pt idx="800">
                  <c:v>0.1354017558064258</c:v>
                </c:pt>
                <c:pt idx="801">
                  <c:v>0.1354017558064258</c:v>
                </c:pt>
                <c:pt idx="802">
                  <c:v>0.13644077921983466</c:v>
                </c:pt>
                <c:pt idx="803">
                  <c:v>0.13644077921983466</c:v>
                </c:pt>
                <c:pt idx="804">
                  <c:v>0.13644077921983466</c:v>
                </c:pt>
                <c:pt idx="805">
                  <c:v>0.13644620176712199</c:v>
                </c:pt>
                <c:pt idx="806">
                  <c:v>0.13644620176712199</c:v>
                </c:pt>
                <c:pt idx="807">
                  <c:v>0.13644620176712199</c:v>
                </c:pt>
                <c:pt idx="808">
                  <c:v>0.13747988511379197</c:v>
                </c:pt>
                <c:pt idx="809">
                  <c:v>0.13748534906669974</c:v>
                </c:pt>
                <c:pt idx="810">
                  <c:v>0.13748534906669974</c:v>
                </c:pt>
                <c:pt idx="811">
                  <c:v>0.13748534906669974</c:v>
                </c:pt>
                <c:pt idx="812">
                  <c:v>0.13749081334535007</c:v>
                </c:pt>
                <c:pt idx="813">
                  <c:v>0.13749081334535007</c:v>
                </c:pt>
                <c:pt idx="814">
                  <c:v>0.13852457885922687</c:v>
                </c:pt>
                <c:pt idx="815">
                  <c:v>0.13852457885922687</c:v>
                </c:pt>
                <c:pt idx="816">
                  <c:v>0.13853008455089716</c:v>
                </c:pt>
                <c:pt idx="817">
                  <c:v>0.13853008455089716</c:v>
                </c:pt>
                <c:pt idx="818">
                  <c:v>0.13853008455089716</c:v>
                </c:pt>
                <c:pt idx="819">
                  <c:v>0.13853559057081133</c:v>
                </c:pt>
                <c:pt idx="820">
                  <c:v>0.13956943826164026</c:v>
                </c:pt>
                <c:pt idx="821">
                  <c:v>0.13956943826164026</c:v>
                </c:pt>
                <c:pt idx="822">
                  <c:v>0.13957498570197521</c:v>
                </c:pt>
                <c:pt idx="823">
                  <c:v>0.13957498570197521</c:v>
                </c:pt>
                <c:pt idx="824">
                  <c:v>0.13957498570197521</c:v>
                </c:pt>
                <c:pt idx="825">
                  <c:v>0.13957498570197521</c:v>
                </c:pt>
                <c:pt idx="826">
                  <c:v>0.14061446335063651</c:v>
                </c:pt>
                <c:pt idx="827">
                  <c:v>0.14061446335063651</c:v>
                </c:pt>
                <c:pt idx="828">
                  <c:v>0.14061446335063651</c:v>
                </c:pt>
                <c:pt idx="829">
                  <c:v>0.14062005254954091</c:v>
                </c:pt>
                <c:pt idx="830">
                  <c:v>0.14062005254954091</c:v>
                </c:pt>
                <c:pt idx="831">
                  <c:v>0.14062005254954091</c:v>
                </c:pt>
                <c:pt idx="832">
                  <c:v>0.14165402352417181</c:v>
                </c:pt>
                <c:pt idx="833">
                  <c:v>0.14165965415582649</c:v>
                </c:pt>
                <c:pt idx="834">
                  <c:v>0.14165965415582649</c:v>
                </c:pt>
                <c:pt idx="835">
                  <c:v>0.14165965415582649</c:v>
                </c:pt>
                <c:pt idx="836">
                  <c:v>0.14166528512320734</c:v>
                </c:pt>
                <c:pt idx="837">
                  <c:v>0.14166528512320734</c:v>
                </c:pt>
                <c:pt idx="838">
                  <c:v>0.14269933829929105</c:v>
                </c:pt>
                <c:pt idx="839">
                  <c:v>0.14269933829929105</c:v>
                </c:pt>
                <c:pt idx="840">
                  <c:v>0.14270501070682723</c:v>
                </c:pt>
                <c:pt idx="841">
                  <c:v>0.14270501070682723</c:v>
                </c:pt>
                <c:pt idx="842">
                  <c:v>0.14270501070682723</c:v>
                </c:pt>
                <c:pt idx="843">
                  <c:v>0.14270501070682723</c:v>
                </c:pt>
                <c:pt idx="844">
                  <c:v>0.1437448188399334</c:v>
                </c:pt>
                <c:pt idx="845">
                  <c:v>0.1437448188399334</c:v>
                </c:pt>
                <c:pt idx="846">
                  <c:v>0.1437448188399334</c:v>
                </c:pt>
                <c:pt idx="847">
                  <c:v>0.14375053303326205</c:v>
                </c:pt>
                <c:pt idx="848">
                  <c:v>0.14375053303326205</c:v>
                </c:pt>
                <c:pt idx="849">
                  <c:v>0.14375053303326205</c:v>
                </c:pt>
                <c:pt idx="850">
                  <c:v>0.14375624756732625</c:v>
                </c:pt>
                <c:pt idx="851">
                  <c:v>0.14479046517572616</c:v>
                </c:pt>
                <c:pt idx="852">
                  <c:v>0.14479046517572616</c:v>
                </c:pt>
                <c:pt idx="853">
                  <c:v>0.14479046517572616</c:v>
                </c:pt>
                <c:pt idx="854">
                  <c:v>0.14479622116476046</c:v>
                </c:pt>
                <c:pt idx="855">
                  <c:v>0.14479622116476046</c:v>
                </c:pt>
                <c:pt idx="856">
                  <c:v>0.14479622116476046</c:v>
                </c:pt>
                <c:pt idx="857">
                  <c:v>0.14583627733630278</c:v>
                </c:pt>
                <c:pt idx="858">
                  <c:v>0.14583627733630278</c:v>
                </c:pt>
                <c:pt idx="859">
                  <c:v>0.14583627733630278</c:v>
                </c:pt>
                <c:pt idx="860">
                  <c:v>0.14583627733630278</c:v>
                </c:pt>
                <c:pt idx="861">
                  <c:v>0.14584207513095848</c:v>
                </c:pt>
                <c:pt idx="862">
                  <c:v>0.14584207513095848</c:v>
                </c:pt>
                <c:pt idx="863">
                  <c:v>0.14687641608933596</c:v>
                </c:pt>
                <c:pt idx="864">
                  <c:v>0.14687641608933596</c:v>
                </c:pt>
                <c:pt idx="865">
                  <c:v>0.14688225535130309</c:v>
                </c:pt>
                <c:pt idx="866">
                  <c:v>0.14688225535130309</c:v>
                </c:pt>
                <c:pt idx="867">
                  <c:v>0.14688225535130309</c:v>
                </c:pt>
                <c:pt idx="868">
                  <c:v>0.14688225535130309</c:v>
                </c:pt>
                <c:pt idx="869">
                  <c:v>0.14792251816545435</c:v>
                </c:pt>
                <c:pt idx="870">
                  <c:v>0.14792251816545435</c:v>
                </c:pt>
                <c:pt idx="871">
                  <c:v>0.14792251816545435</c:v>
                </c:pt>
                <c:pt idx="872">
                  <c:v>0.14792251816545435</c:v>
                </c:pt>
                <c:pt idx="873">
                  <c:v>0.14792839925037315</c:v>
                </c:pt>
                <c:pt idx="874">
                  <c:v>0.14792839925037315</c:v>
                </c:pt>
                <c:pt idx="875">
                  <c:v>0.14896878614537287</c:v>
                </c:pt>
                <c:pt idx="876">
                  <c:v>0.14896878614537287</c:v>
                </c:pt>
                <c:pt idx="877">
                  <c:v>0.14896878614537287</c:v>
                </c:pt>
                <c:pt idx="878">
                  <c:v>0.14896878614537287</c:v>
                </c:pt>
                <c:pt idx="879">
                  <c:v>0.14897470906316546</c:v>
                </c:pt>
                <c:pt idx="880">
                  <c:v>0.14897470906316546</c:v>
                </c:pt>
                <c:pt idx="881">
                  <c:v>0.15000925565388373</c:v>
                </c:pt>
                <c:pt idx="882">
                  <c:v>0.15000925565388373</c:v>
                </c:pt>
                <c:pt idx="883">
                  <c:v>0.15001522005874793</c:v>
                </c:pt>
                <c:pt idx="884">
                  <c:v>0.15001522005874793</c:v>
                </c:pt>
                <c:pt idx="885">
                  <c:v>0.15001522005874793</c:v>
                </c:pt>
                <c:pt idx="886">
                  <c:v>0.15001522005874793</c:v>
                </c:pt>
                <c:pt idx="887">
                  <c:v>0.15105581368016335</c:v>
                </c:pt>
                <c:pt idx="888">
                  <c:v>0.15105581368016335</c:v>
                </c:pt>
                <c:pt idx="889">
                  <c:v>0.15105581368016335</c:v>
                </c:pt>
                <c:pt idx="890">
                  <c:v>0.15105581368016335</c:v>
                </c:pt>
                <c:pt idx="891">
                  <c:v>0.15106181993524206</c:v>
                </c:pt>
                <c:pt idx="892">
                  <c:v>0.15106181993524206</c:v>
                </c:pt>
                <c:pt idx="893">
                  <c:v>0.15209648993480032</c:v>
                </c:pt>
                <c:pt idx="894">
                  <c:v>0.15209648993480032</c:v>
                </c:pt>
              </c:numCache>
            </c:numRef>
          </c:xVal>
          <c:yVal>
            <c:numRef>
              <c:f>'40lb data'!$I$9:$I$903</c:f>
              <c:numCache>
                <c:formatCode>General</c:formatCode>
                <c:ptCount val="895"/>
                <c:pt idx="0">
                  <c:v>-1.4285714285711443E-3</c:v>
                </c:pt>
                <c:pt idx="1">
                  <c:v>2.8571428571427964E-3</c:v>
                </c:pt>
                <c:pt idx="2">
                  <c:v>2.6000000000000308E-2</c:v>
                </c:pt>
                <c:pt idx="3">
                  <c:v>9.2285714285714401E-2</c:v>
                </c:pt>
                <c:pt idx="4">
                  <c:v>0.12314285714285741</c:v>
                </c:pt>
                <c:pt idx="5">
                  <c:v>0.14399999999999988</c:v>
                </c:pt>
                <c:pt idx="6">
                  <c:v>0.16114285714285717</c:v>
                </c:pt>
                <c:pt idx="7">
                  <c:v>0.17571428571428577</c:v>
                </c:pt>
                <c:pt idx="8">
                  <c:v>0.18914285714285736</c:v>
                </c:pt>
                <c:pt idx="9">
                  <c:v>0.20142857142857146</c:v>
                </c:pt>
                <c:pt idx="10">
                  <c:v>0.21257142857142849</c:v>
                </c:pt>
                <c:pt idx="11">
                  <c:v>0.22314285714285731</c:v>
                </c:pt>
                <c:pt idx="12">
                  <c:v>0.23314285714285735</c:v>
                </c:pt>
                <c:pt idx="13">
                  <c:v>0.24257142857142863</c:v>
                </c:pt>
                <c:pt idx="14">
                  <c:v>0.25142857142857167</c:v>
                </c:pt>
                <c:pt idx="15">
                  <c:v>0.26028571428571418</c:v>
                </c:pt>
                <c:pt idx="16">
                  <c:v>0.26857142857142841</c:v>
                </c:pt>
                <c:pt idx="17">
                  <c:v>0.27628571428571441</c:v>
                </c:pt>
                <c:pt idx="18">
                  <c:v>0.28399999999999992</c:v>
                </c:pt>
                <c:pt idx="19">
                  <c:v>0.29142857142857131</c:v>
                </c:pt>
                <c:pt idx="20">
                  <c:v>0.29857142857142854</c:v>
                </c:pt>
                <c:pt idx="21">
                  <c:v>0.30599999999999994</c:v>
                </c:pt>
                <c:pt idx="22">
                  <c:v>0.31257142857142889</c:v>
                </c:pt>
                <c:pt idx="23">
                  <c:v>0.31914285714285739</c:v>
                </c:pt>
                <c:pt idx="24">
                  <c:v>0.32542857142857123</c:v>
                </c:pt>
                <c:pt idx="25">
                  <c:v>0.33200000000000024</c:v>
                </c:pt>
                <c:pt idx="26">
                  <c:v>0.33799999999999997</c:v>
                </c:pt>
                <c:pt idx="27">
                  <c:v>0.34400000000000019</c:v>
                </c:pt>
                <c:pt idx="28">
                  <c:v>0.34999999999999992</c:v>
                </c:pt>
                <c:pt idx="29">
                  <c:v>0.35571428571428598</c:v>
                </c:pt>
                <c:pt idx="30">
                  <c:v>0.3614285714285716</c:v>
                </c:pt>
                <c:pt idx="31">
                  <c:v>0.36685714285714305</c:v>
                </c:pt>
                <c:pt idx="32">
                  <c:v>0.3722857142857145</c:v>
                </c:pt>
                <c:pt idx="33">
                  <c:v>0.377714285714286</c:v>
                </c:pt>
                <c:pt idx="34">
                  <c:v>0.38285714285714284</c:v>
                </c:pt>
                <c:pt idx="35">
                  <c:v>0.38828571428571429</c:v>
                </c:pt>
                <c:pt idx="36">
                  <c:v>0.39314285714285752</c:v>
                </c:pt>
                <c:pt idx="37">
                  <c:v>0.39800000000000019</c:v>
                </c:pt>
                <c:pt idx="38">
                  <c:v>0.40285714285714291</c:v>
                </c:pt>
                <c:pt idx="39">
                  <c:v>0.40771428571428558</c:v>
                </c:pt>
                <c:pt idx="40">
                  <c:v>0.41257142857142881</c:v>
                </c:pt>
                <c:pt idx="41">
                  <c:v>0.41714285714285737</c:v>
                </c:pt>
                <c:pt idx="42">
                  <c:v>0.42171428571428599</c:v>
                </c:pt>
                <c:pt idx="43">
                  <c:v>0.42628571428571455</c:v>
                </c:pt>
                <c:pt idx="44">
                  <c:v>0.43085714285714311</c:v>
                </c:pt>
                <c:pt idx="45">
                  <c:v>0.43514285714285705</c:v>
                </c:pt>
                <c:pt idx="46">
                  <c:v>0.4394285714285715</c:v>
                </c:pt>
                <c:pt idx="47">
                  <c:v>0.44400000000000006</c:v>
                </c:pt>
                <c:pt idx="48">
                  <c:v>0.4479999999999999</c:v>
                </c:pt>
                <c:pt idx="49">
                  <c:v>0.45228571428571435</c:v>
                </c:pt>
                <c:pt idx="50">
                  <c:v>0.45628571428571413</c:v>
                </c:pt>
                <c:pt idx="51">
                  <c:v>0.46028571428571446</c:v>
                </c:pt>
                <c:pt idx="52">
                  <c:v>0.4642857142857143</c:v>
                </c:pt>
                <c:pt idx="53">
                  <c:v>0.46828571428571408</c:v>
                </c:pt>
                <c:pt idx="54">
                  <c:v>0.47200000000000031</c:v>
                </c:pt>
                <c:pt idx="55">
                  <c:v>0.47628571428571426</c:v>
                </c:pt>
                <c:pt idx="56">
                  <c:v>0.47999999999999993</c:v>
                </c:pt>
                <c:pt idx="57">
                  <c:v>0.4837142857142856</c:v>
                </c:pt>
                <c:pt idx="58">
                  <c:v>0.48742857142857127</c:v>
                </c:pt>
                <c:pt idx="59">
                  <c:v>0.49114285714285749</c:v>
                </c:pt>
                <c:pt idx="60">
                  <c:v>0.49485714285714266</c:v>
                </c:pt>
                <c:pt idx="61">
                  <c:v>0.49828571428571422</c:v>
                </c:pt>
                <c:pt idx="62">
                  <c:v>0.50171428571428578</c:v>
                </c:pt>
                <c:pt idx="63">
                  <c:v>0.50542857142857145</c:v>
                </c:pt>
                <c:pt idx="64">
                  <c:v>0.50885714285714301</c:v>
                </c:pt>
                <c:pt idx="65">
                  <c:v>0.51228571428571412</c:v>
                </c:pt>
                <c:pt idx="66">
                  <c:v>0.51571428571428568</c:v>
                </c:pt>
                <c:pt idx="67">
                  <c:v>0.51914285714285724</c:v>
                </c:pt>
                <c:pt idx="68">
                  <c:v>0.52228571428571413</c:v>
                </c:pt>
                <c:pt idx="69">
                  <c:v>0.52571428571428569</c:v>
                </c:pt>
                <c:pt idx="70">
                  <c:v>0.52885714285714314</c:v>
                </c:pt>
                <c:pt idx="71">
                  <c:v>0.53228571428571414</c:v>
                </c:pt>
                <c:pt idx="72">
                  <c:v>0.53542857142857159</c:v>
                </c:pt>
                <c:pt idx="73">
                  <c:v>0.53857142857142848</c:v>
                </c:pt>
                <c:pt idx="74">
                  <c:v>0.54171428571428593</c:v>
                </c:pt>
                <c:pt idx="75">
                  <c:v>0.54457142857142871</c:v>
                </c:pt>
                <c:pt idx="76">
                  <c:v>0.54771428571428571</c:v>
                </c:pt>
                <c:pt idx="77">
                  <c:v>0.55085714285714305</c:v>
                </c:pt>
                <c:pt idx="78">
                  <c:v>0.55371428571428594</c:v>
                </c:pt>
                <c:pt idx="79">
                  <c:v>0.55657142857142872</c:v>
                </c:pt>
                <c:pt idx="80">
                  <c:v>0.55971428571428561</c:v>
                </c:pt>
                <c:pt idx="81">
                  <c:v>0.56257142857142894</c:v>
                </c:pt>
                <c:pt idx="82">
                  <c:v>0.56542857142857117</c:v>
                </c:pt>
                <c:pt idx="83">
                  <c:v>0.5682857142857145</c:v>
                </c:pt>
                <c:pt idx="84">
                  <c:v>0.57114285714285729</c:v>
                </c:pt>
                <c:pt idx="85">
                  <c:v>0.57400000000000007</c:v>
                </c:pt>
                <c:pt idx="86">
                  <c:v>0.57685714285714285</c:v>
                </c:pt>
                <c:pt idx="87">
                  <c:v>0.57942857142857151</c:v>
                </c:pt>
                <c:pt idx="88">
                  <c:v>0.58228571428571441</c:v>
                </c:pt>
                <c:pt idx="89">
                  <c:v>0.58485714285714308</c:v>
                </c:pt>
                <c:pt idx="90">
                  <c:v>0.58771428571428586</c:v>
                </c:pt>
                <c:pt idx="91">
                  <c:v>0.59028571428571452</c:v>
                </c:pt>
                <c:pt idx="92">
                  <c:v>0.59285714285714264</c:v>
                </c:pt>
                <c:pt idx="93">
                  <c:v>0.59542857142857131</c:v>
                </c:pt>
                <c:pt idx="94">
                  <c:v>0.59828571428571464</c:v>
                </c:pt>
                <c:pt idx="95">
                  <c:v>0.60057142857142864</c:v>
                </c:pt>
                <c:pt idx="96">
                  <c:v>0.60314285714285731</c:v>
                </c:pt>
                <c:pt idx="97">
                  <c:v>0.60571428571428598</c:v>
                </c:pt>
                <c:pt idx="98">
                  <c:v>0.60828571428571465</c:v>
                </c:pt>
                <c:pt idx="99">
                  <c:v>0.61057142857142865</c:v>
                </c:pt>
                <c:pt idx="100">
                  <c:v>0.61314285714285732</c:v>
                </c:pt>
                <c:pt idx="101">
                  <c:v>0.61571428571428599</c:v>
                </c:pt>
                <c:pt idx="102">
                  <c:v>0.6180000000000001</c:v>
                </c:pt>
                <c:pt idx="103">
                  <c:v>0.62028571428571411</c:v>
                </c:pt>
                <c:pt idx="104">
                  <c:v>0.62285714285714278</c:v>
                </c:pt>
                <c:pt idx="105">
                  <c:v>0.62514285714285733</c:v>
                </c:pt>
                <c:pt idx="106">
                  <c:v>0.62742857142857134</c:v>
                </c:pt>
                <c:pt idx="107">
                  <c:v>0.62971428571428589</c:v>
                </c:pt>
                <c:pt idx="108">
                  <c:v>0.6319999999999999</c:v>
                </c:pt>
                <c:pt idx="109">
                  <c:v>0.63428571428571445</c:v>
                </c:pt>
                <c:pt idx="110">
                  <c:v>0.63657142857142845</c:v>
                </c:pt>
                <c:pt idx="111">
                  <c:v>0.63885714285714301</c:v>
                </c:pt>
                <c:pt idx="112">
                  <c:v>0.64114285714285713</c:v>
                </c:pt>
                <c:pt idx="113">
                  <c:v>0.64342857142857157</c:v>
                </c:pt>
                <c:pt idx="114">
                  <c:v>0.64542857142857157</c:v>
                </c:pt>
                <c:pt idx="115">
                  <c:v>0.64742857142857146</c:v>
                </c:pt>
                <c:pt idx="116">
                  <c:v>0.64971428571428602</c:v>
                </c:pt>
                <c:pt idx="117">
                  <c:v>0.65200000000000002</c:v>
                </c:pt>
                <c:pt idx="118">
                  <c:v>0.65399999999999991</c:v>
                </c:pt>
                <c:pt idx="119">
                  <c:v>0.65599999999999981</c:v>
                </c:pt>
                <c:pt idx="120">
                  <c:v>0.65828571428571436</c:v>
                </c:pt>
                <c:pt idx="121">
                  <c:v>0.66028571428571425</c:v>
                </c:pt>
                <c:pt idx="122">
                  <c:v>0.66228571428571414</c:v>
                </c:pt>
                <c:pt idx="123">
                  <c:v>0.66428571428571404</c:v>
                </c:pt>
                <c:pt idx="124">
                  <c:v>0.66628571428571448</c:v>
                </c:pt>
                <c:pt idx="125">
                  <c:v>0.66828571428571437</c:v>
                </c:pt>
                <c:pt idx="126">
                  <c:v>0.67057142857142893</c:v>
                </c:pt>
                <c:pt idx="127">
                  <c:v>0.67228571428571426</c:v>
                </c:pt>
                <c:pt idx="128">
                  <c:v>0.67428571428571416</c:v>
                </c:pt>
                <c:pt idx="129">
                  <c:v>0.67628571428571449</c:v>
                </c:pt>
                <c:pt idx="130">
                  <c:v>0.67828571428571449</c:v>
                </c:pt>
                <c:pt idx="131">
                  <c:v>0.68000000000000027</c:v>
                </c:pt>
                <c:pt idx="132">
                  <c:v>0.68200000000000016</c:v>
                </c:pt>
                <c:pt idx="133">
                  <c:v>0.68371428571428594</c:v>
                </c:pt>
                <c:pt idx="134">
                  <c:v>0.68571428571428583</c:v>
                </c:pt>
                <c:pt idx="135">
                  <c:v>0.68742857142857161</c:v>
                </c:pt>
                <c:pt idx="136">
                  <c:v>0.6894285714285715</c:v>
                </c:pt>
                <c:pt idx="137">
                  <c:v>0.69114285714285728</c:v>
                </c:pt>
                <c:pt idx="138">
                  <c:v>0.69314285714285717</c:v>
                </c:pt>
                <c:pt idx="139">
                  <c:v>0.69485714285714295</c:v>
                </c:pt>
                <c:pt idx="140">
                  <c:v>0.69657142857142873</c:v>
                </c:pt>
                <c:pt idx="141">
                  <c:v>0.69857142857142862</c:v>
                </c:pt>
                <c:pt idx="142">
                  <c:v>0.7002857142857144</c:v>
                </c:pt>
                <c:pt idx="143">
                  <c:v>0.70200000000000018</c:v>
                </c:pt>
                <c:pt idx="144">
                  <c:v>0.70371428571428596</c:v>
                </c:pt>
                <c:pt idx="145">
                  <c:v>0.70542857142857174</c:v>
                </c:pt>
                <c:pt idx="146">
                  <c:v>0.70714285714285707</c:v>
                </c:pt>
                <c:pt idx="147">
                  <c:v>0.70885714285714285</c:v>
                </c:pt>
                <c:pt idx="148">
                  <c:v>0.71057142857142863</c:v>
                </c:pt>
                <c:pt idx="149">
                  <c:v>0.7120000000000003</c:v>
                </c:pt>
                <c:pt idx="150">
                  <c:v>0.71371428571428608</c:v>
                </c:pt>
                <c:pt idx="151">
                  <c:v>0.71542857142857186</c:v>
                </c:pt>
                <c:pt idx="152">
                  <c:v>0.71714285714285708</c:v>
                </c:pt>
                <c:pt idx="153">
                  <c:v>0.71857142857142875</c:v>
                </c:pt>
                <c:pt idx="154">
                  <c:v>0.72028571428571453</c:v>
                </c:pt>
                <c:pt idx="155">
                  <c:v>0.72171428571428564</c:v>
                </c:pt>
                <c:pt idx="156">
                  <c:v>0.72342857142857142</c:v>
                </c:pt>
                <c:pt idx="157">
                  <c:v>0.7251428571428572</c:v>
                </c:pt>
                <c:pt idx="158">
                  <c:v>0.72657142857142831</c:v>
                </c:pt>
                <c:pt idx="159">
                  <c:v>0.72828571428571409</c:v>
                </c:pt>
                <c:pt idx="160">
                  <c:v>0.72971428571428576</c:v>
                </c:pt>
                <c:pt idx="161">
                  <c:v>0.73114285714285743</c:v>
                </c:pt>
                <c:pt idx="162">
                  <c:v>0.73285714285714321</c:v>
                </c:pt>
                <c:pt idx="163">
                  <c:v>0.73428571428571432</c:v>
                </c:pt>
                <c:pt idx="164">
                  <c:v>0.7360000000000001</c:v>
                </c:pt>
                <c:pt idx="165">
                  <c:v>0.73714285714285721</c:v>
                </c:pt>
                <c:pt idx="166">
                  <c:v>0.73885714285714299</c:v>
                </c:pt>
                <c:pt idx="167">
                  <c:v>0.74028571428571455</c:v>
                </c:pt>
                <c:pt idx="168">
                  <c:v>0.74171428571428577</c:v>
                </c:pt>
                <c:pt idx="169">
                  <c:v>0.74314285714285744</c:v>
                </c:pt>
                <c:pt idx="170">
                  <c:v>0.74485714285714266</c:v>
                </c:pt>
                <c:pt idx="171">
                  <c:v>0.74657142857142844</c:v>
                </c:pt>
                <c:pt idx="172">
                  <c:v>0.74800000000000011</c:v>
                </c:pt>
                <c:pt idx="173">
                  <c:v>0.74914285714285711</c:v>
                </c:pt>
                <c:pt idx="174">
                  <c:v>0.75057142857142878</c:v>
                </c:pt>
                <c:pt idx="175">
                  <c:v>0.75314285714285689</c:v>
                </c:pt>
                <c:pt idx="176">
                  <c:v>0.75457142857142856</c:v>
                </c:pt>
                <c:pt idx="177">
                  <c:v>0.75600000000000023</c:v>
                </c:pt>
                <c:pt idx="178">
                  <c:v>0.75742857142857134</c:v>
                </c:pt>
                <c:pt idx="179">
                  <c:v>0.7585714285714289</c:v>
                </c:pt>
                <c:pt idx="180">
                  <c:v>0.76</c:v>
                </c:pt>
                <c:pt idx="181">
                  <c:v>0.76114285714285701</c:v>
                </c:pt>
                <c:pt idx="182">
                  <c:v>0.76257142857142868</c:v>
                </c:pt>
                <c:pt idx="183">
                  <c:v>0.7639999999999999</c:v>
                </c:pt>
                <c:pt idx="184">
                  <c:v>0.76514285714285735</c:v>
                </c:pt>
                <c:pt idx="185">
                  <c:v>0.76628571428571435</c:v>
                </c:pt>
                <c:pt idx="186">
                  <c:v>0.76771428571428602</c:v>
                </c:pt>
                <c:pt idx="187">
                  <c:v>0.76885714285714302</c:v>
                </c:pt>
                <c:pt idx="188">
                  <c:v>0.77028571428571424</c:v>
                </c:pt>
                <c:pt idx="189">
                  <c:v>0.77142857142857124</c:v>
                </c:pt>
                <c:pt idx="190">
                  <c:v>0.77285714285714291</c:v>
                </c:pt>
                <c:pt idx="191">
                  <c:v>0.77399999999999991</c:v>
                </c:pt>
                <c:pt idx="192">
                  <c:v>0.77514285714285747</c:v>
                </c:pt>
                <c:pt idx="193">
                  <c:v>0.77628571428571447</c:v>
                </c:pt>
                <c:pt idx="194">
                  <c:v>0.77742857142857147</c:v>
                </c:pt>
                <c:pt idx="195">
                  <c:v>0.77885714285714314</c:v>
                </c:pt>
                <c:pt idx="196">
                  <c:v>0.78000000000000014</c:v>
                </c:pt>
                <c:pt idx="197">
                  <c:v>0.78114285714285714</c:v>
                </c:pt>
                <c:pt idx="198">
                  <c:v>0.78257142857142881</c:v>
                </c:pt>
                <c:pt idx="199">
                  <c:v>0.7834285714285717</c:v>
                </c:pt>
                <c:pt idx="200">
                  <c:v>0.7845714285714287</c:v>
                </c:pt>
                <c:pt idx="201">
                  <c:v>0.78600000000000037</c:v>
                </c:pt>
                <c:pt idx="202">
                  <c:v>0.78714285714285737</c:v>
                </c:pt>
                <c:pt idx="203">
                  <c:v>0.78828571428571437</c:v>
                </c:pt>
                <c:pt idx="204">
                  <c:v>0.78942857142857137</c:v>
                </c:pt>
                <c:pt idx="205">
                  <c:v>0.79057142857142837</c:v>
                </c:pt>
                <c:pt idx="206">
                  <c:v>0.79171428571428593</c:v>
                </c:pt>
                <c:pt idx="207">
                  <c:v>0.79257142857142882</c:v>
                </c:pt>
                <c:pt idx="208">
                  <c:v>0.79371428571428582</c:v>
                </c:pt>
                <c:pt idx="209">
                  <c:v>0.79485714285714282</c:v>
                </c:pt>
                <c:pt idx="210">
                  <c:v>0.79599999999999993</c:v>
                </c:pt>
                <c:pt idx="211">
                  <c:v>0.79714285714285693</c:v>
                </c:pt>
                <c:pt idx="212">
                  <c:v>0.79828571428571438</c:v>
                </c:pt>
                <c:pt idx="213">
                  <c:v>0.79914285714285727</c:v>
                </c:pt>
                <c:pt idx="214">
                  <c:v>0.80028571428571438</c:v>
                </c:pt>
                <c:pt idx="215">
                  <c:v>0.80142857142857138</c:v>
                </c:pt>
                <c:pt idx="216">
                  <c:v>0.80228571428571427</c:v>
                </c:pt>
                <c:pt idx="217">
                  <c:v>0.80342857142857171</c:v>
                </c:pt>
                <c:pt idx="218">
                  <c:v>0.8042857142857146</c:v>
                </c:pt>
                <c:pt idx="219">
                  <c:v>0.80542857142857172</c:v>
                </c:pt>
                <c:pt idx="220">
                  <c:v>0.80657142857142872</c:v>
                </c:pt>
                <c:pt idx="221">
                  <c:v>0.80771428571428572</c:v>
                </c:pt>
                <c:pt idx="222">
                  <c:v>0.80857142857142861</c:v>
                </c:pt>
                <c:pt idx="223">
                  <c:v>0.80971428571428561</c:v>
                </c:pt>
                <c:pt idx="224">
                  <c:v>0.8105714285714285</c:v>
                </c:pt>
                <c:pt idx="225">
                  <c:v>0.81142857142857139</c:v>
                </c:pt>
                <c:pt idx="226">
                  <c:v>0.81257142857142894</c:v>
                </c:pt>
                <c:pt idx="227">
                  <c:v>0.81342857142857183</c:v>
                </c:pt>
                <c:pt idx="228">
                  <c:v>0.81457142857142883</c:v>
                </c:pt>
                <c:pt idx="229">
                  <c:v>0.81542857142857117</c:v>
                </c:pt>
                <c:pt idx="230">
                  <c:v>0.81657142857142873</c:v>
                </c:pt>
                <c:pt idx="231">
                  <c:v>0.81742857142857162</c:v>
                </c:pt>
                <c:pt idx="232">
                  <c:v>0.8182857142857145</c:v>
                </c:pt>
                <c:pt idx="233">
                  <c:v>0.81942857142857151</c:v>
                </c:pt>
                <c:pt idx="234">
                  <c:v>0.8202857142857144</c:v>
                </c:pt>
                <c:pt idx="235">
                  <c:v>0.82114285714285729</c:v>
                </c:pt>
                <c:pt idx="236">
                  <c:v>0.82200000000000017</c:v>
                </c:pt>
                <c:pt idx="237">
                  <c:v>0.82285714285714306</c:v>
                </c:pt>
                <c:pt idx="238">
                  <c:v>0.82400000000000007</c:v>
                </c:pt>
                <c:pt idx="239">
                  <c:v>0.82485714285714296</c:v>
                </c:pt>
                <c:pt idx="240">
                  <c:v>0.82571428571428584</c:v>
                </c:pt>
                <c:pt idx="241">
                  <c:v>0.82657142857142873</c:v>
                </c:pt>
                <c:pt idx="242">
                  <c:v>0.82742857142857162</c:v>
                </c:pt>
                <c:pt idx="243">
                  <c:v>0.82828571428571451</c:v>
                </c:pt>
                <c:pt idx="244">
                  <c:v>0.8291428571428574</c:v>
                </c:pt>
                <c:pt idx="245">
                  <c:v>0.83000000000000029</c:v>
                </c:pt>
                <c:pt idx="246">
                  <c:v>0.83085714285714318</c:v>
                </c:pt>
                <c:pt idx="247">
                  <c:v>0.83200000000000018</c:v>
                </c:pt>
                <c:pt idx="248">
                  <c:v>0.83257142857142852</c:v>
                </c:pt>
                <c:pt idx="249">
                  <c:v>0.83342857142857141</c:v>
                </c:pt>
                <c:pt idx="250">
                  <c:v>0.83457142857142841</c:v>
                </c:pt>
                <c:pt idx="251">
                  <c:v>0.83514285714285719</c:v>
                </c:pt>
                <c:pt idx="252">
                  <c:v>0.83600000000000008</c:v>
                </c:pt>
                <c:pt idx="253">
                  <c:v>0.83714285714285708</c:v>
                </c:pt>
                <c:pt idx="254">
                  <c:v>0.83771428571428586</c:v>
                </c:pt>
                <c:pt idx="255">
                  <c:v>0.83857142857142875</c:v>
                </c:pt>
                <c:pt idx="256">
                  <c:v>0.83942857142857163</c:v>
                </c:pt>
                <c:pt idx="257">
                  <c:v>0.84028571428571452</c:v>
                </c:pt>
                <c:pt idx="258">
                  <c:v>0.84114285714285741</c:v>
                </c:pt>
                <c:pt idx="259">
                  <c:v>0.84171428571428564</c:v>
                </c:pt>
                <c:pt idx="260">
                  <c:v>0.84257142857142853</c:v>
                </c:pt>
                <c:pt idx="261">
                  <c:v>0.84342857142857142</c:v>
                </c:pt>
                <c:pt idx="262">
                  <c:v>0.84428571428571431</c:v>
                </c:pt>
                <c:pt idx="263">
                  <c:v>0.8451428571428572</c:v>
                </c:pt>
                <c:pt idx="264">
                  <c:v>0.84600000000000009</c:v>
                </c:pt>
                <c:pt idx="265">
                  <c:v>0.84657142857142886</c:v>
                </c:pt>
                <c:pt idx="266">
                  <c:v>0.84742857142857175</c:v>
                </c:pt>
                <c:pt idx="267">
                  <c:v>0.84799999999999998</c:v>
                </c:pt>
                <c:pt idx="268">
                  <c:v>0.84885714285714287</c:v>
                </c:pt>
                <c:pt idx="269">
                  <c:v>0.84942857142857164</c:v>
                </c:pt>
                <c:pt idx="270">
                  <c:v>0.85028571428571453</c:v>
                </c:pt>
                <c:pt idx="271">
                  <c:v>0.85114285714285687</c:v>
                </c:pt>
                <c:pt idx="272">
                  <c:v>0.85171428571428565</c:v>
                </c:pt>
                <c:pt idx="273">
                  <c:v>0.85257142857142854</c:v>
                </c:pt>
                <c:pt idx="274">
                  <c:v>0.85342857142857143</c:v>
                </c:pt>
                <c:pt idx="275">
                  <c:v>0.8540000000000002</c:v>
                </c:pt>
                <c:pt idx="276">
                  <c:v>0.85485714285714309</c:v>
                </c:pt>
                <c:pt idx="277">
                  <c:v>0.85571428571428598</c:v>
                </c:pt>
                <c:pt idx="278">
                  <c:v>0.85628571428571421</c:v>
                </c:pt>
                <c:pt idx="279">
                  <c:v>0.8571428571428571</c:v>
                </c:pt>
                <c:pt idx="280">
                  <c:v>0.85771428571428587</c:v>
                </c:pt>
                <c:pt idx="281">
                  <c:v>0.85828571428571465</c:v>
                </c:pt>
                <c:pt idx="282">
                  <c:v>0.8591428571428571</c:v>
                </c:pt>
                <c:pt idx="283">
                  <c:v>0.85971428571428576</c:v>
                </c:pt>
                <c:pt idx="284">
                  <c:v>0.86057142857142865</c:v>
                </c:pt>
                <c:pt idx="285">
                  <c:v>0.86114285714285699</c:v>
                </c:pt>
                <c:pt idx="286">
                  <c:v>0.86199999999999988</c:v>
                </c:pt>
                <c:pt idx="287">
                  <c:v>0.86257142857142866</c:v>
                </c:pt>
                <c:pt idx="288">
                  <c:v>0.86342857142857155</c:v>
                </c:pt>
                <c:pt idx="289">
                  <c:v>0.86400000000000021</c:v>
                </c:pt>
                <c:pt idx="290">
                  <c:v>0.86457142857142855</c:v>
                </c:pt>
                <c:pt idx="291">
                  <c:v>0.86514285714285732</c:v>
                </c:pt>
                <c:pt idx="292">
                  <c:v>0.86600000000000021</c:v>
                </c:pt>
                <c:pt idx="293">
                  <c:v>0.86657142857142888</c:v>
                </c:pt>
                <c:pt idx="294">
                  <c:v>0.86714285714285722</c:v>
                </c:pt>
                <c:pt idx="295">
                  <c:v>0.86771428571428599</c:v>
                </c:pt>
                <c:pt idx="296">
                  <c:v>0.86857142857142833</c:v>
                </c:pt>
                <c:pt idx="297">
                  <c:v>0.86914285714285711</c:v>
                </c:pt>
                <c:pt idx="298">
                  <c:v>0.86971428571428588</c:v>
                </c:pt>
                <c:pt idx="299">
                  <c:v>0.87057142857142877</c:v>
                </c:pt>
                <c:pt idx="300">
                  <c:v>0.871142857142857</c:v>
                </c:pt>
                <c:pt idx="301">
                  <c:v>0.87171428571428577</c:v>
                </c:pt>
                <c:pt idx="302">
                  <c:v>0.87228571428571455</c:v>
                </c:pt>
                <c:pt idx="303">
                  <c:v>0.87314285714285744</c:v>
                </c:pt>
                <c:pt idx="304">
                  <c:v>0.87371428571428567</c:v>
                </c:pt>
                <c:pt idx="305">
                  <c:v>0.87428571428571444</c:v>
                </c:pt>
                <c:pt idx="306">
                  <c:v>0.87485714285714322</c:v>
                </c:pt>
                <c:pt idx="307">
                  <c:v>0.87542857142857144</c:v>
                </c:pt>
                <c:pt idx="308">
                  <c:v>0.87600000000000022</c:v>
                </c:pt>
                <c:pt idx="309">
                  <c:v>0.87657142857142845</c:v>
                </c:pt>
                <c:pt idx="310">
                  <c:v>0.87714285714285722</c:v>
                </c:pt>
                <c:pt idx="311">
                  <c:v>0.87800000000000011</c:v>
                </c:pt>
                <c:pt idx="312">
                  <c:v>0.87857142857142834</c:v>
                </c:pt>
                <c:pt idx="313">
                  <c:v>0.87914285714285711</c:v>
                </c:pt>
                <c:pt idx="314">
                  <c:v>0.87971428571428589</c:v>
                </c:pt>
                <c:pt idx="315">
                  <c:v>0.88028571428571412</c:v>
                </c:pt>
                <c:pt idx="316">
                  <c:v>0.88085714285714289</c:v>
                </c:pt>
                <c:pt idx="317">
                  <c:v>0.88142857142857167</c:v>
                </c:pt>
                <c:pt idx="318">
                  <c:v>0.8819999999999999</c:v>
                </c:pt>
                <c:pt idx="319">
                  <c:v>0.88257142857142867</c:v>
                </c:pt>
                <c:pt idx="320">
                  <c:v>0.88314285714285745</c:v>
                </c:pt>
                <c:pt idx="321">
                  <c:v>0.88371428571428567</c:v>
                </c:pt>
                <c:pt idx="322">
                  <c:v>0.88428571428571445</c:v>
                </c:pt>
                <c:pt idx="323">
                  <c:v>0.88485714285714323</c:v>
                </c:pt>
                <c:pt idx="324">
                  <c:v>0.88542857142857145</c:v>
                </c:pt>
                <c:pt idx="325">
                  <c:v>0.88571428571428557</c:v>
                </c:pt>
                <c:pt idx="326">
                  <c:v>0.88628571428571434</c:v>
                </c:pt>
                <c:pt idx="327">
                  <c:v>0.88685714285714268</c:v>
                </c:pt>
                <c:pt idx="328">
                  <c:v>0.88742857142857134</c:v>
                </c:pt>
                <c:pt idx="329">
                  <c:v>0.88800000000000012</c:v>
                </c:pt>
                <c:pt idx="330">
                  <c:v>0.88857142857142846</c:v>
                </c:pt>
                <c:pt idx="331">
                  <c:v>0.88914285714285712</c:v>
                </c:pt>
                <c:pt idx="332">
                  <c:v>0.8897142857142859</c:v>
                </c:pt>
                <c:pt idx="333">
                  <c:v>0.89028571428571424</c:v>
                </c:pt>
                <c:pt idx="334">
                  <c:v>0.8908571428571429</c:v>
                </c:pt>
                <c:pt idx="335">
                  <c:v>0.89142857142857168</c:v>
                </c:pt>
                <c:pt idx="336">
                  <c:v>0.89171428571428579</c:v>
                </c:pt>
                <c:pt idx="337">
                  <c:v>0.89228571428571457</c:v>
                </c:pt>
                <c:pt idx="338">
                  <c:v>0.8928571428571429</c:v>
                </c:pt>
                <c:pt idx="339">
                  <c:v>0.89342857142857157</c:v>
                </c:pt>
                <c:pt idx="340">
                  <c:v>0.89371428571428579</c:v>
                </c:pt>
                <c:pt idx="341">
                  <c:v>0.89428571428571446</c:v>
                </c:pt>
                <c:pt idx="342">
                  <c:v>0.8948571428571428</c:v>
                </c:pt>
                <c:pt idx="343">
                  <c:v>0.89514285714285691</c:v>
                </c:pt>
                <c:pt idx="344">
                  <c:v>0.89571428571428569</c:v>
                </c:pt>
                <c:pt idx="345">
                  <c:v>0.89628571428571446</c:v>
                </c:pt>
                <c:pt idx="346">
                  <c:v>0.89685714285714269</c:v>
                </c:pt>
                <c:pt idx="347">
                  <c:v>0.89742857142857146</c:v>
                </c:pt>
                <c:pt idx="348">
                  <c:v>0.89771428571428558</c:v>
                </c:pt>
                <c:pt idx="349">
                  <c:v>0.89828571428571435</c:v>
                </c:pt>
                <c:pt idx="350">
                  <c:v>0.89885714285714313</c:v>
                </c:pt>
                <c:pt idx="351">
                  <c:v>0.89942857142857136</c:v>
                </c:pt>
                <c:pt idx="352">
                  <c:v>0.89971428571428602</c:v>
                </c:pt>
                <c:pt idx="353">
                  <c:v>0.90028571428571424</c:v>
                </c:pt>
                <c:pt idx="354">
                  <c:v>0.90085714285714302</c:v>
                </c:pt>
                <c:pt idx="355">
                  <c:v>0.90114285714285713</c:v>
                </c:pt>
                <c:pt idx="356">
                  <c:v>0.90171428571428591</c:v>
                </c:pt>
                <c:pt idx="357">
                  <c:v>0.90200000000000002</c:v>
                </c:pt>
                <c:pt idx="358">
                  <c:v>0.9025714285714288</c:v>
                </c:pt>
                <c:pt idx="359">
                  <c:v>0.90285714285714291</c:v>
                </c:pt>
                <c:pt idx="360">
                  <c:v>0.90342857142857169</c:v>
                </c:pt>
                <c:pt idx="361">
                  <c:v>0.90399999999999991</c:v>
                </c:pt>
                <c:pt idx="362">
                  <c:v>0.90428571428571403</c:v>
                </c:pt>
                <c:pt idx="363">
                  <c:v>0.90457142857142869</c:v>
                </c:pt>
                <c:pt idx="364">
                  <c:v>0.90514285714285692</c:v>
                </c:pt>
                <c:pt idx="365">
                  <c:v>0.90571428571428569</c:v>
                </c:pt>
                <c:pt idx="366">
                  <c:v>0.90599999999999981</c:v>
                </c:pt>
                <c:pt idx="367">
                  <c:v>0.90657142857142858</c:v>
                </c:pt>
                <c:pt idx="368">
                  <c:v>0.9068571428571427</c:v>
                </c:pt>
                <c:pt idx="369">
                  <c:v>0.90742857142857147</c:v>
                </c:pt>
                <c:pt idx="370">
                  <c:v>0.90800000000000025</c:v>
                </c:pt>
                <c:pt idx="371">
                  <c:v>0.90828571428571436</c:v>
                </c:pt>
                <c:pt idx="372">
                  <c:v>0.90885714285714314</c:v>
                </c:pt>
                <c:pt idx="373">
                  <c:v>0.90914285714285725</c:v>
                </c:pt>
                <c:pt idx="374">
                  <c:v>0.90971428571428603</c:v>
                </c:pt>
                <c:pt idx="375">
                  <c:v>0.91000000000000014</c:v>
                </c:pt>
                <c:pt idx="376">
                  <c:v>0.91028571428571425</c:v>
                </c:pt>
                <c:pt idx="377">
                  <c:v>0.91085714285714303</c:v>
                </c:pt>
                <c:pt idx="378">
                  <c:v>0.91114285714285714</c:v>
                </c:pt>
                <c:pt idx="379">
                  <c:v>0.91171428571428592</c:v>
                </c:pt>
                <c:pt idx="380">
                  <c:v>0.91200000000000003</c:v>
                </c:pt>
                <c:pt idx="381">
                  <c:v>0.91257142857142881</c:v>
                </c:pt>
                <c:pt idx="382">
                  <c:v>0.91285714285714292</c:v>
                </c:pt>
                <c:pt idx="383">
                  <c:v>0.91314285714285703</c:v>
                </c:pt>
                <c:pt idx="384">
                  <c:v>0.91342857142857115</c:v>
                </c:pt>
                <c:pt idx="385">
                  <c:v>0.91399999999999992</c:v>
                </c:pt>
                <c:pt idx="386">
                  <c:v>0.91428571428571404</c:v>
                </c:pt>
                <c:pt idx="387">
                  <c:v>0.91485714285714281</c:v>
                </c:pt>
                <c:pt idx="388">
                  <c:v>0.91514285714285692</c:v>
                </c:pt>
                <c:pt idx="389">
                  <c:v>0.9157142857142857</c:v>
                </c:pt>
                <c:pt idx="390">
                  <c:v>0.91599999999999981</c:v>
                </c:pt>
                <c:pt idx="391">
                  <c:v>0.91657142857142859</c:v>
                </c:pt>
                <c:pt idx="392">
                  <c:v>0.9168571428571427</c:v>
                </c:pt>
                <c:pt idx="393">
                  <c:v>0.91714285714285737</c:v>
                </c:pt>
                <c:pt idx="394">
                  <c:v>0.91771428571428559</c:v>
                </c:pt>
                <c:pt idx="395">
                  <c:v>0.91800000000000026</c:v>
                </c:pt>
                <c:pt idx="396">
                  <c:v>0.91828571428571437</c:v>
                </c:pt>
                <c:pt idx="397">
                  <c:v>0.91885714285714315</c:v>
                </c:pt>
                <c:pt idx="398">
                  <c:v>0.91914285714285726</c:v>
                </c:pt>
                <c:pt idx="399">
                  <c:v>0.91942857142857137</c:v>
                </c:pt>
                <c:pt idx="400">
                  <c:v>0.92000000000000015</c:v>
                </c:pt>
                <c:pt idx="401">
                  <c:v>0.92028571428571426</c:v>
                </c:pt>
                <c:pt idx="402">
                  <c:v>0.92057142857142893</c:v>
                </c:pt>
                <c:pt idx="403">
                  <c:v>0.92085714285714304</c:v>
                </c:pt>
                <c:pt idx="404">
                  <c:v>0.92114285714285715</c:v>
                </c:pt>
                <c:pt idx="405">
                  <c:v>0.92171428571428593</c:v>
                </c:pt>
                <c:pt idx="406">
                  <c:v>0.92200000000000004</c:v>
                </c:pt>
                <c:pt idx="407">
                  <c:v>0.92228571428571426</c:v>
                </c:pt>
                <c:pt idx="408">
                  <c:v>0.92257142857142838</c:v>
                </c:pt>
                <c:pt idx="409">
                  <c:v>0.92314285714285715</c:v>
                </c:pt>
                <c:pt idx="410">
                  <c:v>0.92342857142857127</c:v>
                </c:pt>
                <c:pt idx="411">
                  <c:v>0.92371428571428582</c:v>
                </c:pt>
                <c:pt idx="412">
                  <c:v>0.92400000000000004</c:v>
                </c:pt>
                <c:pt idx="413">
                  <c:v>0.92457142857142871</c:v>
                </c:pt>
                <c:pt idx="414">
                  <c:v>0.92485714285714293</c:v>
                </c:pt>
                <c:pt idx="415">
                  <c:v>0.92514285714285704</c:v>
                </c:pt>
                <c:pt idx="416">
                  <c:v>0.9254285714285716</c:v>
                </c:pt>
                <c:pt idx="417">
                  <c:v>0.92599999999999993</c:v>
                </c:pt>
                <c:pt idx="418">
                  <c:v>0.92628571428571449</c:v>
                </c:pt>
                <c:pt idx="419">
                  <c:v>0.92657142857142871</c:v>
                </c:pt>
                <c:pt idx="420">
                  <c:v>0.92685714285714282</c:v>
                </c:pt>
                <c:pt idx="421">
                  <c:v>0.9274285714285716</c:v>
                </c:pt>
                <c:pt idx="422">
                  <c:v>0.92771428571428571</c:v>
                </c:pt>
                <c:pt idx="423">
                  <c:v>0.92800000000000027</c:v>
                </c:pt>
                <c:pt idx="424">
                  <c:v>0.92828571428571449</c:v>
                </c:pt>
                <c:pt idx="425">
                  <c:v>0.9285714285714286</c:v>
                </c:pt>
                <c:pt idx="426">
                  <c:v>0.92885714285714316</c:v>
                </c:pt>
                <c:pt idx="427">
                  <c:v>0.92914285714285738</c:v>
                </c:pt>
                <c:pt idx="428">
                  <c:v>0.92942857142857149</c:v>
                </c:pt>
                <c:pt idx="429">
                  <c:v>0.92971428571428605</c:v>
                </c:pt>
                <c:pt idx="430">
                  <c:v>0.93028571428571438</c:v>
                </c:pt>
                <c:pt idx="431">
                  <c:v>0.93057142857142849</c:v>
                </c:pt>
                <c:pt idx="432">
                  <c:v>0.93085714285714261</c:v>
                </c:pt>
                <c:pt idx="433">
                  <c:v>0.93114285714285727</c:v>
                </c:pt>
                <c:pt idx="434">
                  <c:v>0.93142857142857138</c:v>
                </c:pt>
                <c:pt idx="435">
                  <c:v>0.9317142857142855</c:v>
                </c:pt>
                <c:pt idx="436">
                  <c:v>0.93200000000000016</c:v>
                </c:pt>
                <c:pt idx="437">
                  <c:v>0.93228571428571427</c:v>
                </c:pt>
                <c:pt idx="438">
                  <c:v>0.93257142857142838</c:v>
                </c:pt>
                <c:pt idx="439">
                  <c:v>0.93314285714285716</c:v>
                </c:pt>
                <c:pt idx="440">
                  <c:v>0.93314285714285716</c:v>
                </c:pt>
                <c:pt idx="441">
                  <c:v>0.93371428571428594</c:v>
                </c:pt>
                <c:pt idx="442">
                  <c:v>0.93400000000000005</c:v>
                </c:pt>
                <c:pt idx="443">
                  <c:v>0.93428571428571416</c:v>
                </c:pt>
                <c:pt idx="444">
                  <c:v>0.93457142857142883</c:v>
                </c:pt>
                <c:pt idx="445">
                  <c:v>0.93485714285714294</c:v>
                </c:pt>
                <c:pt idx="446">
                  <c:v>0.93514285714285705</c:v>
                </c:pt>
                <c:pt idx="447">
                  <c:v>0.93542857142857172</c:v>
                </c:pt>
                <c:pt idx="448">
                  <c:v>0.93571428571428583</c:v>
                </c:pt>
                <c:pt idx="449">
                  <c:v>0.93599999999999994</c:v>
                </c:pt>
                <c:pt idx="450">
                  <c:v>0.93628571428571461</c:v>
                </c:pt>
                <c:pt idx="451">
                  <c:v>0.93657142857142872</c:v>
                </c:pt>
                <c:pt idx="452">
                  <c:v>0.93685714285714283</c:v>
                </c:pt>
                <c:pt idx="453">
                  <c:v>0.9371428571428575</c:v>
                </c:pt>
                <c:pt idx="454">
                  <c:v>0.93742857142857161</c:v>
                </c:pt>
                <c:pt idx="455">
                  <c:v>0.93771428571428572</c:v>
                </c:pt>
                <c:pt idx="456">
                  <c:v>0.93800000000000039</c:v>
                </c:pt>
                <c:pt idx="457">
                  <c:v>0.9382857142857145</c:v>
                </c:pt>
                <c:pt idx="458">
                  <c:v>0.93857142857142861</c:v>
                </c:pt>
                <c:pt idx="459">
                  <c:v>0.93885714285714272</c:v>
                </c:pt>
                <c:pt idx="460">
                  <c:v>0.93914285714285739</c:v>
                </c:pt>
                <c:pt idx="461">
                  <c:v>0.9394285714285715</c:v>
                </c:pt>
                <c:pt idx="462">
                  <c:v>0.93971428571428561</c:v>
                </c:pt>
                <c:pt idx="463">
                  <c:v>0.93999999999999972</c:v>
                </c:pt>
                <c:pt idx="464">
                  <c:v>0.94028571428571439</c:v>
                </c:pt>
                <c:pt idx="465">
                  <c:v>0.9405714285714285</c:v>
                </c:pt>
                <c:pt idx="466">
                  <c:v>0.94085714285714261</c:v>
                </c:pt>
                <c:pt idx="467">
                  <c:v>0.94114285714285728</c:v>
                </c:pt>
                <c:pt idx="468">
                  <c:v>0.94142857142857139</c:v>
                </c:pt>
                <c:pt idx="469">
                  <c:v>0.9417142857142855</c:v>
                </c:pt>
                <c:pt idx="470">
                  <c:v>0.94200000000000017</c:v>
                </c:pt>
                <c:pt idx="471">
                  <c:v>0.94228571428571428</c:v>
                </c:pt>
                <c:pt idx="472">
                  <c:v>0.94257142857142839</c:v>
                </c:pt>
                <c:pt idx="473">
                  <c:v>0.94257142857142839</c:v>
                </c:pt>
                <c:pt idx="474">
                  <c:v>0.94285714285714306</c:v>
                </c:pt>
                <c:pt idx="475">
                  <c:v>0.94314285714285717</c:v>
                </c:pt>
                <c:pt idx="476">
                  <c:v>0.94342857142857128</c:v>
                </c:pt>
                <c:pt idx="477">
                  <c:v>0.94371428571428595</c:v>
                </c:pt>
                <c:pt idx="478">
                  <c:v>0.94400000000000006</c:v>
                </c:pt>
                <c:pt idx="479">
                  <c:v>0.94428571428571417</c:v>
                </c:pt>
                <c:pt idx="480">
                  <c:v>0.94457142857142884</c:v>
                </c:pt>
                <c:pt idx="481">
                  <c:v>0.94485714285714295</c:v>
                </c:pt>
                <c:pt idx="482">
                  <c:v>0.94514285714285706</c:v>
                </c:pt>
                <c:pt idx="483">
                  <c:v>0.94542857142857173</c:v>
                </c:pt>
                <c:pt idx="484">
                  <c:v>0.94542857142857173</c:v>
                </c:pt>
                <c:pt idx="485">
                  <c:v>0.94571428571428584</c:v>
                </c:pt>
                <c:pt idx="486">
                  <c:v>0.94599999999999995</c:v>
                </c:pt>
                <c:pt idx="487">
                  <c:v>0.94628571428571462</c:v>
                </c:pt>
                <c:pt idx="488">
                  <c:v>0.94657142857142873</c:v>
                </c:pt>
                <c:pt idx="489">
                  <c:v>0.94685714285714284</c:v>
                </c:pt>
                <c:pt idx="490">
                  <c:v>0.94714285714285751</c:v>
                </c:pt>
                <c:pt idx="491">
                  <c:v>0.94742857142857162</c:v>
                </c:pt>
                <c:pt idx="492">
                  <c:v>0.94742857142857162</c:v>
                </c:pt>
                <c:pt idx="493">
                  <c:v>0.94771428571428573</c:v>
                </c:pt>
                <c:pt idx="494">
                  <c:v>0.94799999999999984</c:v>
                </c:pt>
                <c:pt idx="495">
                  <c:v>0.94828571428571451</c:v>
                </c:pt>
                <c:pt idx="496">
                  <c:v>0.94828571428571451</c:v>
                </c:pt>
                <c:pt idx="497">
                  <c:v>0.94857142857142862</c:v>
                </c:pt>
                <c:pt idx="498">
                  <c:v>0.94885714285714273</c:v>
                </c:pt>
                <c:pt idx="499">
                  <c:v>0.94914285714285695</c:v>
                </c:pt>
                <c:pt idx="500">
                  <c:v>0.94942857142857151</c:v>
                </c:pt>
                <c:pt idx="501">
                  <c:v>0.94971428571428562</c:v>
                </c:pt>
                <c:pt idx="502">
                  <c:v>0.94971428571428562</c:v>
                </c:pt>
                <c:pt idx="503">
                  <c:v>0.94999999999999984</c:v>
                </c:pt>
                <c:pt idx="504">
                  <c:v>0.9502857142857144</c:v>
                </c:pt>
                <c:pt idx="505">
                  <c:v>0.95057142857142851</c:v>
                </c:pt>
                <c:pt idx="506">
                  <c:v>0.95085714285714273</c:v>
                </c:pt>
                <c:pt idx="507">
                  <c:v>0.95114285714285729</c:v>
                </c:pt>
                <c:pt idx="508">
                  <c:v>0.9514285714285714</c:v>
                </c:pt>
                <c:pt idx="509">
                  <c:v>0.9514285714285714</c:v>
                </c:pt>
                <c:pt idx="510">
                  <c:v>0.95171428571428562</c:v>
                </c:pt>
                <c:pt idx="511">
                  <c:v>0.95200000000000018</c:v>
                </c:pt>
                <c:pt idx="512">
                  <c:v>0.95228571428571429</c:v>
                </c:pt>
                <c:pt idx="513">
                  <c:v>0.95228571428571429</c:v>
                </c:pt>
                <c:pt idx="514">
                  <c:v>0.95257142857142851</c:v>
                </c:pt>
                <c:pt idx="515">
                  <c:v>0.95285714285714307</c:v>
                </c:pt>
                <c:pt idx="516">
                  <c:v>0.95314285714285718</c:v>
                </c:pt>
                <c:pt idx="517">
                  <c:v>0.9534285714285714</c:v>
                </c:pt>
                <c:pt idx="518">
                  <c:v>0.95371428571428596</c:v>
                </c:pt>
                <c:pt idx="519">
                  <c:v>0.95371428571428596</c:v>
                </c:pt>
                <c:pt idx="520">
                  <c:v>0.95400000000000007</c:v>
                </c:pt>
                <c:pt idx="521">
                  <c:v>0.95428571428571429</c:v>
                </c:pt>
                <c:pt idx="522">
                  <c:v>0.95428571428571429</c:v>
                </c:pt>
                <c:pt idx="523">
                  <c:v>0.95457142857142885</c:v>
                </c:pt>
                <c:pt idx="524">
                  <c:v>0.95485714285714296</c:v>
                </c:pt>
                <c:pt idx="525">
                  <c:v>0.95514285714285718</c:v>
                </c:pt>
                <c:pt idx="526">
                  <c:v>0.95542857142857174</c:v>
                </c:pt>
                <c:pt idx="527">
                  <c:v>0.95542857142857174</c:v>
                </c:pt>
                <c:pt idx="528">
                  <c:v>0.95571428571428585</c:v>
                </c:pt>
                <c:pt idx="529">
                  <c:v>0.95600000000000007</c:v>
                </c:pt>
                <c:pt idx="530">
                  <c:v>0.95600000000000007</c:v>
                </c:pt>
                <c:pt idx="531">
                  <c:v>0.95628571428571463</c:v>
                </c:pt>
                <c:pt idx="532">
                  <c:v>0.95657142857142874</c:v>
                </c:pt>
                <c:pt idx="533">
                  <c:v>0.95657142857142874</c:v>
                </c:pt>
                <c:pt idx="534">
                  <c:v>0.95685714285714296</c:v>
                </c:pt>
                <c:pt idx="535">
                  <c:v>0.95714285714285707</c:v>
                </c:pt>
                <c:pt idx="536">
                  <c:v>0.95714285714285707</c:v>
                </c:pt>
                <c:pt idx="537">
                  <c:v>0.95742857142857163</c:v>
                </c:pt>
                <c:pt idx="538">
                  <c:v>0.95771428571428585</c:v>
                </c:pt>
                <c:pt idx="539">
                  <c:v>0.95799999999999996</c:v>
                </c:pt>
                <c:pt idx="540">
                  <c:v>0.95799999999999996</c:v>
                </c:pt>
                <c:pt idx="541">
                  <c:v>0.95828571428571407</c:v>
                </c:pt>
                <c:pt idx="542">
                  <c:v>0.95857142857142874</c:v>
                </c:pt>
                <c:pt idx="543">
                  <c:v>0.95857142857142874</c:v>
                </c:pt>
                <c:pt idx="544">
                  <c:v>0.95885714285714285</c:v>
                </c:pt>
                <c:pt idx="545">
                  <c:v>0.95914285714285696</c:v>
                </c:pt>
                <c:pt idx="546">
                  <c:v>0.95914285714285696</c:v>
                </c:pt>
                <c:pt idx="547">
                  <c:v>0.95942857142857163</c:v>
                </c:pt>
                <c:pt idx="548">
                  <c:v>0.95971428571428574</c:v>
                </c:pt>
                <c:pt idx="549">
                  <c:v>0.95971428571428574</c:v>
                </c:pt>
                <c:pt idx="550">
                  <c:v>0.95999999999999985</c:v>
                </c:pt>
                <c:pt idx="551">
                  <c:v>0.96028571428571452</c:v>
                </c:pt>
                <c:pt idx="552">
                  <c:v>0.96057142857142863</c:v>
                </c:pt>
                <c:pt idx="553">
                  <c:v>0.96057142857142863</c:v>
                </c:pt>
                <c:pt idx="554">
                  <c:v>0.96085714285714274</c:v>
                </c:pt>
                <c:pt idx="555">
                  <c:v>0.96114285714285741</c:v>
                </c:pt>
                <c:pt idx="556">
                  <c:v>0.96114285714285741</c:v>
                </c:pt>
                <c:pt idx="557">
                  <c:v>0.96142857142857152</c:v>
                </c:pt>
                <c:pt idx="558">
                  <c:v>0.96142857142857152</c:v>
                </c:pt>
                <c:pt idx="559">
                  <c:v>0.96171428571428563</c:v>
                </c:pt>
                <c:pt idx="560">
                  <c:v>0.9620000000000003</c:v>
                </c:pt>
                <c:pt idx="561">
                  <c:v>0.96228571428571441</c:v>
                </c:pt>
                <c:pt idx="562">
                  <c:v>0.96228571428571441</c:v>
                </c:pt>
                <c:pt idx="563">
                  <c:v>0.96257142857142852</c:v>
                </c:pt>
                <c:pt idx="564">
                  <c:v>0.96285714285714319</c:v>
                </c:pt>
                <c:pt idx="565">
                  <c:v>0.96285714285714319</c:v>
                </c:pt>
                <c:pt idx="566">
                  <c:v>0.9631428571428573</c:v>
                </c:pt>
                <c:pt idx="567">
                  <c:v>0.96342857142857141</c:v>
                </c:pt>
                <c:pt idx="568">
                  <c:v>0.96342857142857141</c:v>
                </c:pt>
                <c:pt idx="569">
                  <c:v>0.96371428571428608</c:v>
                </c:pt>
                <c:pt idx="570">
                  <c:v>0.96371428571428608</c:v>
                </c:pt>
                <c:pt idx="571">
                  <c:v>0.96400000000000019</c:v>
                </c:pt>
                <c:pt idx="572">
                  <c:v>0.9642857142857143</c:v>
                </c:pt>
                <c:pt idx="573">
                  <c:v>0.9642857142857143</c:v>
                </c:pt>
                <c:pt idx="574">
                  <c:v>0.96457142857142897</c:v>
                </c:pt>
                <c:pt idx="575">
                  <c:v>0.96457142857142897</c:v>
                </c:pt>
                <c:pt idx="576">
                  <c:v>0.96485714285714308</c:v>
                </c:pt>
                <c:pt idx="577">
                  <c:v>0.96514285714285719</c:v>
                </c:pt>
                <c:pt idx="578">
                  <c:v>0.96514285714285719</c:v>
                </c:pt>
                <c:pt idx="579">
                  <c:v>0.96542857142857186</c:v>
                </c:pt>
                <c:pt idx="580">
                  <c:v>0.96542857142857186</c:v>
                </c:pt>
                <c:pt idx="581">
                  <c:v>0.96571428571428597</c:v>
                </c:pt>
                <c:pt idx="582">
                  <c:v>0.96571428571428597</c:v>
                </c:pt>
                <c:pt idx="583">
                  <c:v>0.96600000000000008</c:v>
                </c:pt>
                <c:pt idx="584">
                  <c:v>0.96628571428571419</c:v>
                </c:pt>
                <c:pt idx="585">
                  <c:v>0.96628571428571419</c:v>
                </c:pt>
                <c:pt idx="586">
                  <c:v>0.9665714285714283</c:v>
                </c:pt>
                <c:pt idx="587">
                  <c:v>0.9665714285714283</c:v>
                </c:pt>
                <c:pt idx="588">
                  <c:v>0.96685714285714297</c:v>
                </c:pt>
                <c:pt idx="589">
                  <c:v>0.96714285714285708</c:v>
                </c:pt>
                <c:pt idx="590">
                  <c:v>0.96714285714285708</c:v>
                </c:pt>
                <c:pt idx="591">
                  <c:v>0.96742857142857119</c:v>
                </c:pt>
                <c:pt idx="592">
                  <c:v>0.96742857142857119</c:v>
                </c:pt>
                <c:pt idx="593">
                  <c:v>0.96771428571428586</c:v>
                </c:pt>
                <c:pt idx="594">
                  <c:v>0.96771428571428586</c:v>
                </c:pt>
                <c:pt idx="595">
                  <c:v>0.96799999999999997</c:v>
                </c:pt>
                <c:pt idx="596">
                  <c:v>0.96799999999999997</c:v>
                </c:pt>
                <c:pt idx="597">
                  <c:v>0.96828571428571408</c:v>
                </c:pt>
                <c:pt idx="598">
                  <c:v>0.96857142857142875</c:v>
                </c:pt>
                <c:pt idx="599">
                  <c:v>0.96857142857142875</c:v>
                </c:pt>
                <c:pt idx="600">
                  <c:v>0.96885714285714286</c:v>
                </c:pt>
                <c:pt idx="601">
                  <c:v>0.96885714285714286</c:v>
                </c:pt>
                <c:pt idx="602">
                  <c:v>0.96914285714285697</c:v>
                </c:pt>
                <c:pt idx="603">
                  <c:v>0.96942857142857164</c:v>
                </c:pt>
                <c:pt idx="604">
                  <c:v>0.96942857142857164</c:v>
                </c:pt>
                <c:pt idx="605">
                  <c:v>0.96971428571428575</c:v>
                </c:pt>
                <c:pt idx="606">
                  <c:v>0.96971428571428575</c:v>
                </c:pt>
                <c:pt idx="607">
                  <c:v>0.96999999999999986</c:v>
                </c:pt>
                <c:pt idx="608">
                  <c:v>0.96999999999999986</c:v>
                </c:pt>
                <c:pt idx="609">
                  <c:v>0.97028571428571453</c:v>
                </c:pt>
                <c:pt idx="610">
                  <c:v>0.97028571428571453</c:v>
                </c:pt>
                <c:pt idx="611">
                  <c:v>0.97057142857142864</c:v>
                </c:pt>
                <c:pt idx="612">
                  <c:v>0.97057142857142864</c:v>
                </c:pt>
                <c:pt idx="613">
                  <c:v>0.97085714285714275</c:v>
                </c:pt>
                <c:pt idx="614">
                  <c:v>0.97114285714285742</c:v>
                </c:pt>
                <c:pt idx="615">
                  <c:v>0.97114285714285742</c:v>
                </c:pt>
                <c:pt idx="616">
                  <c:v>0.97142857142857153</c:v>
                </c:pt>
                <c:pt idx="617">
                  <c:v>0.97142857142857153</c:v>
                </c:pt>
                <c:pt idx="618">
                  <c:v>0.97171428571428564</c:v>
                </c:pt>
                <c:pt idx="619">
                  <c:v>0.97171428571428564</c:v>
                </c:pt>
                <c:pt idx="620">
                  <c:v>0.97200000000000031</c:v>
                </c:pt>
                <c:pt idx="621">
                  <c:v>0.97200000000000031</c:v>
                </c:pt>
                <c:pt idx="622">
                  <c:v>0.97228571428571442</c:v>
                </c:pt>
                <c:pt idx="623">
                  <c:v>0.97228571428571442</c:v>
                </c:pt>
                <c:pt idx="624">
                  <c:v>0.97257142857142853</c:v>
                </c:pt>
                <c:pt idx="625">
                  <c:v>0.97257142857142853</c:v>
                </c:pt>
                <c:pt idx="626">
                  <c:v>0.9728571428571432</c:v>
                </c:pt>
                <c:pt idx="627">
                  <c:v>0.9728571428571432</c:v>
                </c:pt>
                <c:pt idx="628">
                  <c:v>0.97314285714285731</c:v>
                </c:pt>
                <c:pt idx="629">
                  <c:v>0.97314285714285731</c:v>
                </c:pt>
                <c:pt idx="630">
                  <c:v>0.97342857142857142</c:v>
                </c:pt>
                <c:pt idx="631">
                  <c:v>0.97371428571428609</c:v>
                </c:pt>
                <c:pt idx="632">
                  <c:v>0.97371428571428609</c:v>
                </c:pt>
                <c:pt idx="633">
                  <c:v>0.9740000000000002</c:v>
                </c:pt>
                <c:pt idx="634">
                  <c:v>0.9740000000000002</c:v>
                </c:pt>
                <c:pt idx="635">
                  <c:v>0.97428571428571431</c:v>
                </c:pt>
                <c:pt idx="636">
                  <c:v>0.97428571428571431</c:v>
                </c:pt>
                <c:pt idx="637">
                  <c:v>0.97457142857142842</c:v>
                </c:pt>
                <c:pt idx="638">
                  <c:v>0.97457142857142842</c:v>
                </c:pt>
                <c:pt idx="639">
                  <c:v>0.97485714285714309</c:v>
                </c:pt>
                <c:pt idx="640">
                  <c:v>0.97485714285714309</c:v>
                </c:pt>
                <c:pt idx="641">
                  <c:v>0.9751428571428572</c:v>
                </c:pt>
                <c:pt idx="642">
                  <c:v>0.9751428571428572</c:v>
                </c:pt>
                <c:pt idx="643">
                  <c:v>0.97542857142857131</c:v>
                </c:pt>
                <c:pt idx="644">
                  <c:v>0.97542857142857131</c:v>
                </c:pt>
                <c:pt idx="645">
                  <c:v>0.97571428571428542</c:v>
                </c:pt>
                <c:pt idx="646">
                  <c:v>0.97571428571428542</c:v>
                </c:pt>
                <c:pt idx="647">
                  <c:v>0.97600000000000009</c:v>
                </c:pt>
                <c:pt idx="648">
                  <c:v>0.97600000000000009</c:v>
                </c:pt>
                <c:pt idx="649">
                  <c:v>0.9762857142857142</c:v>
                </c:pt>
                <c:pt idx="650">
                  <c:v>0.9762857142857142</c:v>
                </c:pt>
                <c:pt idx="651">
                  <c:v>0.97657142857142831</c:v>
                </c:pt>
                <c:pt idx="652">
                  <c:v>0.97657142857142831</c:v>
                </c:pt>
                <c:pt idx="653">
                  <c:v>0.97657142857142831</c:v>
                </c:pt>
                <c:pt idx="654">
                  <c:v>0.97685714285714298</c:v>
                </c:pt>
                <c:pt idx="655">
                  <c:v>0.97685714285714298</c:v>
                </c:pt>
                <c:pt idx="656">
                  <c:v>0.97714285714285709</c:v>
                </c:pt>
                <c:pt idx="657">
                  <c:v>0.97714285714285709</c:v>
                </c:pt>
                <c:pt idx="658">
                  <c:v>0.9774285714285712</c:v>
                </c:pt>
                <c:pt idx="659">
                  <c:v>0.9774285714285712</c:v>
                </c:pt>
                <c:pt idx="660">
                  <c:v>0.97771428571428587</c:v>
                </c:pt>
                <c:pt idx="661">
                  <c:v>0.97771428571428587</c:v>
                </c:pt>
                <c:pt idx="662">
                  <c:v>0.97771428571428587</c:v>
                </c:pt>
                <c:pt idx="663">
                  <c:v>0.97799999999999998</c:v>
                </c:pt>
                <c:pt idx="664">
                  <c:v>0.97799999999999998</c:v>
                </c:pt>
                <c:pt idx="665">
                  <c:v>0.97828571428571409</c:v>
                </c:pt>
                <c:pt idx="666">
                  <c:v>0.97828571428571409</c:v>
                </c:pt>
                <c:pt idx="667">
                  <c:v>0.97857142857142876</c:v>
                </c:pt>
                <c:pt idx="668">
                  <c:v>0.97857142857142876</c:v>
                </c:pt>
                <c:pt idx="669">
                  <c:v>0.97885714285714287</c:v>
                </c:pt>
                <c:pt idx="670">
                  <c:v>0.97885714285714287</c:v>
                </c:pt>
                <c:pt idx="671">
                  <c:v>0.97914285714285698</c:v>
                </c:pt>
                <c:pt idx="672">
                  <c:v>0.97914285714285698</c:v>
                </c:pt>
                <c:pt idx="673">
                  <c:v>0.97914285714285698</c:v>
                </c:pt>
                <c:pt idx="674">
                  <c:v>0.97942857142857165</c:v>
                </c:pt>
                <c:pt idx="675">
                  <c:v>0.97971428571428576</c:v>
                </c:pt>
                <c:pt idx="676">
                  <c:v>0.97971428571428576</c:v>
                </c:pt>
                <c:pt idx="677">
                  <c:v>0.97971428571428576</c:v>
                </c:pt>
                <c:pt idx="678">
                  <c:v>0.97999999999999987</c:v>
                </c:pt>
                <c:pt idx="679">
                  <c:v>0.97999999999999987</c:v>
                </c:pt>
                <c:pt idx="680">
                  <c:v>0.97999999999999987</c:v>
                </c:pt>
                <c:pt idx="681">
                  <c:v>0.98028571428571454</c:v>
                </c:pt>
                <c:pt idx="682">
                  <c:v>0.98057142857142865</c:v>
                </c:pt>
                <c:pt idx="683">
                  <c:v>0.98057142857142865</c:v>
                </c:pt>
                <c:pt idx="684">
                  <c:v>0.98057142857142865</c:v>
                </c:pt>
                <c:pt idx="685">
                  <c:v>0.98085714285714276</c:v>
                </c:pt>
                <c:pt idx="686">
                  <c:v>0.98085714285714276</c:v>
                </c:pt>
                <c:pt idx="687">
                  <c:v>0.98114285714285743</c:v>
                </c:pt>
                <c:pt idx="688">
                  <c:v>0.98114285714285743</c:v>
                </c:pt>
                <c:pt idx="689">
                  <c:v>0.98142857142857154</c:v>
                </c:pt>
                <c:pt idx="690">
                  <c:v>0.98142857142857154</c:v>
                </c:pt>
                <c:pt idx="691">
                  <c:v>0.98142857142857154</c:v>
                </c:pt>
                <c:pt idx="692">
                  <c:v>0.98171428571428565</c:v>
                </c:pt>
                <c:pt idx="693">
                  <c:v>0.98171428571428565</c:v>
                </c:pt>
                <c:pt idx="694">
                  <c:v>0.98171428571428565</c:v>
                </c:pt>
                <c:pt idx="695">
                  <c:v>0.98200000000000032</c:v>
                </c:pt>
                <c:pt idx="696">
                  <c:v>0.98200000000000032</c:v>
                </c:pt>
                <c:pt idx="697">
                  <c:v>0.98228571428571443</c:v>
                </c:pt>
                <c:pt idx="698">
                  <c:v>0.98228571428571443</c:v>
                </c:pt>
                <c:pt idx="699">
                  <c:v>0.98257142857142854</c:v>
                </c:pt>
                <c:pt idx="700">
                  <c:v>0.98257142857142854</c:v>
                </c:pt>
                <c:pt idx="701">
                  <c:v>0.98285714285714321</c:v>
                </c:pt>
                <c:pt idx="702">
                  <c:v>0.98285714285714321</c:v>
                </c:pt>
                <c:pt idx="703">
                  <c:v>0.98285714285714321</c:v>
                </c:pt>
                <c:pt idx="704">
                  <c:v>0.98314285714285732</c:v>
                </c:pt>
                <c:pt idx="705">
                  <c:v>0.98314285714285732</c:v>
                </c:pt>
                <c:pt idx="706">
                  <c:v>0.98314285714285732</c:v>
                </c:pt>
                <c:pt idx="707">
                  <c:v>0.98342857142857143</c:v>
                </c:pt>
                <c:pt idx="708">
                  <c:v>0.98342857142857143</c:v>
                </c:pt>
                <c:pt idx="709">
                  <c:v>0.98371428571428565</c:v>
                </c:pt>
                <c:pt idx="710">
                  <c:v>0.98371428571428565</c:v>
                </c:pt>
                <c:pt idx="711">
                  <c:v>0.98371428571428565</c:v>
                </c:pt>
                <c:pt idx="712">
                  <c:v>0.98400000000000021</c:v>
                </c:pt>
                <c:pt idx="713">
                  <c:v>0.98400000000000021</c:v>
                </c:pt>
                <c:pt idx="714">
                  <c:v>0.98400000000000021</c:v>
                </c:pt>
                <c:pt idx="715">
                  <c:v>0.98428571428571432</c:v>
                </c:pt>
                <c:pt idx="716">
                  <c:v>0.98428571428571432</c:v>
                </c:pt>
                <c:pt idx="717">
                  <c:v>0.98428571428571432</c:v>
                </c:pt>
                <c:pt idx="718">
                  <c:v>0.98457142857142854</c:v>
                </c:pt>
                <c:pt idx="719">
                  <c:v>0.98457142857142854</c:v>
                </c:pt>
                <c:pt idx="720">
                  <c:v>0.98485714285714265</c:v>
                </c:pt>
                <c:pt idx="721">
                  <c:v>0.98485714285714265</c:v>
                </c:pt>
                <c:pt idx="722">
                  <c:v>0.98514285714285721</c:v>
                </c:pt>
                <c:pt idx="723">
                  <c:v>0.98514285714285721</c:v>
                </c:pt>
                <c:pt idx="724">
                  <c:v>0.98514285714285721</c:v>
                </c:pt>
                <c:pt idx="725">
                  <c:v>0.98514285714285721</c:v>
                </c:pt>
                <c:pt idx="726">
                  <c:v>0.98542857142857143</c:v>
                </c:pt>
                <c:pt idx="727">
                  <c:v>0.98542857142857143</c:v>
                </c:pt>
                <c:pt idx="728">
                  <c:v>0.98571428571428554</c:v>
                </c:pt>
                <c:pt idx="729">
                  <c:v>0.98571428571428554</c:v>
                </c:pt>
                <c:pt idx="730">
                  <c:v>0.98571428571428554</c:v>
                </c:pt>
                <c:pt idx="731">
                  <c:v>0.9860000000000001</c:v>
                </c:pt>
                <c:pt idx="732">
                  <c:v>0.9860000000000001</c:v>
                </c:pt>
                <c:pt idx="733">
                  <c:v>0.9860000000000001</c:v>
                </c:pt>
                <c:pt idx="734">
                  <c:v>0.98628571428571432</c:v>
                </c:pt>
                <c:pt idx="735">
                  <c:v>0.98628571428571432</c:v>
                </c:pt>
                <c:pt idx="736">
                  <c:v>0.98628571428571432</c:v>
                </c:pt>
                <c:pt idx="737">
                  <c:v>0.98657142857142843</c:v>
                </c:pt>
                <c:pt idx="738">
                  <c:v>0.98657142857142843</c:v>
                </c:pt>
                <c:pt idx="739">
                  <c:v>0.98657142857142843</c:v>
                </c:pt>
                <c:pt idx="740">
                  <c:v>0.98685714285714299</c:v>
                </c:pt>
                <c:pt idx="741">
                  <c:v>0.98685714285714299</c:v>
                </c:pt>
                <c:pt idx="742">
                  <c:v>0.98685714285714299</c:v>
                </c:pt>
                <c:pt idx="743">
                  <c:v>0.98714285714285721</c:v>
                </c:pt>
                <c:pt idx="744">
                  <c:v>0.98714285714285721</c:v>
                </c:pt>
                <c:pt idx="745">
                  <c:v>0.98742857142857132</c:v>
                </c:pt>
                <c:pt idx="746">
                  <c:v>0.98742857142857132</c:v>
                </c:pt>
                <c:pt idx="747">
                  <c:v>0.98742857142857132</c:v>
                </c:pt>
                <c:pt idx="748">
                  <c:v>0.98771428571428588</c:v>
                </c:pt>
                <c:pt idx="749">
                  <c:v>0.98771428571428588</c:v>
                </c:pt>
                <c:pt idx="750">
                  <c:v>0.9880000000000001</c:v>
                </c:pt>
                <c:pt idx="751">
                  <c:v>0.9880000000000001</c:v>
                </c:pt>
                <c:pt idx="752">
                  <c:v>0.9880000000000001</c:v>
                </c:pt>
                <c:pt idx="753">
                  <c:v>0.98828571428571421</c:v>
                </c:pt>
                <c:pt idx="754">
                  <c:v>0.98828571428571421</c:v>
                </c:pt>
                <c:pt idx="755">
                  <c:v>0.98828571428571421</c:v>
                </c:pt>
                <c:pt idx="756">
                  <c:v>0.98857142857142877</c:v>
                </c:pt>
                <c:pt idx="757">
                  <c:v>0.98857142857142877</c:v>
                </c:pt>
                <c:pt idx="758">
                  <c:v>0.98857142857142877</c:v>
                </c:pt>
                <c:pt idx="759">
                  <c:v>0.98885714285714299</c:v>
                </c:pt>
                <c:pt idx="760">
                  <c:v>0.98885714285714299</c:v>
                </c:pt>
                <c:pt idx="761">
                  <c:v>0.98885714285714299</c:v>
                </c:pt>
                <c:pt idx="762">
                  <c:v>0.9891428571428571</c:v>
                </c:pt>
                <c:pt idx="763">
                  <c:v>0.9891428571428571</c:v>
                </c:pt>
                <c:pt idx="764">
                  <c:v>0.9891428571428571</c:v>
                </c:pt>
                <c:pt idx="765">
                  <c:v>0.98942857142857166</c:v>
                </c:pt>
                <c:pt idx="766">
                  <c:v>0.98942857142857166</c:v>
                </c:pt>
                <c:pt idx="767">
                  <c:v>0.98942857142857166</c:v>
                </c:pt>
                <c:pt idx="768">
                  <c:v>0.98971428571428588</c:v>
                </c:pt>
                <c:pt idx="769">
                  <c:v>0.98971428571428588</c:v>
                </c:pt>
                <c:pt idx="770">
                  <c:v>0.98971428571428588</c:v>
                </c:pt>
                <c:pt idx="771">
                  <c:v>0.99</c:v>
                </c:pt>
                <c:pt idx="772">
                  <c:v>0.99</c:v>
                </c:pt>
                <c:pt idx="773">
                  <c:v>0.99028571428571455</c:v>
                </c:pt>
                <c:pt idx="774">
                  <c:v>0.99028571428571455</c:v>
                </c:pt>
                <c:pt idx="775">
                  <c:v>0.99028571428571455</c:v>
                </c:pt>
                <c:pt idx="776">
                  <c:v>0.99028571428571455</c:v>
                </c:pt>
                <c:pt idx="777">
                  <c:v>0.99057142857142877</c:v>
                </c:pt>
                <c:pt idx="778">
                  <c:v>0.99057142857142877</c:v>
                </c:pt>
                <c:pt idx="779">
                  <c:v>0.99085714285714288</c:v>
                </c:pt>
                <c:pt idx="780">
                  <c:v>0.99085714285714288</c:v>
                </c:pt>
                <c:pt idx="781">
                  <c:v>0.99085714285714288</c:v>
                </c:pt>
                <c:pt idx="782">
                  <c:v>0.99085714285714288</c:v>
                </c:pt>
                <c:pt idx="783">
                  <c:v>0.99114285714285744</c:v>
                </c:pt>
                <c:pt idx="784">
                  <c:v>0.99114285714285744</c:v>
                </c:pt>
                <c:pt idx="785">
                  <c:v>0.99114285714285744</c:v>
                </c:pt>
                <c:pt idx="786">
                  <c:v>0.99142857142857166</c:v>
                </c:pt>
                <c:pt idx="787">
                  <c:v>0.99142857142857166</c:v>
                </c:pt>
                <c:pt idx="788">
                  <c:v>0.99142857142857166</c:v>
                </c:pt>
                <c:pt idx="789">
                  <c:v>0.99171428571428577</c:v>
                </c:pt>
                <c:pt idx="790">
                  <c:v>0.99171428571428577</c:v>
                </c:pt>
                <c:pt idx="791">
                  <c:v>0.99171428571428577</c:v>
                </c:pt>
                <c:pt idx="792">
                  <c:v>0.99200000000000033</c:v>
                </c:pt>
                <c:pt idx="793">
                  <c:v>0.99200000000000033</c:v>
                </c:pt>
                <c:pt idx="794">
                  <c:v>0.99200000000000033</c:v>
                </c:pt>
                <c:pt idx="795">
                  <c:v>0.99228571428571455</c:v>
                </c:pt>
                <c:pt idx="796">
                  <c:v>0.99228571428571455</c:v>
                </c:pt>
                <c:pt idx="797">
                  <c:v>0.99228571428571455</c:v>
                </c:pt>
                <c:pt idx="798">
                  <c:v>0.99257142857142866</c:v>
                </c:pt>
                <c:pt idx="799">
                  <c:v>0.99257142857142866</c:v>
                </c:pt>
                <c:pt idx="800">
                  <c:v>0.99257142857142866</c:v>
                </c:pt>
                <c:pt idx="801">
                  <c:v>0.99257142857142866</c:v>
                </c:pt>
                <c:pt idx="802">
                  <c:v>0.99285714285714277</c:v>
                </c:pt>
                <c:pt idx="803">
                  <c:v>0.99285714285714277</c:v>
                </c:pt>
                <c:pt idx="804">
                  <c:v>0.99285714285714277</c:v>
                </c:pt>
                <c:pt idx="805">
                  <c:v>0.99314285714285744</c:v>
                </c:pt>
                <c:pt idx="806">
                  <c:v>0.99314285714285744</c:v>
                </c:pt>
                <c:pt idx="807">
                  <c:v>0.99314285714285744</c:v>
                </c:pt>
                <c:pt idx="808">
                  <c:v>0.99314285714285744</c:v>
                </c:pt>
                <c:pt idx="809">
                  <c:v>0.99342857142857155</c:v>
                </c:pt>
                <c:pt idx="810">
                  <c:v>0.99342857142857155</c:v>
                </c:pt>
                <c:pt idx="811">
                  <c:v>0.99342857142857155</c:v>
                </c:pt>
                <c:pt idx="812">
                  <c:v>0.99371428571428566</c:v>
                </c:pt>
                <c:pt idx="813">
                  <c:v>0.99371428571428566</c:v>
                </c:pt>
                <c:pt idx="814">
                  <c:v>0.99371428571428566</c:v>
                </c:pt>
                <c:pt idx="815">
                  <c:v>0.99371428571428566</c:v>
                </c:pt>
                <c:pt idx="816">
                  <c:v>0.99399999999999977</c:v>
                </c:pt>
                <c:pt idx="817">
                  <c:v>0.99399999999999977</c:v>
                </c:pt>
                <c:pt idx="818">
                  <c:v>0.99399999999999977</c:v>
                </c:pt>
                <c:pt idx="819">
                  <c:v>0.99428571428571444</c:v>
                </c:pt>
                <c:pt idx="820">
                  <c:v>0.99428571428571444</c:v>
                </c:pt>
                <c:pt idx="821">
                  <c:v>0.99428571428571444</c:v>
                </c:pt>
                <c:pt idx="822">
                  <c:v>0.99457142857142855</c:v>
                </c:pt>
                <c:pt idx="823">
                  <c:v>0.99457142857142855</c:v>
                </c:pt>
                <c:pt idx="824">
                  <c:v>0.99457142857142855</c:v>
                </c:pt>
                <c:pt idx="825">
                  <c:v>0.99457142857142855</c:v>
                </c:pt>
                <c:pt idx="826">
                  <c:v>0.99485714285714266</c:v>
                </c:pt>
                <c:pt idx="827">
                  <c:v>0.99485714285714266</c:v>
                </c:pt>
                <c:pt idx="828">
                  <c:v>0.99485714285714266</c:v>
                </c:pt>
                <c:pt idx="829">
                  <c:v>0.99514285714285733</c:v>
                </c:pt>
                <c:pt idx="830">
                  <c:v>0.99514285714285733</c:v>
                </c:pt>
                <c:pt idx="831">
                  <c:v>0.99514285714285733</c:v>
                </c:pt>
                <c:pt idx="832">
                  <c:v>0.99514285714285733</c:v>
                </c:pt>
                <c:pt idx="833">
                  <c:v>0.99542857142857144</c:v>
                </c:pt>
                <c:pt idx="834">
                  <c:v>0.99542857142857144</c:v>
                </c:pt>
                <c:pt idx="835">
                  <c:v>0.99542857142857144</c:v>
                </c:pt>
                <c:pt idx="836">
                  <c:v>0.99571428571428555</c:v>
                </c:pt>
                <c:pt idx="837">
                  <c:v>0.99571428571428555</c:v>
                </c:pt>
                <c:pt idx="838">
                  <c:v>0.99571428571428555</c:v>
                </c:pt>
                <c:pt idx="839">
                  <c:v>0.99571428571428555</c:v>
                </c:pt>
                <c:pt idx="840">
                  <c:v>0.99600000000000022</c:v>
                </c:pt>
                <c:pt idx="841">
                  <c:v>0.99600000000000022</c:v>
                </c:pt>
                <c:pt idx="842">
                  <c:v>0.99600000000000022</c:v>
                </c:pt>
                <c:pt idx="843">
                  <c:v>0.99600000000000022</c:v>
                </c:pt>
                <c:pt idx="844">
                  <c:v>0.99628571428571433</c:v>
                </c:pt>
                <c:pt idx="845">
                  <c:v>0.99628571428571433</c:v>
                </c:pt>
                <c:pt idx="846">
                  <c:v>0.99628571428571433</c:v>
                </c:pt>
                <c:pt idx="847">
                  <c:v>0.99657142857142844</c:v>
                </c:pt>
                <c:pt idx="848">
                  <c:v>0.99657142857142844</c:v>
                </c:pt>
                <c:pt idx="849">
                  <c:v>0.99657142857142844</c:v>
                </c:pt>
                <c:pt idx="850">
                  <c:v>0.99685714285714311</c:v>
                </c:pt>
                <c:pt idx="851">
                  <c:v>0.99685714285714311</c:v>
                </c:pt>
                <c:pt idx="852">
                  <c:v>0.99685714285714311</c:v>
                </c:pt>
                <c:pt idx="853">
                  <c:v>0.99685714285714311</c:v>
                </c:pt>
                <c:pt idx="854">
                  <c:v>0.99714285714285722</c:v>
                </c:pt>
                <c:pt idx="855">
                  <c:v>0.99714285714285722</c:v>
                </c:pt>
                <c:pt idx="856">
                  <c:v>0.99714285714285722</c:v>
                </c:pt>
                <c:pt idx="857">
                  <c:v>0.99742857142857133</c:v>
                </c:pt>
                <c:pt idx="858">
                  <c:v>0.99742857142857133</c:v>
                </c:pt>
                <c:pt idx="859">
                  <c:v>0.99742857142857133</c:v>
                </c:pt>
                <c:pt idx="860">
                  <c:v>0.99742857142857133</c:v>
                </c:pt>
                <c:pt idx="861">
                  <c:v>0.997714285714286</c:v>
                </c:pt>
                <c:pt idx="862">
                  <c:v>0.997714285714286</c:v>
                </c:pt>
                <c:pt idx="863">
                  <c:v>0.997714285714286</c:v>
                </c:pt>
                <c:pt idx="864">
                  <c:v>0.997714285714286</c:v>
                </c:pt>
                <c:pt idx="865">
                  <c:v>0.99800000000000011</c:v>
                </c:pt>
                <c:pt idx="866">
                  <c:v>0.99800000000000011</c:v>
                </c:pt>
                <c:pt idx="867">
                  <c:v>0.99800000000000011</c:v>
                </c:pt>
                <c:pt idx="868">
                  <c:v>0.99800000000000011</c:v>
                </c:pt>
                <c:pt idx="869">
                  <c:v>0.99828571428571422</c:v>
                </c:pt>
                <c:pt idx="870">
                  <c:v>0.99828571428571422</c:v>
                </c:pt>
                <c:pt idx="871">
                  <c:v>0.99828571428571422</c:v>
                </c:pt>
                <c:pt idx="872">
                  <c:v>0.99828571428571422</c:v>
                </c:pt>
                <c:pt idx="873">
                  <c:v>0.99857142857142889</c:v>
                </c:pt>
                <c:pt idx="874">
                  <c:v>0.99857142857142889</c:v>
                </c:pt>
                <c:pt idx="875">
                  <c:v>0.998857142857143</c:v>
                </c:pt>
                <c:pt idx="876">
                  <c:v>0.998857142857143</c:v>
                </c:pt>
                <c:pt idx="877">
                  <c:v>0.998857142857143</c:v>
                </c:pt>
                <c:pt idx="878">
                  <c:v>0.998857142857143</c:v>
                </c:pt>
                <c:pt idx="879">
                  <c:v>0.99914285714285711</c:v>
                </c:pt>
                <c:pt idx="880">
                  <c:v>0.99914285714285711</c:v>
                </c:pt>
                <c:pt idx="881">
                  <c:v>0.99914285714285711</c:v>
                </c:pt>
                <c:pt idx="882">
                  <c:v>0.99914285714285711</c:v>
                </c:pt>
                <c:pt idx="883">
                  <c:v>0.99942857142857178</c:v>
                </c:pt>
                <c:pt idx="884">
                  <c:v>0.99942857142857178</c:v>
                </c:pt>
                <c:pt idx="885">
                  <c:v>0.99942857142857178</c:v>
                </c:pt>
                <c:pt idx="886">
                  <c:v>0.99942857142857178</c:v>
                </c:pt>
                <c:pt idx="887">
                  <c:v>0.99971428571428589</c:v>
                </c:pt>
                <c:pt idx="888">
                  <c:v>0.99971428571428589</c:v>
                </c:pt>
                <c:pt idx="889">
                  <c:v>0.99971428571428589</c:v>
                </c:pt>
                <c:pt idx="890">
                  <c:v>0.99971428571428589</c:v>
                </c:pt>
                <c:pt idx="891">
                  <c:v>1</c:v>
                </c:pt>
                <c:pt idx="892">
                  <c:v>1</c:v>
                </c:pt>
                <c:pt idx="893">
                  <c:v>1</c:v>
                </c:pt>
                <c:pt idx="894">
                  <c:v>1</c:v>
                </c:pt>
              </c:numCache>
            </c:numRef>
          </c:yVal>
          <c:smooth val="1"/>
        </c:ser>
        <c:ser>
          <c:idx val="1"/>
          <c:order val="1"/>
          <c:tx>
            <c:v>1D Sample, 620 kPa</c:v>
          </c:tx>
          <c:spPr>
            <a:ln>
              <a:solidFill>
                <a:schemeClr val="tx1"/>
              </a:solidFill>
            </a:ln>
          </c:spPr>
          <c:marker>
            <c:symbol val="none"/>
          </c:marker>
          <c:xVal>
            <c:numRef>
              <c:f>'40lb data'!$G$8:$G$294</c:f>
              <c:numCache>
                <c:formatCode>General</c:formatCode>
                <c:ptCount val="287"/>
                <c:pt idx="0">
                  <c:v>0</c:v>
                </c:pt>
                <c:pt idx="1">
                  <c:v>0</c:v>
                </c:pt>
                <c:pt idx="2">
                  <c:v>0</c:v>
                </c:pt>
                <c:pt idx="3">
                  <c:v>0</c:v>
                </c:pt>
                <c:pt idx="4">
                  <c:v>0</c:v>
                </c:pt>
                <c:pt idx="5">
                  <c:v>9.5366897692802793E-3</c:v>
                </c:pt>
                <c:pt idx="6">
                  <c:v>9.5701629504032961E-3</c:v>
                </c:pt>
                <c:pt idx="7">
                  <c:v>9.602649386719413E-3</c:v>
                </c:pt>
                <c:pt idx="8">
                  <c:v>9.631795117335834E-3</c:v>
                </c:pt>
                <c:pt idx="9">
                  <c:v>9.6610737432385688E-3</c:v>
                </c:pt>
                <c:pt idx="10">
                  <c:v>9.6893070030566551E-3</c:v>
                </c:pt>
                <c:pt idx="11">
                  <c:v>1.9430592708342125E-2</c:v>
                </c:pt>
                <c:pt idx="12">
                  <c:v>1.9482780822993231E-2</c:v>
                </c:pt>
                <c:pt idx="13">
                  <c:v>1.9532793135922721E-2</c:v>
                </c:pt>
                <c:pt idx="14">
                  <c:v>1.9582998268777137E-2</c:v>
                </c:pt>
                <c:pt idx="15">
                  <c:v>1.96309928547121E-2</c:v>
                </c:pt>
                <c:pt idx="16">
                  <c:v>1.9676751325833505E-2</c:v>
                </c:pt>
                <c:pt idx="17">
                  <c:v>2.9584004960026767E-2</c:v>
                </c:pt>
                <c:pt idx="18">
                  <c:v>2.9649480421287826E-2</c:v>
                </c:pt>
                <c:pt idx="19">
                  <c:v>2.9715173489236722E-2</c:v>
                </c:pt>
                <c:pt idx="20">
                  <c:v>2.9777417620824163E-2</c:v>
                </c:pt>
                <c:pt idx="21">
                  <c:v>2.9839857530853726E-2</c:v>
                </c:pt>
                <c:pt idx="22">
                  <c:v>2.9898804083624109E-2</c:v>
                </c:pt>
                <c:pt idx="23">
                  <c:v>3.9943900635061057E-2</c:v>
                </c:pt>
                <c:pt idx="24">
                  <c:v>4.0018014916623844E-2</c:v>
                </c:pt>
                <c:pt idx="25">
                  <c:v>4.0097297740020084E-2</c:v>
                </c:pt>
                <c:pt idx="26">
                  <c:v>4.0166863644084332E-2</c:v>
                </c:pt>
                <c:pt idx="27">
                  <c:v>4.0241599628754773E-2</c:v>
                </c:pt>
                <c:pt idx="28">
                  <c:v>4.0311541564015799E-2</c:v>
                </c:pt>
                <c:pt idx="29">
                  <c:v>5.0483352363280623E-2</c:v>
                </c:pt>
                <c:pt idx="30">
                  <c:v>5.056496697215427E-2</c:v>
                </c:pt>
                <c:pt idx="31">
                  <c:v>5.0653081162267938E-2</c:v>
                </c:pt>
                <c:pt idx="32">
                  <c:v>5.0735107875515141E-2</c:v>
                </c:pt>
                <c:pt idx="33">
                  <c:v>5.0817333999148347E-2</c:v>
                </c:pt>
                <c:pt idx="34">
                  <c:v>5.0899760180058401E-2</c:v>
                </c:pt>
                <c:pt idx="35">
                  <c:v>6.1171228815374526E-2</c:v>
                </c:pt>
                <c:pt idx="36">
                  <c:v>6.1262951249800718E-2</c:v>
                </c:pt>
                <c:pt idx="37">
                  <c:v>6.136255021616506E-2</c:v>
                </c:pt>
                <c:pt idx="38">
                  <c:v>6.1447016097284882E-2</c:v>
                </c:pt>
                <c:pt idx="39">
                  <c:v>6.1539359752784399E-2</c:v>
                </c:pt>
                <c:pt idx="40">
                  <c:v>6.1624191091728654E-2</c:v>
                </c:pt>
                <c:pt idx="41">
                  <c:v>7.1994064286848999E-2</c:v>
                </c:pt>
                <c:pt idx="42">
                  <c:v>7.2093444316703961E-2</c:v>
                </c:pt>
                <c:pt idx="43">
                  <c:v>7.219303026377015E-2</c:v>
                </c:pt>
                <c:pt idx="44">
                  <c:v>7.2283742110405114E-2</c:v>
                </c:pt>
                <c:pt idx="45">
                  <c:v>7.2374625036127294E-2</c:v>
                </c:pt>
                <c:pt idx="46">
                  <c:v>7.2483910977584498E-2</c:v>
                </c:pt>
                <c:pt idx="47">
                  <c:v>7.256603795917084E-2</c:v>
                </c:pt>
                <c:pt idx="48">
                  <c:v>8.3037090253419502E-2</c:v>
                </c:pt>
                <c:pt idx="49">
                  <c:v>8.314176324221563E-2</c:v>
                </c:pt>
                <c:pt idx="50">
                  <c:v>8.3236138245709967E-2</c:v>
                </c:pt>
                <c:pt idx="51">
                  <c:v>8.3330674029393009E-2</c:v>
                </c:pt>
                <c:pt idx="52">
                  <c:v>8.3435902802886569E-2</c:v>
                </c:pt>
                <c:pt idx="53">
                  <c:v>8.3520229400047996E-2</c:v>
                </c:pt>
                <c:pt idx="54">
                  <c:v>9.4067155936120944E-2</c:v>
                </c:pt>
                <c:pt idx="55">
                  <c:v>9.4174236326305769E-2</c:v>
                </c:pt>
                <c:pt idx="56">
                  <c:v>9.4281499661421964E-2</c:v>
                </c:pt>
                <c:pt idx="57">
                  <c:v>9.4376998768657919E-2</c:v>
                </c:pt>
                <c:pt idx="58">
                  <c:v>9.4472643048073859E-2</c:v>
                </c:pt>
                <c:pt idx="59">
                  <c:v>9.4568432794062018E-2</c:v>
                </c:pt>
                <c:pt idx="60">
                  <c:v>0.10518263144628329</c:v>
                </c:pt>
                <c:pt idx="61">
                  <c:v>0.10528938874105871</c:v>
                </c:pt>
                <c:pt idx="62">
                  <c:v>0.10538293475849067</c:v>
                </c:pt>
                <c:pt idx="63">
                  <c:v>0.10548999722896002</c:v>
                </c:pt>
                <c:pt idx="64">
                  <c:v>0.10558381078387424</c:v>
                </c:pt>
                <c:pt idx="65">
                  <c:v>0.10567774953878359</c:v>
                </c:pt>
                <c:pt idx="66">
                  <c:v>0.1163489950882538</c:v>
                </c:pt>
                <c:pt idx="67">
                  <c:v>0.11645260389469977</c:v>
                </c:pt>
                <c:pt idx="68">
                  <c:v>0.11655635115828994</c:v>
                </c:pt>
                <c:pt idx="69">
                  <c:v>0.11666023712583622</c:v>
                </c:pt>
                <c:pt idx="70">
                  <c:v>0.11674939282539216</c:v>
                </c:pt>
                <c:pt idx="71">
                  <c:v>0.11685353704268513</c:v>
                </c:pt>
                <c:pt idx="72">
                  <c:v>0.1275740885083097</c:v>
                </c:pt>
                <c:pt idx="73">
                  <c:v>0.12768798304328308</c:v>
                </c:pt>
                <c:pt idx="74">
                  <c:v>0.12778572836992397</c:v>
                </c:pt>
                <c:pt idx="75">
                  <c:v>0.12788358597581143</c:v>
                </c:pt>
                <c:pt idx="76">
                  <c:v>0.12796521987368892</c:v>
                </c:pt>
                <c:pt idx="77">
                  <c:v>0.12807963871378167</c:v>
                </c:pt>
                <c:pt idx="78">
                  <c:v>0.13885932037365098</c:v>
                </c:pt>
                <c:pt idx="79">
                  <c:v>0.13894806254769171</c:v>
                </c:pt>
                <c:pt idx="80">
                  <c:v>0.13905466549438666</c:v>
                </c:pt>
                <c:pt idx="81">
                  <c:v>0.13914359502589368</c:v>
                </c:pt>
                <c:pt idx="82">
                  <c:v>0.13923260989424788</c:v>
                </c:pt>
                <c:pt idx="83">
                  <c:v>0.13933954053470629</c:v>
                </c:pt>
                <c:pt idx="84">
                  <c:v>0.15015403149245818</c:v>
                </c:pt>
                <c:pt idx="85">
                  <c:v>0.15025018853363206</c:v>
                </c:pt>
                <c:pt idx="86">
                  <c:v>0.15034643797130628</c:v>
                </c:pt>
                <c:pt idx="87">
                  <c:v>0.1504427799238961</c:v>
                </c:pt>
                <c:pt idx="88">
                  <c:v>0.1505392145100066</c:v>
                </c:pt>
                <c:pt idx="89">
                  <c:v>0.15063574184843301</c:v>
                </c:pt>
                <c:pt idx="90">
                  <c:v>0.15071303058079344</c:v>
                </c:pt>
                <c:pt idx="91">
                  <c:v>0.16158184840004858</c:v>
                </c:pt>
                <c:pt idx="92">
                  <c:v>0.16168554948418157</c:v>
                </c:pt>
                <c:pt idx="93">
                  <c:v>0.16176858224670296</c:v>
                </c:pt>
                <c:pt idx="94">
                  <c:v>0.1618516789872087</c:v>
                </c:pt>
                <c:pt idx="95">
                  <c:v>0.16193483977144374</c:v>
                </c:pt>
                <c:pt idx="96">
                  <c:v>0.16203888091352661</c:v>
                </c:pt>
                <c:pt idx="97">
                  <c:v>0.17293033177278599</c:v>
                </c:pt>
                <c:pt idx="98">
                  <c:v>0.17301925911297517</c:v>
                </c:pt>
                <c:pt idx="99">
                  <c:v>0.17310825506552593</c:v>
                </c:pt>
                <c:pt idx="100">
                  <c:v>0.1731973197010406</c:v>
                </c:pt>
                <c:pt idx="101">
                  <c:v>0.17328645309021259</c:v>
                </c:pt>
                <c:pt idx="102">
                  <c:v>0.1733756553038262</c:v>
                </c:pt>
                <c:pt idx="103">
                  <c:v>0.1842827648085201</c:v>
                </c:pt>
                <c:pt idx="104">
                  <c:v>0.18437767031219177</c:v>
                </c:pt>
                <c:pt idx="105">
                  <c:v>0.18444889756078697</c:v>
                </c:pt>
                <c:pt idx="106">
                  <c:v>0.18454393144730794</c:v>
                </c:pt>
                <c:pt idx="107">
                  <c:v>0.18463903879943555</c:v>
                </c:pt>
                <c:pt idx="108">
                  <c:v>0.18471041757089593</c:v>
                </c:pt>
                <c:pt idx="109">
                  <c:v>0.19565135760837057</c:v>
                </c:pt>
                <c:pt idx="110">
                  <c:v>0.19572702283346188</c:v>
                </c:pt>
                <c:pt idx="111">
                  <c:v>0.19582797809823543</c:v>
                </c:pt>
                <c:pt idx="112">
                  <c:v>0.19590374581434689</c:v>
                </c:pt>
                <c:pt idx="113">
                  <c:v>0.19597955751184676</c:v>
                </c:pt>
                <c:pt idx="114">
                  <c:v>0.19605541322478182</c:v>
                </c:pt>
                <c:pt idx="115">
                  <c:v>0.20702749704210105</c:v>
                </c:pt>
                <c:pt idx="116">
                  <c:v>0.20710765999073869</c:v>
                </c:pt>
                <c:pt idx="117">
                  <c:v>0.20718786950813731</c:v>
                </c:pt>
                <c:pt idx="118">
                  <c:v>0.2072681256303745</c:v>
                </c:pt>
                <c:pt idx="119">
                  <c:v>0.20734842839356293</c:v>
                </c:pt>
                <c:pt idx="120">
                  <c:v>0.20740198949851063</c:v>
                </c:pt>
                <c:pt idx="121">
                  <c:v>0.21840249481801557</c:v>
                </c:pt>
                <c:pt idx="122">
                  <c:v>0.21848715515051575</c:v>
                </c:pt>
                <c:pt idx="123">
                  <c:v>0.21854362272284591</c:v>
                </c:pt>
                <c:pt idx="124">
                  <c:v>0.21862836513561726</c:v>
                </c:pt>
                <c:pt idx="125">
                  <c:v>0.21868488746349279</c:v>
                </c:pt>
                <c:pt idx="126">
                  <c:v>0.21876971206267465</c:v>
                </c:pt>
                <c:pt idx="127">
                  <c:v>0.22976760367777171</c:v>
                </c:pt>
                <c:pt idx="128">
                  <c:v>0.22985675591427038</c:v>
                </c:pt>
                <c:pt idx="129">
                  <c:v>0.22991621956837796</c:v>
                </c:pt>
                <c:pt idx="130">
                  <c:v>0.23000545832404146</c:v>
                </c:pt>
                <c:pt idx="131">
                  <c:v>0.23006497969490552</c:v>
                </c:pt>
                <c:pt idx="132">
                  <c:v>0.23012452417338675</c:v>
                </c:pt>
                <c:pt idx="133">
                  <c:v>0.23018409177144791</c:v>
                </c:pt>
                <c:pt idx="134">
                  <c:v>0.24120766738193708</c:v>
                </c:pt>
                <c:pt idx="135">
                  <c:v>0.24130135542146766</c:v>
                </c:pt>
                <c:pt idx="136">
                  <c:v>0.24136384444242076</c:v>
                </c:pt>
                <c:pt idx="137">
                  <c:v>0.24142635774038254</c:v>
                </c:pt>
                <c:pt idx="138">
                  <c:v>0.24148889532793028</c:v>
                </c:pt>
                <c:pt idx="139">
                  <c:v>0.24155145721764917</c:v>
                </c:pt>
                <c:pt idx="140">
                  <c:v>0.25259649994133954</c:v>
                </c:pt>
                <c:pt idx="141">
                  <c:v>0.25266195640645517</c:v>
                </c:pt>
                <c:pt idx="142">
                  <c:v>0.25272743831790934</c:v>
                </c:pt>
                <c:pt idx="143">
                  <c:v>0.25276018882013535</c:v>
                </c:pt>
                <c:pt idx="144">
                  <c:v>0.25285847853260762</c:v>
                </c:pt>
                <c:pt idx="145">
                  <c:v>0.25289125451086575</c:v>
                </c:pt>
                <c:pt idx="146">
                  <c:v>0.26395494844013329</c:v>
                </c:pt>
                <c:pt idx="147">
                  <c:v>0.26402339704884137</c:v>
                </c:pt>
                <c:pt idx="148">
                  <c:v>0.26409187228606873</c:v>
                </c:pt>
                <c:pt idx="149">
                  <c:v>0.26416037416562915</c:v>
                </c:pt>
                <c:pt idx="150">
                  <c:v>0.26419463510060387</c:v>
                </c:pt>
                <c:pt idx="151">
                  <c:v>0.26426317696958534</c:v>
                </c:pt>
                <c:pt idx="152">
                  <c:v>0.27530985198639024</c:v>
                </c:pt>
                <c:pt idx="153">
                  <c:v>0.27538129145465562</c:v>
                </c:pt>
                <c:pt idx="154">
                  <c:v>0.27541702161666742</c:v>
                </c:pt>
                <c:pt idx="155">
                  <c:v>0.27548850280547021</c:v>
                </c:pt>
                <c:pt idx="156">
                  <c:v>0.27552425383587165</c:v>
                </c:pt>
                <c:pt idx="157">
                  <c:v>0.27559577677770447</c:v>
                </c:pt>
                <c:pt idx="158">
                  <c:v>0.28665681064048198</c:v>
                </c:pt>
                <c:pt idx="159">
                  <c:v>0.28673123795696465</c:v>
                </c:pt>
                <c:pt idx="160">
                  <c:v>0.28676846248556215</c:v>
                </c:pt>
                <c:pt idx="161">
                  <c:v>0.28684293329287947</c:v>
                </c:pt>
                <c:pt idx="162">
                  <c:v>0.28688017957536482</c:v>
                </c:pt>
                <c:pt idx="163">
                  <c:v>0.28695469390740797</c:v>
                </c:pt>
                <c:pt idx="164">
                  <c:v>0.29803011434386162</c:v>
                </c:pt>
                <c:pt idx="165">
                  <c:v>0.29806882332383106</c:v>
                </c:pt>
                <c:pt idx="166">
                  <c:v>0.29814626391153343</c:v>
                </c:pt>
                <c:pt idx="167">
                  <c:v>0.29818499552318584</c:v>
                </c:pt>
                <c:pt idx="168">
                  <c:v>0.29822373468265306</c:v>
                </c:pt>
                <c:pt idx="169">
                  <c:v>0.29830123565287753</c:v>
                </c:pt>
                <c:pt idx="170">
                  <c:v>0.30938962700355521</c:v>
                </c:pt>
                <c:pt idx="171">
                  <c:v>0.30942983227650633</c:v>
                </c:pt>
                <c:pt idx="172">
                  <c:v>0.30947004538699724</c:v>
                </c:pt>
                <c:pt idx="173">
                  <c:v>0.30951026633706519</c:v>
                </c:pt>
                <c:pt idx="174">
                  <c:v>0.3095504951287481</c:v>
                </c:pt>
                <c:pt idx="175">
                  <c:v>0.30963097624511371</c:v>
                </c:pt>
                <c:pt idx="176">
                  <c:v>0.32068922539673989</c:v>
                </c:pt>
                <c:pt idx="177">
                  <c:v>0.32077261335072582</c:v>
                </c:pt>
                <c:pt idx="178">
                  <c:v>0.32081431952501638</c:v>
                </c:pt>
                <c:pt idx="179">
                  <c:v>0.32085603383365802</c:v>
                </c:pt>
                <c:pt idx="180">
                  <c:v>0.32089775627876643</c:v>
                </c:pt>
                <c:pt idx="181">
                  <c:v>0.32093948686245766</c:v>
                </c:pt>
                <c:pt idx="182">
                  <c:v>0.32098122558684855</c:v>
                </c:pt>
                <c:pt idx="183">
                  <c:v>0.33209273012476104</c:v>
                </c:pt>
                <c:pt idx="184">
                  <c:v>0.33213592496490979</c:v>
                </c:pt>
                <c:pt idx="185">
                  <c:v>0.33217912823304596</c:v>
                </c:pt>
                <c:pt idx="186">
                  <c:v>0.33222233993136224</c:v>
                </c:pt>
                <c:pt idx="187">
                  <c:v>0.33226556006205205</c:v>
                </c:pt>
                <c:pt idx="188">
                  <c:v>0.3323087886273095</c:v>
                </c:pt>
                <c:pt idx="189">
                  <c:v>0.34343042648365929</c:v>
                </c:pt>
                <c:pt idx="190">
                  <c:v>0.34347511343933673</c:v>
                </c:pt>
                <c:pt idx="191">
                  <c:v>0.34351980911754043</c:v>
                </c:pt>
                <c:pt idx="192">
                  <c:v>0.34356451352054063</c:v>
                </c:pt>
                <c:pt idx="193">
                  <c:v>0.34360922665060817</c:v>
                </c:pt>
                <c:pt idx="194">
                  <c:v>0.34365394851001485</c:v>
                </c:pt>
                <c:pt idx="195">
                  <c:v>0.35478573326560076</c:v>
                </c:pt>
                <c:pt idx="196">
                  <c:v>0.35483191579453299</c:v>
                </c:pt>
                <c:pt idx="197">
                  <c:v>0.35483191579453299</c:v>
                </c:pt>
                <c:pt idx="198">
                  <c:v>0.35487810734143554</c:v>
                </c:pt>
                <c:pt idx="199">
                  <c:v>0.35492430790865653</c:v>
                </c:pt>
                <c:pt idx="200">
                  <c:v>0.35497051749854447</c:v>
                </c:pt>
                <c:pt idx="201">
                  <c:v>0.36606334617025144</c:v>
                </c:pt>
                <c:pt idx="202">
                  <c:v>0.36611100911687189</c:v>
                </c:pt>
                <c:pt idx="203">
                  <c:v>0.36615868137296481</c:v>
                </c:pt>
                <c:pt idx="204">
                  <c:v>0.36620636294095454</c:v>
                </c:pt>
                <c:pt idx="205">
                  <c:v>0.36625405382326642</c:v>
                </c:pt>
                <c:pt idx="206">
                  <c:v>0.36625405382326642</c:v>
                </c:pt>
                <c:pt idx="207">
                  <c:v>0.37740180717453981</c:v>
                </c:pt>
                <c:pt idx="208">
                  <c:v>0.37745096243575227</c:v>
                </c:pt>
                <c:pt idx="209">
                  <c:v>0.37745096243575227</c:v>
                </c:pt>
                <c:pt idx="210">
                  <c:v>0.37750012730104071</c:v>
                </c:pt>
                <c:pt idx="211">
                  <c:v>0.37754930177290719</c:v>
                </c:pt>
                <c:pt idx="212">
                  <c:v>0.37754930177290719</c:v>
                </c:pt>
                <c:pt idx="213">
                  <c:v>0.38870432367324642</c:v>
                </c:pt>
                <c:pt idx="214">
                  <c:v>0.38875496423908834</c:v>
                </c:pt>
                <c:pt idx="215">
                  <c:v>0.38875496423908834</c:v>
                </c:pt>
                <c:pt idx="216">
                  <c:v>0.38880561470178693</c:v>
                </c:pt>
                <c:pt idx="217">
                  <c:v>0.38885627506392101</c:v>
                </c:pt>
                <c:pt idx="218">
                  <c:v>0.38885627506392101</c:v>
                </c:pt>
                <c:pt idx="219">
                  <c:v>0.40001857233746024</c:v>
                </c:pt>
                <c:pt idx="220">
                  <c:v>0.40001857233746024</c:v>
                </c:pt>
                <c:pt idx="221">
                  <c:v>0.40007070051102772</c:v>
                </c:pt>
                <c:pt idx="222">
                  <c:v>0.40012283887483518</c:v>
                </c:pt>
                <c:pt idx="223">
                  <c:v>0.40012283887483518</c:v>
                </c:pt>
                <c:pt idx="224">
                  <c:v>0.40017498743153918</c:v>
                </c:pt>
                <c:pt idx="225">
                  <c:v>0.40017498743153918</c:v>
                </c:pt>
                <c:pt idx="226">
                  <c:v>0.41134456691099941</c:v>
                </c:pt>
                <c:pt idx="227">
                  <c:v>0.41139818499898118</c:v>
                </c:pt>
                <c:pt idx="228">
                  <c:v>0.41139818499898118</c:v>
                </c:pt>
                <c:pt idx="229">
                  <c:v>0.41145181357119071</c:v>
                </c:pt>
                <c:pt idx="230">
                  <c:v>0.41145181357119071</c:v>
                </c:pt>
                <c:pt idx="231">
                  <c:v>0.41150545263036142</c:v>
                </c:pt>
                <c:pt idx="232">
                  <c:v>0.42262722162039024</c:v>
                </c:pt>
                <c:pt idx="233">
                  <c:v>0.42268232115706389</c:v>
                </c:pt>
                <c:pt idx="234">
                  <c:v>0.42273743146974796</c:v>
                </c:pt>
                <c:pt idx="235">
                  <c:v>0.42273743146974796</c:v>
                </c:pt>
                <c:pt idx="236">
                  <c:v>0.42279255256125237</c:v>
                </c:pt>
                <c:pt idx="237">
                  <c:v>0.42279255256125237</c:v>
                </c:pt>
                <c:pt idx="238">
                  <c:v>0.43391867236551429</c:v>
                </c:pt>
                <c:pt idx="239">
                  <c:v>0.43397525507741708</c:v>
                </c:pt>
                <c:pt idx="240">
                  <c:v>0.43397525507741708</c:v>
                </c:pt>
                <c:pt idx="241">
                  <c:v>0.43403184885756463</c:v>
                </c:pt>
                <c:pt idx="242">
                  <c:v>0.43408845370884386</c:v>
                </c:pt>
                <c:pt idx="243">
                  <c:v>0.43408845370884386</c:v>
                </c:pt>
                <c:pt idx="244">
                  <c:v>0.4452769944965746</c:v>
                </c:pt>
                <c:pt idx="245">
                  <c:v>0.4452769944965746</c:v>
                </c:pt>
                <c:pt idx="246">
                  <c:v>0.44533507347319751</c:v>
                </c:pt>
                <c:pt idx="247">
                  <c:v>0.44533507347319751</c:v>
                </c:pt>
                <c:pt idx="248">
                  <c:v>0.44539316381371591</c:v>
                </c:pt>
                <c:pt idx="249">
                  <c:v>0.44539316381371591</c:v>
                </c:pt>
                <c:pt idx="250">
                  <c:v>0.45652799290893575</c:v>
                </c:pt>
                <c:pt idx="251">
                  <c:v>0.45658754715899907</c:v>
                </c:pt>
                <c:pt idx="252">
                  <c:v>0.45658754715899907</c:v>
                </c:pt>
                <c:pt idx="253">
                  <c:v>0.45664711306313449</c:v>
                </c:pt>
                <c:pt idx="254">
                  <c:v>0.45664711306313449</c:v>
                </c:pt>
                <c:pt idx="255">
                  <c:v>0.45670669062438268</c:v>
                </c:pt>
                <c:pt idx="256">
                  <c:v>0.46784587820060769</c:v>
                </c:pt>
                <c:pt idx="257">
                  <c:v>0.46784587820060769</c:v>
                </c:pt>
                <c:pt idx="258">
                  <c:v>0.46790692081765478</c:v>
                </c:pt>
                <c:pt idx="259">
                  <c:v>0.46790692081765478</c:v>
                </c:pt>
                <c:pt idx="260">
                  <c:v>0.4679679753823679</c:v>
                </c:pt>
                <c:pt idx="261">
                  <c:v>0.4679679753823679</c:v>
                </c:pt>
                <c:pt idx="262">
                  <c:v>0.4791100700344898</c:v>
                </c:pt>
                <c:pt idx="263">
                  <c:v>0.47917259051464184</c:v>
                </c:pt>
                <c:pt idx="264">
                  <c:v>0.47917259051464184</c:v>
                </c:pt>
                <c:pt idx="265">
                  <c:v>0.47923512323331391</c:v>
                </c:pt>
                <c:pt idx="266">
                  <c:v>0.47923512323331391</c:v>
                </c:pt>
                <c:pt idx="267">
                  <c:v>0.47923512323331391</c:v>
                </c:pt>
                <c:pt idx="268">
                  <c:v>0.49044412559357059</c:v>
                </c:pt>
                <c:pt idx="269">
                  <c:v>0.49044412559357059</c:v>
                </c:pt>
                <c:pt idx="270">
                  <c:v>0.49044412559357059</c:v>
                </c:pt>
                <c:pt idx="271">
                  <c:v>0.49050813761759521</c:v>
                </c:pt>
                <c:pt idx="272">
                  <c:v>0.49050813761759521</c:v>
                </c:pt>
                <c:pt idx="273">
                  <c:v>0.49050813761759521</c:v>
                </c:pt>
                <c:pt idx="274">
                  <c:v>0.49057216217456645</c:v>
                </c:pt>
                <c:pt idx="275">
                  <c:v>0.50172152949659077</c:v>
                </c:pt>
                <c:pt idx="276">
                  <c:v>0.50172152949659077</c:v>
                </c:pt>
                <c:pt idx="277">
                  <c:v>0.50178702197826197</c:v>
                </c:pt>
                <c:pt idx="278">
                  <c:v>0.50178702197826197</c:v>
                </c:pt>
                <c:pt idx="279">
                  <c:v>0.50178702197826197</c:v>
                </c:pt>
                <c:pt idx="280">
                  <c:v>0.50185252728441299</c:v>
                </c:pt>
                <c:pt idx="281">
                  <c:v>0.5130048056685298</c:v>
                </c:pt>
                <c:pt idx="282">
                  <c:v>0.5130048056685298</c:v>
                </c:pt>
                <c:pt idx="283">
                  <c:v>0.51307177976104235</c:v>
                </c:pt>
                <c:pt idx="284">
                  <c:v>0.51307177976104235</c:v>
                </c:pt>
                <c:pt idx="285">
                  <c:v>0.51307177976104235</c:v>
                </c:pt>
                <c:pt idx="286">
                  <c:v>0.51307177976104235</c:v>
                </c:pt>
              </c:numCache>
            </c:numRef>
          </c:xVal>
          <c:yVal>
            <c:numRef>
              <c:f>'40lb data'!$F$8:$F$294</c:f>
              <c:numCache>
                <c:formatCode>General</c:formatCode>
                <c:ptCount val="287"/>
                <c:pt idx="0">
                  <c:v>3.3333333333333298E-2</c:v>
                </c:pt>
                <c:pt idx="1">
                  <c:v>0.11257861635220116</c:v>
                </c:pt>
                <c:pt idx="2">
                  <c:v>0.14716981132075471</c:v>
                </c:pt>
                <c:pt idx="3">
                  <c:v>0.17295597484276726</c:v>
                </c:pt>
                <c:pt idx="4">
                  <c:v>0.19496855345911954</c:v>
                </c:pt>
                <c:pt idx="5">
                  <c:v>0.2150943396226413</c:v>
                </c:pt>
                <c:pt idx="6">
                  <c:v>0.23333333333333336</c:v>
                </c:pt>
                <c:pt idx="7">
                  <c:v>0.25094339622641515</c:v>
                </c:pt>
                <c:pt idx="8">
                  <c:v>0.26666666666666666</c:v>
                </c:pt>
                <c:pt idx="9">
                  <c:v>0.28238993710691818</c:v>
                </c:pt>
                <c:pt idx="10">
                  <c:v>0.29748427672955968</c:v>
                </c:pt>
                <c:pt idx="11">
                  <c:v>0.31132075471698095</c:v>
                </c:pt>
                <c:pt idx="12">
                  <c:v>0.3251572327044025</c:v>
                </c:pt>
                <c:pt idx="13">
                  <c:v>0.33836477987421376</c:v>
                </c:pt>
                <c:pt idx="14">
                  <c:v>0.35157232704402502</c:v>
                </c:pt>
                <c:pt idx="15">
                  <c:v>0.36415094339622628</c:v>
                </c:pt>
                <c:pt idx="16">
                  <c:v>0.37610062893081758</c:v>
                </c:pt>
                <c:pt idx="17">
                  <c:v>0.38805031446540883</c:v>
                </c:pt>
                <c:pt idx="18">
                  <c:v>0.39937106918238985</c:v>
                </c:pt>
                <c:pt idx="19">
                  <c:v>0.41069182389937114</c:v>
                </c:pt>
                <c:pt idx="20">
                  <c:v>0.42138364779874216</c:v>
                </c:pt>
                <c:pt idx="21">
                  <c:v>0.43207547169811317</c:v>
                </c:pt>
                <c:pt idx="22">
                  <c:v>0.44213836477987417</c:v>
                </c:pt>
                <c:pt idx="23">
                  <c:v>0.45220125786163518</c:v>
                </c:pt>
                <c:pt idx="24">
                  <c:v>0.46163522012578617</c:v>
                </c:pt>
                <c:pt idx="25">
                  <c:v>0.47169811320754723</c:v>
                </c:pt>
                <c:pt idx="26">
                  <c:v>0.48050314465408794</c:v>
                </c:pt>
                <c:pt idx="27">
                  <c:v>0.489937106918239</c:v>
                </c:pt>
                <c:pt idx="28">
                  <c:v>0.49874213836477971</c:v>
                </c:pt>
                <c:pt idx="29">
                  <c:v>0.5081761006289307</c:v>
                </c:pt>
                <c:pt idx="30">
                  <c:v>0.51635220125786152</c:v>
                </c:pt>
                <c:pt idx="31">
                  <c:v>0.52515723270440251</c:v>
                </c:pt>
                <c:pt idx="32">
                  <c:v>0.53333333333333333</c:v>
                </c:pt>
                <c:pt idx="33">
                  <c:v>0.54150943396226403</c:v>
                </c:pt>
                <c:pt idx="34">
                  <c:v>0.54968553459119485</c:v>
                </c:pt>
                <c:pt idx="35">
                  <c:v>0.5572327044025156</c:v>
                </c:pt>
                <c:pt idx="36">
                  <c:v>0.56477987421383635</c:v>
                </c:pt>
                <c:pt idx="37">
                  <c:v>0.57295597484276739</c:v>
                </c:pt>
                <c:pt idx="38">
                  <c:v>0.57987421383647786</c:v>
                </c:pt>
                <c:pt idx="39">
                  <c:v>0.58742138364779861</c:v>
                </c:pt>
                <c:pt idx="40">
                  <c:v>0.59433962264150941</c:v>
                </c:pt>
                <c:pt idx="41">
                  <c:v>0.6012578616352201</c:v>
                </c:pt>
                <c:pt idx="42">
                  <c:v>0.60817610062893068</c:v>
                </c:pt>
                <c:pt idx="43">
                  <c:v>0.61509433962264137</c:v>
                </c:pt>
                <c:pt idx="44">
                  <c:v>0.62138364779874222</c:v>
                </c:pt>
                <c:pt idx="45">
                  <c:v>0.62767295597484263</c:v>
                </c:pt>
                <c:pt idx="46">
                  <c:v>0.63522012578616349</c:v>
                </c:pt>
                <c:pt idx="47">
                  <c:v>0.64088050314465395</c:v>
                </c:pt>
                <c:pt idx="48">
                  <c:v>0.64716981132075468</c:v>
                </c:pt>
                <c:pt idx="49">
                  <c:v>0.6534591194968552</c:v>
                </c:pt>
                <c:pt idx="50">
                  <c:v>0.65911949685534599</c:v>
                </c:pt>
                <c:pt idx="51">
                  <c:v>0.66477987421383655</c:v>
                </c:pt>
                <c:pt idx="52">
                  <c:v>0.67106918238993696</c:v>
                </c:pt>
                <c:pt idx="53">
                  <c:v>0.67610062893081746</c:v>
                </c:pt>
                <c:pt idx="54">
                  <c:v>0.68176100628930825</c:v>
                </c:pt>
                <c:pt idx="55">
                  <c:v>0.68742138364779881</c:v>
                </c:pt>
                <c:pt idx="56">
                  <c:v>0.69308176100628904</c:v>
                </c:pt>
                <c:pt idx="57">
                  <c:v>0.69811320754716955</c:v>
                </c:pt>
                <c:pt idx="58">
                  <c:v>0.70314465408805005</c:v>
                </c:pt>
                <c:pt idx="59">
                  <c:v>0.70817610062893055</c:v>
                </c:pt>
                <c:pt idx="60">
                  <c:v>0.71320754716981105</c:v>
                </c:pt>
                <c:pt idx="61">
                  <c:v>0.71823899371069155</c:v>
                </c:pt>
                <c:pt idx="62">
                  <c:v>0.72264150943396233</c:v>
                </c:pt>
                <c:pt idx="63">
                  <c:v>0.72767295597484283</c:v>
                </c:pt>
                <c:pt idx="64">
                  <c:v>0.73207547169811304</c:v>
                </c:pt>
                <c:pt idx="65">
                  <c:v>0.73647798742138393</c:v>
                </c:pt>
                <c:pt idx="66">
                  <c:v>0.74088050314465415</c:v>
                </c:pt>
                <c:pt idx="67">
                  <c:v>0.74528301886792436</c:v>
                </c:pt>
                <c:pt idx="68">
                  <c:v>0.74968553459119514</c:v>
                </c:pt>
                <c:pt idx="69">
                  <c:v>0.75408805031446535</c:v>
                </c:pt>
                <c:pt idx="70">
                  <c:v>0.75786163522012595</c:v>
                </c:pt>
                <c:pt idx="71">
                  <c:v>0.76226415094339617</c:v>
                </c:pt>
                <c:pt idx="72">
                  <c:v>0.76603773584905666</c:v>
                </c:pt>
                <c:pt idx="73">
                  <c:v>0.77044025157232687</c:v>
                </c:pt>
                <c:pt idx="74">
                  <c:v>0.77421383647798736</c:v>
                </c:pt>
                <c:pt idx="75">
                  <c:v>0.77798742138364796</c:v>
                </c:pt>
                <c:pt idx="76">
                  <c:v>0.78113207547169816</c:v>
                </c:pt>
                <c:pt idx="77">
                  <c:v>0.78553459119496838</c:v>
                </c:pt>
                <c:pt idx="78">
                  <c:v>0.78930817610062898</c:v>
                </c:pt>
                <c:pt idx="79">
                  <c:v>0.79245283018867918</c:v>
                </c:pt>
                <c:pt idx="80">
                  <c:v>0.79622641509433967</c:v>
                </c:pt>
                <c:pt idx="81">
                  <c:v>0.79937106918238998</c:v>
                </c:pt>
                <c:pt idx="82">
                  <c:v>0.80251572327044018</c:v>
                </c:pt>
                <c:pt idx="83">
                  <c:v>0.80628930817610067</c:v>
                </c:pt>
                <c:pt idx="84">
                  <c:v>0.80943396226415099</c:v>
                </c:pt>
                <c:pt idx="85">
                  <c:v>0.81257861635220119</c:v>
                </c:pt>
                <c:pt idx="86">
                  <c:v>0.8157232704402515</c:v>
                </c:pt>
                <c:pt idx="87">
                  <c:v>0.8188679245283017</c:v>
                </c:pt>
                <c:pt idx="88">
                  <c:v>0.82201257861635191</c:v>
                </c:pt>
                <c:pt idx="89">
                  <c:v>0.82515723270440278</c:v>
                </c:pt>
                <c:pt idx="90">
                  <c:v>0.82767295597484269</c:v>
                </c:pt>
                <c:pt idx="91">
                  <c:v>0.83081761006289301</c:v>
                </c:pt>
                <c:pt idx="92">
                  <c:v>0.83396226415094321</c:v>
                </c:pt>
                <c:pt idx="93">
                  <c:v>0.8364779874213838</c:v>
                </c:pt>
                <c:pt idx="94">
                  <c:v>0.83899371069182371</c:v>
                </c:pt>
                <c:pt idx="95">
                  <c:v>0.8415094339622643</c:v>
                </c:pt>
                <c:pt idx="96">
                  <c:v>0.8446540880503145</c:v>
                </c:pt>
                <c:pt idx="97">
                  <c:v>0.84716981132075453</c:v>
                </c:pt>
                <c:pt idx="98">
                  <c:v>0.849685534591195</c:v>
                </c:pt>
                <c:pt idx="99">
                  <c:v>0.85220125786163503</c:v>
                </c:pt>
                <c:pt idx="100">
                  <c:v>0.8547169811320755</c:v>
                </c:pt>
                <c:pt idx="101">
                  <c:v>0.85723270440251553</c:v>
                </c:pt>
                <c:pt idx="102">
                  <c:v>0.85974842767295601</c:v>
                </c:pt>
                <c:pt idx="103">
                  <c:v>0.86163522012578631</c:v>
                </c:pt>
                <c:pt idx="104">
                  <c:v>0.86415094339622633</c:v>
                </c:pt>
                <c:pt idx="105">
                  <c:v>0.86603773584905652</c:v>
                </c:pt>
                <c:pt idx="106">
                  <c:v>0.86855345911949711</c:v>
                </c:pt>
                <c:pt idx="107">
                  <c:v>0.87106918238993702</c:v>
                </c:pt>
                <c:pt idx="108">
                  <c:v>0.87295597484276732</c:v>
                </c:pt>
                <c:pt idx="109">
                  <c:v>0.87484276729559762</c:v>
                </c:pt>
                <c:pt idx="110">
                  <c:v>0.87672955974842781</c:v>
                </c:pt>
                <c:pt idx="111">
                  <c:v>0.87924528301886784</c:v>
                </c:pt>
                <c:pt idx="112">
                  <c:v>0.88113207547169803</c:v>
                </c:pt>
                <c:pt idx="113">
                  <c:v>0.88301886792452833</c:v>
                </c:pt>
                <c:pt idx="114">
                  <c:v>0.88490566037735863</c:v>
                </c:pt>
                <c:pt idx="115">
                  <c:v>0.88679245283018882</c:v>
                </c:pt>
                <c:pt idx="116">
                  <c:v>0.88867924528301911</c:v>
                </c:pt>
                <c:pt idx="117">
                  <c:v>0.89056603773584886</c:v>
                </c:pt>
                <c:pt idx="118">
                  <c:v>0.89245283018867905</c:v>
                </c:pt>
                <c:pt idx="119">
                  <c:v>0.89433962264150935</c:v>
                </c:pt>
                <c:pt idx="120">
                  <c:v>0.89559748427672936</c:v>
                </c:pt>
                <c:pt idx="121">
                  <c:v>0.89748427672955955</c:v>
                </c:pt>
                <c:pt idx="122">
                  <c:v>0.89937106918238985</c:v>
                </c:pt>
                <c:pt idx="123">
                  <c:v>0.90062893081760986</c:v>
                </c:pt>
                <c:pt idx="124">
                  <c:v>0.90251572327044005</c:v>
                </c:pt>
                <c:pt idx="125">
                  <c:v>0.90377358490566062</c:v>
                </c:pt>
                <c:pt idx="126">
                  <c:v>0.90566037735849036</c:v>
                </c:pt>
                <c:pt idx="127">
                  <c:v>0.90691823899371093</c:v>
                </c:pt>
                <c:pt idx="128">
                  <c:v>0.90880503144654112</c:v>
                </c:pt>
                <c:pt idx="129">
                  <c:v>0.91006289308176114</c:v>
                </c:pt>
                <c:pt idx="130">
                  <c:v>0.91194968553459144</c:v>
                </c:pt>
                <c:pt idx="131">
                  <c:v>0.91320754716981134</c:v>
                </c:pt>
                <c:pt idx="132">
                  <c:v>0.91446540880503135</c:v>
                </c:pt>
                <c:pt idx="133">
                  <c:v>0.91572327044025137</c:v>
                </c:pt>
                <c:pt idx="134">
                  <c:v>0.91698113207547194</c:v>
                </c:pt>
                <c:pt idx="135">
                  <c:v>0.91886792452830213</c:v>
                </c:pt>
                <c:pt idx="136">
                  <c:v>0.92012578616352214</c:v>
                </c:pt>
                <c:pt idx="137">
                  <c:v>0.92138364779874216</c:v>
                </c:pt>
                <c:pt idx="138">
                  <c:v>0.92264150943396217</c:v>
                </c:pt>
                <c:pt idx="139">
                  <c:v>0.92389937106918207</c:v>
                </c:pt>
                <c:pt idx="140">
                  <c:v>0.92515723270440264</c:v>
                </c:pt>
                <c:pt idx="141">
                  <c:v>0.92641509433962266</c:v>
                </c:pt>
                <c:pt idx="142">
                  <c:v>0.92767295597484267</c:v>
                </c:pt>
                <c:pt idx="143">
                  <c:v>0.92830188679245285</c:v>
                </c:pt>
                <c:pt idx="144">
                  <c:v>0.93018867924528315</c:v>
                </c:pt>
                <c:pt idx="145">
                  <c:v>0.93081761006289288</c:v>
                </c:pt>
                <c:pt idx="146">
                  <c:v>0.93207547169811344</c:v>
                </c:pt>
                <c:pt idx="147">
                  <c:v>0.93333333333333346</c:v>
                </c:pt>
                <c:pt idx="148">
                  <c:v>0.93459119496855336</c:v>
                </c:pt>
                <c:pt idx="149">
                  <c:v>0.93584905660377338</c:v>
                </c:pt>
                <c:pt idx="150">
                  <c:v>0.93647798742138366</c:v>
                </c:pt>
                <c:pt idx="151">
                  <c:v>0.93773584905660368</c:v>
                </c:pt>
                <c:pt idx="152">
                  <c:v>0.93836477987421396</c:v>
                </c:pt>
                <c:pt idx="153">
                  <c:v>0.93962264150943386</c:v>
                </c:pt>
                <c:pt idx="154">
                  <c:v>0.94025157232704415</c:v>
                </c:pt>
                <c:pt idx="155">
                  <c:v>0.94150943396226416</c:v>
                </c:pt>
                <c:pt idx="156">
                  <c:v>0.94213836477987445</c:v>
                </c:pt>
                <c:pt idx="157">
                  <c:v>0.94339622641509446</c:v>
                </c:pt>
                <c:pt idx="158">
                  <c:v>0.94402515723270419</c:v>
                </c:pt>
                <c:pt idx="159">
                  <c:v>0.94528301886792465</c:v>
                </c:pt>
                <c:pt idx="160">
                  <c:v>0.94591194968553438</c:v>
                </c:pt>
                <c:pt idx="161">
                  <c:v>0.94716981132075495</c:v>
                </c:pt>
                <c:pt idx="162">
                  <c:v>0.94779874213836468</c:v>
                </c:pt>
                <c:pt idx="163">
                  <c:v>0.94905660377358469</c:v>
                </c:pt>
                <c:pt idx="164">
                  <c:v>0.94968553459119487</c:v>
                </c:pt>
                <c:pt idx="165">
                  <c:v>0.95031446540880515</c:v>
                </c:pt>
                <c:pt idx="166">
                  <c:v>0.95157232704402517</c:v>
                </c:pt>
                <c:pt idx="167">
                  <c:v>0.95220125786163545</c:v>
                </c:pt>
                <c:pt idx="168">
                  <c:v>0.95283018867924518</c:v>
                </c:pt>
                <c:pt idx="169">
                  <c:v>0.9540880503144652</c:v>
                </c:pt>
                <c:pt idx="170">
                  <c:v>0.95471698113207548</c:v>
                </c:pt>
                <c:pt idx="171">
                  <c:v>0.95534591194968566</c:v>
                </c:pt>
                <c:pt idx="172">
                  <c:v>0.95597484276729539</c:v>
                </c:pt>
                <c:pt idx="173">
                  <c:v>0.95660377358490567</c:v>
                </c:pt>
                <c:pt idx="174">
                  <c:v>0.95723270440251595</c:v>
                </c:pt>
                <c:pt idx="175">
                  <c:v>0.95849056603773597</c:v>
                </c:pt>
                <c:pt idx="176">
                  <c:v>0.95849056603773597</c:v>
                </c:pt>
                <c:pt idx="177">
                  <c:v>0.95974842767295598</c:v>
                </c:pt>
                <c:pt idx="178">
                  <c:v>0.96037735849056616</c:v>
                </c:pt>
                <c:pt idx="179">
                  <c:v>0.96100628930817589</c:v>
                </c:pt>
                <c:pt idx="180">
                  <c:v>0.96163522012578617</c:v>
                </c:pt>
                <c:pt idx="181">
                  <c:v>0.96226415094339646</c:v>
                </c:pt>
                <c:pt idx="182">
                  <c:v>0.96289308176100619</c:v>
                </c:pt>
                <c:pt idx="183">
                  <c:v>0.96352201257861647</c:v>
                </c:pt>
                <c:pt idx="184">
                  <c:v>0.9641509433962262</c:v>
                </c:pt>
                <c:pt idx="185">
                  <c:v>0.96477987421383649</c:v>
                </c:pt>
                <c:pt idx="186">
                  <c:v>0.96540880503144677</c:v>
                </c:pt>
                <c:pt idx="187">
                  <c:v>0.96603773584905639</c:v>
                </c:pt>
                <c:pt idx="188">
                  <c:v>0.96666666666666667</c:v>
                </c:pt>
                <c:pt idx="189">
                  <c:v>0.96729559748427696</c:v>
                </c:pt>
                <c:pt idx="190">
                  <c:v>0.96792452830188669</c:v>
                </c:pt>
                <c:pt idx="191">
                  <c:v>0.96855345911949697</c:v>
                </c:pt>
                <c:pt idx="192">
                  <c:v>0.9691823899371067</c:v>
                </c:pt>
                <c:pt idx="193">
                  <c:v>0.96981132075471699</c:v>
                </c:pt>
                <c:pt idx="194">
                  <c:v>0.97044025157232727</c:v>
                </c:pt>
                <c:pt idx="195">
                  <c:v>0.97106918238993689</c:v>
                </c:pt>
                <c:pt idx="196">
                  <c:v>0.97169811320754718</c:v>
                </c:pt>
                <c:pt idx="197">
                  <c:v>0.97169811320754718</c:v>
                </c:pt>
                <c:pt idx="198">
                  <c:v>0.97232704402515746</c:v>
                </c:pt>
                <c:pt idx="199">
                  <c:v>0.97295597484276719</c:v>
                </c:pt>
                <c:pt idx="200">
                  <c:v>0.97358490566037748</c:v>
                </c:pt>
                <c:pt idx="201">
                  <c:v>0.97358490566037748</c:v>
                </c:pt>
                <c:pt idx="202">
                  <c:v>0.97421383647798721</c:v>
                </c:pt>
                <c:pt idx="203">
                  <c:v>0.97484276729559749</c:v>
                </c:pt>
                <c:pt idx="204">
                  <c:v>0.97547169811320777</c:v>
                </c:pt>
                <c:pt idx="205">
                  <c:v>0.97610062893081739</c:v>
                </c:pt>
                <c:pt idx="206">
                  <c:v>0.97610062893081739</c:v>
                </c:pt>
                <c:pt idx="207">
                  <c:v>0.97672955974842768</c:v>
                </c:pt>
                <c:pt idx="208">
                  <c:v>0.97735849056603796</c:v>
                </c:pt>
                <c:pt idx="209">
                  <c:v>0.97735849056603796</c:v>
                </c:pt>
                <c:pt idx="210">
                  <c:v>0.97798742138364769</c:v>
                </c:pt>
                <c:pt idx="211">
                  <c:v>0.97861635220125798</c:v>
                </c:pt>
                <c:pt idx="212">
                  <c:v>0.97861635220125798</c:v>
                </c:pt>
                <c:pt idx="213">
                  <c:v>0.97924528301886771</c:v>
                </c:pt>
                <c:pt idx="214">
                  <c:v>0.97987421383647799</c:v>
                </c:pt>
                <c:pt idx="215">
                  <c:v>0.97987421383647799</c:v>
                </c:pt>
                <c:pt idx="216">
                  <c:v>0.98050314465408828</c:v>
                </c:pt>
                <c:pt idx="217">
                  <c:v>0.98113207547169801</c:v>
                </c:pt>
                <c:pt idx="218">
                  <c:v>0.98113207547169801</c:v>
                </c:pt>
                <c:pt idx="219">
                  <c:v>0.98176100628930818</c:v>
                </c:pt>
                <c:pt idx="220">
                  <c:v>0.98176100628930818</c:v>
                </c:pt>
                <c:pt idx="221">
                  <c:v>0.98238993710691846</c:v>
                </c:pt>
                <c:pt idx="222">
                  <c:v>0.98301886792452819</c:v>
                </c:pt>
                <c:pt idx="223">
                  <c:v>0.98301886792452819</c:v>
                </c:pt>
                <c:pt idx="224">
                  <c:v>0.98364779874213848</c:v>
                </c:pt>
                <c:pt idx="225">
                  <c:v>0.98364779874213848</c:v>
                </c:pt>
                <c:pt idx="226">
                  <c:v>0.98427672955974821</c:v>
                </c:pt>
                <c:pt idx="227">
                  <c:v>0.98490566037735849</c:v>
                </c:pt>
                <c:pt idx="228">
                  <c:v>0.98490566037735849</c:v>
                </c:pt>
                <c:pt idx="229">
                  <c:v>0.98553459119496878</c:v>
                </c:pt>
                <c:pt idx="230">
                  <c:v>0.98553459119496878</c:v>
                </c:pt>
                <c:pt idx="231">
                  <c:v>0.98616352201257851</c:v>
                </c:pt>
                <c:pt idx="232">
                  <c:v>0.98616352201257851</c:v>
                </c:pt>
                <c:pt idx="233">
                  <c:v>0.98679245283018868</c:v>
                </c:pt>
                <c:pt idx="234">
                  <c:v>0.98742138364779897</c:v>
                </c:pt>
                <c:pt idx="235">
                  <c:v>0.98742138364779897</c:v>
                </c:pt>
                <c:pt idx="236">
                  <c:v>0.9880503144654087</c:v>
                </c:pt>
                <c:pt idx="237">
                  <c:v>0.9880503144654087</c:v>
                </c:pt>
                <c:pt idx="238">
                  <c:v>0.9880503144654087</c:v>
                </c:pt>
                <c:pt idx="239">
                  <c:v>0.98867924528301898</c:v>
                </c:pt>
                <c:pt idx="240">
                  <c:v>0.98867924528301898</c:v>
                </c:pt>
                <c:pt idx="241">
                  <c:v>0.98930817610062871</c:v>
                </c:pt>
                <c:pt idx="242">
                  <c:v>0.989937106918239</c:v>
                </c:pt>
                <c:pt idx="243">
                  <c:v>0.989937106918239</c:v>
                </c:pt>
                <c:pt idx="244">
                  <c:v>0.99056603773584928</c:v>
                </c:pt>
                <c:pt idx="245">
                  <c:v>0.99056603773584928</c:v>
                </c:pt>
                <c:pt idx="246">
                  <c:v>0.99119496855345901</c:v>
                </c:pt>
                <c:pt idx="247">
                  <c:v>0.99119496855345901</c:v>
                </c:pt>
                <c:pt idx="248">
                  <c:v>0.9918238993710693</c:v>
                </c:pt>
                <c:pt idx="249">
                  <c:v>0.9918238993710693</c:v>
                </c:pt>
                <c:pt idx="250">
                  <c:v>0.9918238993710693</c:v>
                </c:pt>
                <c:pt idx="251">
                  <c:v>0.99245283018867947</c:v>
                </c:pt>
                <c:pt idx="252">
                  <c:v>0.99245283018867947</c:v>
                </c:pt>
                <c:pt idx="253">
                  <c:v>0.9930817610062892</c:v>
                </c:pt>
                <c:pt idx="254">
                  <c:v>0.9930817610062892</c:v>
                </c:pt>
                <c:pt idx="255">
                  <c:v>0.99371069182389948</c:v>
                </c:pt>
                <c:pt idx="256">
                  <c:v>0.99371069182389948</c:v>
                </c:pt>
                <c:pt idx="257">
                  <c:v>0.99371069182389948</c:v>
                </c:pt>
                <c:pt idx="258">
                  <c:v>0.99433962264150921</c:v>
                </c:pt>
                <c:pt idx="259">
                  <c:v>0.99433962264150921</c:v>
                </c:pt>
                <c:pt idx="260">
                  <c:v>0.9949685534591195</c:v>
                </c:pt>
                <c:pt idx="261">
                  <c:v>0.9949685534591195</c:v>
                </c:pt>
                <c:pt idx="262">
                  <c:v>0.9949685534591195</c:v>
                </c:pt>
                <c:pt idx="263">
                  <c:v>0.99559748427672978</c:v>
                </c:pt>
                <c:pt idx="264">
                  <c:v>0.99559748427672978</c:v>
                </c:pt>
                <c:pt idx="265">
                  <c:v>0.99622641509433951</c:v>
                </c:pt>
                <c:pt idx="266">
                  <c:v>0.99622641509433951</c:v>
                </c:pt>
                <c:pt idx="267">
                  <c:v>0.99622641509433951</c:v>
                </c:pt>
                <c:pt idx="268">
                  <c:v>0.9968553459119498</c:v>
                </c:pt>
                <c:pt idx="269">
                  <c:v>0.9968553459119498</c:v>
                </c:pt>
                <c:pt idx="270">
                  <c:v>0.9968553459119498</c:v>
                </c:pt>
                <c:pt idx="271">
                  <c:v>0.99748427672955997</c:v>
                </c:pt>
                <c:pt idx="272">
                  <c:v>0.99748427672955997</c:v>
                </c:pt>
                <c:pt idx="273">
                  <c:v>0.99748427672955997</c:v>
                </c:pt>
                <c:pt idx="274">
                  <c:v>0.9981132075471697</c:v>
                </c:pt>
                <c:pt idx="275">
                  <c:v>0.9981132075471697</c:v>
                </c:pt>
                <c:pt idx="276">
                  <c:v>0.9981132075471697</c:v>
                </c:pt>
                <c:pt idx="277">
                  <c:v>0.99874213836477999</c:v>
                </c:pt>
                <c:pt idx="278">
                  <c:v>0.99874213836477999</c:v>
                </c:pt>
                <c:pt idx="279">
                  <c:v>0.99874213836477999</c:v>
                </c:pt>
                <c:pt idx="280">
                  <c:v>0.99937106918238972</c:v>
                </c:pt>
                <c:pt idx="281">
                  <c:v>0.99937106918238972</c:v>
                </c:pt>
                <c:pt idx="282">
                  <c:v>0.99937106918238972</c:v>
                </c:pt>
                <c:pt idx="283">
                  <c:v>1</c:v>
                </c:pt>
                <c:pt idx="284">
                  <c:v>1</c:v>
                </c:pt>
                <c:pt idx="285">
                  <c:v>1</c:v>
                </c:pt>
                <c:pt idx="286">
                  <c:v>1</c:v>
                </c:pt>
              </c:numCache>
            </c:numRef>
          </c:yVal>
          <c:smooth val="1"/>
        </c:ser>
        <c:ser>
          <c:idx val="4"/>
          <c:order val="2"/>
          <c:tx>
            <c:v>Analytical - Radial Factor = 0.5</c:v>
          </c:tx>
          <c:spPr>
            <a:ln>
              <a:solidFill>
                <a:srgbClr val="FF0000"/>
              </a:solidFill>
              <a:prstDash val="lgDash"/>
            </a:ln>
          </c:spPr>
          <c:marker>
            <c:symbol val="none"/>
          </c:marker>
          <c:xVal>
            <c:numRef>
              <c:f>'40lb data'!$A$4:$A$287</c:f>
              <c:numCache>
                <c:formatCode>General</c:formatCode>
                <c:ptCount val="284"/>
                <c:pt idx="0">
                  <c:v>9.9999999999999995E-8</c:v>
                </c:pt>
                <c:pt idx="1">
                  <c:v>1E-3</c:v>
                </c:pt>
                <c:pt idx="2">
                  <c:v>2E-3</c:v>
                </c:pt>
                <c:pt idx="3">
                  <c:v>3.0000000000000001E-3</c:v>
                </c:pt>
                <c:pt idx="4">
                  <c:v>4.0000000000000001E-3</c:v>
                </c:pt>
                <c:pt idx="5">
                  <c:v>5.0000000000000001E-3</c:v>
                </c:pt>
                <c:pt idx="6">
                  <c:v>6.0000000000000001E-3</c:v>
                </c:pt>
                <c:pt idx="7">
                  <c:v>7.0000000000000001E-3</c:v>
                </c:pt>
                <c:pt idx="8">
                  <c:v>8.0000000000000002E-3</c:v>
                </c:pt>
                <c:pt idx="9">
                  <c:v>8.9999999999999993E-3</c:v>
                </c:pt>
                <c:pt idx="10">
                  <c:v>0.01</c:v>
                </c:pt>
                <c:pt idx="11">
                  <c:v>1.0999999999999999E-2</c:v>
                </c:pt>
                <c:pt idx="12">
                  <c:v>1.2E-2</c:v>
                </c:pt>
                <c:pt idx="13">
                  <c:v>1.2999999999999999E-2</c:v>
                </c:pt>
                <c:pt idx="14">
                  <c:v>1.4E-2</c:v>
                </c:pt>
                <c:pt idx="15">
                  <c:v>1.4999999999999999E-2</c:v>
                </c:pt>
                <c:pt idx="16">
                  <c:v>1.6E-2</c:v>
                </c:pt>
                <c:pt idx="17">
                  <c:v>1.7000000000000001E-2</c:v>
                </c:pt>
                <c:pt idx="18">
                  <c:v>1.7999999999999999E-2</c:v>
                </c:pt>
                <c:pt idx="19">
                  <c:v>1.9E-2</c:v>
                </c:pt>
                <c:pt idx="20">
                  <c:v>0.02</c:v>
                </c:pt>
                <c:pt idx="21">
                  <c:v>2.1000000000000001E-2</c:v>
                </c:pt>
                <c:pt idx="22">
                  <c:v>2.1999999999999999E-2</c:v>
                </c:pt>
                <c:pt idx="23">
                  <c:v>2.3E-2</c:v>
                </c:pt>
                <c:pt idx="24">
                  <c:v>2.4E-2</c:v>
                </c:pt>
                <c:pt idx="25">
                  <c:v>2.5000000000000001E-2</c:v>
                </c:pt>
                <c:pt idx="26">
                  <c:v>2.5999999999999999E-2</c:v>
                </c:pt>
                <c:pt idx="27">
                  <c:v>2.7E-2</c:v>
                </c:pt>
                <c:pt idx="28">
                  <c:v>2.8000000000000001E-2</c:v>
                </c:pt>
                <c:pt idx="29">
                  <c:v>2.9000000000000001E-2</c:v>
                </c:pt>
                <c:pt idx="30">
                  <c:v>0.03</c:v>
                </c:pt>
                <c:pt idx="31">
                  <c:v>3.1E-2</c:v>
                </c:pt>
                <c:pt idx="32">
                  <c:v>3.2000000000000001E-2</c:v>
                </c:pt>
                <c:pt idx="33">
                  <c:v>3.3000000000000002E-2</c:v>
                </c:pt>
                <c:pt idx="34">
                  <c:v>3.4000000000000002E-2</c:v>
                </c:pt>
                <c:pt idx="35">
                  <c:v>3.5000000000000003E-2</c:v>
                </c:pt>
                <c:pt idx="36">
                  <c:v>3.5999999999999997E-2</c:v>
                </c:pt>
                <c:pt idx="37">
                  <c:v>3.6999999999999998E-2</c:v>
                </c:pt>
                <c:pt idx="38">
                  <c:v>3.7999999999999999E-2</c:v>
                </c:pt>
                <c:pt idx="39">
                  <c:v>3.9E-2</c:v>
                </c:pt>
                <c:pt idx="40">
                  <c:v>0.04</c:v>
                </c:pt>
                <c:pt idx="41">
                  <c:v>4.1000000000000002E-2</c:v>
                </c:pt>
                <c:pt idx="42">
                  <c:v>4.2000000000000003E-2</c:v>
                </c:pt>
                <c:pt idx="43">
                  <c:v>4.2999999999999997E-2</c:v>
                </c:pt>
                <c:pt idx="44">
                  <c:v>4.3999999999999997E-2</c:v>
                </c:pt>
                <c:pt idx="45">
                  <c:v>4.4999999999999998E-2</c:v>
                </c:pt>
                <c:pt idx="46">
                  <c:v>4.5999999999999999E-2</c:v>
                </c:pt>
                <c:pt idx="47">
                  <c:v>4.7E-2</c:v>
                </c:pt>
                <c:pt idx="48">
                  <c:v>4.8000000000000001E-2</c:v>
                </c:pt>
                <c:pt idx="49">
                  <c:v>4.9000000000000002E-2</c:v>
                </c:pt>
                <c:pt idx="50">
                  <c:v>5.0099999999999999E-2</c:v>
                </c:pt>
                <c:pt idx="51">
                  <c:v>5.11E-2</c:v>
                </c:pt>
                <c:pt idx="52">
                  <c:v>5.21E-2</c:v>
                </c:pt>
                <c:pt idx="53">
                  <c:v>5.3100000000000001E-2</c:v>
                </c:pt>
                <c:pt idx="54">
                  <c:v>5.4100000000000002E-2</c:v>
                </c:pt>
                <c:pt idx="55">
                  <c:v>5.5100000000000003E-2</c:v>
                </c:pt>
                <c:pt idx="56">
                  <c:v>5.6099999999999997E-2</c:v>
                </c:pt>
                <c:pt idx="57">
                  <c:v>5.7099999999999998E-2</c:v>
                </c:pt>
                <c:pt idx="58">
                  <c:v>5.8099999999999999E-2</c:v>
                </c:pt>
                <c:pt idx="59">
                  <c:v>5.91E-2</c:v>
                </c:pt>
                <c:pt idx="60">
                  <c:v>6.0100000000000001E-2</c:v>
                </c:pt>
                <c:pt idx="61">
                  <c:v>6.1100000000000002E-2</c:v>
                </c:pt>
                <c:pt idx="62">
                  <c:v>6.2100000000000002E-2</c:v>
                </c:pt>
                <c:pt idx="63">
                  <c:v>6.3100000000000003E-2</c:v>
                </c:pt>
                <c:pt idx="64">
                  <c:v>6.4100000000000004E-2</c:v>
                </c:pt>
                <c:pt idx="65">
                  <c:v>6.5100000000000005E-2</c:v>
                </c:pt>
                <c:pt idx="66">
                  <c:v>6.6100000000000006E-2</c:v>
                </c:pt>
                <c:pt idx="67">
                  <c:v>6.7100000000000007E-2</c:v>
                </c:pt>
                <c:pt idx="68">
                  <c:v>6.8099999999999994E-2</c:v>
                </c:pt>
                <c:pt idx="69">
                  <c:v>6.9099999999999995E-2</c:v>
                </c:pt>
                <c:pt idx="70">
                  <c:v>7.0099999999999996E-2</c:v>
                </c:pt>
                <c:pt idx="71">
                  <c:v>7.1099999999999997E-2</c:v>
                </c:pt>
                <c:pt idx="72">
                  <c:v>7.2099999999999997E-2</c:v>
                </c:pt>
                <c:pt idx="73">
                  <c:v>7.3099999999999998E-2</c:v>
                </c:pt>
                <c:pt idx="74">
                  <c:v>7.4099999999999999E-2</c:v>
                </c:pt>
                <c:pt idx="75">
                  <c:v>7.51E-2</c:v>
                </c:pt>
                <c:pt idx="76">
                  <c:v>7.6100000000000001E-2</c:v>
                </c:pt>
                <c:pt idx="77">
                  <c:v>7.7100000000000002E-2</c:v>
                </c:pt>
                <c:pt idx="78">
                  <c:v>7.8100000000000003E-2</c:v>
                </c:pt>
                <c:pt idx="79">
                  <c:v>7.9100000000000004E-2</c:v>
                </c:pt>
                <c:pt idx="80">
                  <c:v>8.0100000000000005E-2</c:v>
                </c:pt>
                <c:pt idx="81">
                  <c:v>8.1100000000000005E-2</c:v>
                </c:pt>
                <c:pt idx="82">
                  <c:v>8.2100000000000006E-2</c:v>
                </c:pt>
                <c:pt idx="83">
                  <c:v>8.3099999999999993E-2</c:v>
                </c:pt>
                <c:pt idx="84">
                  <c:v>8.4099999999999994E-2</c:v>
                </c:pt>
                <c:pt idx="85">
                  <c:v>8.5099999999999995E-2</c:v>
                </c:pt>
                <c:pt idx="86">
                  <c:v>8.6099999999999996E-2</c:v>
                </c:pt>
                <c:pt idx="87">
                  <c:v>8.7099999999999997E-2</c:v>
                </c:pt>
                <c:pt idx="88">
                  <c:v>8.8099999999999998E-2</c:v>
                </c:pt>
                <c:pt idx="89">
                  <c:v>8.9099999999999999E-2</c:v>
                </c:pt>
                <c:pt idx="90">
                  <c:v>9.01E-2</c:v>
                </c:pt>
                <c:pt idx="91">
                  <c:v>9.11E-2</c:v>
                </c:pt>
                <c:pt idx="92">
                  <c:v>9.2100000000000001E-2</c:v>
                </c:pt>
                <c:pt idx="93">
                  <c:v>9.3100000000000002E-2</c:v>
                </c:pt>
                <c:pt idx="94">
                  <c:v>9.4100000000000003E-2</c:v>
                </c:pt>
                <c:pt idx="95">
                  <c:v>9.5100000000000004E-2</c:v>
                </c:pt>
                <c:pt idx="96">
                  <c:v>9.6100000000000005E-2</c:v>
                </c:pt>
                <c:pt idx="97">
                  <c:v>9.7100000000000006E-2</c:v>
                </c:pt>
                <c:pt idx="98">
                  <c:v>9.8100000000000007E-2</c:v>
                </c:pt>
                <c:pt idx="99">
                  <c:v>9.9099999999999994E-2</c:v>
                </c:pt>
                <c:pt idx="100">
                  <c:v>0.10009999999999999</c:v>
                </c:pt>
                <c:pt idx="101">
                  <c:v>0.1011</c:v>
                </c:pt>
                <c:pt idx="102">
                  <c:v>0.1021</c:v>
                </c:pt>
                <c:pt idx="103">
                  <c:v>0.1031</c:v>
                </c:pt>
                <c:pt idx="104">
                  <c:v>0.1041</c:v>
                </c:pt>
                <c:pt idx="105">
                  <c:v>0.1051</c:v>
                </c:pt>
                <c:pt idx="106">
                  <c:v>0.1061</c:v>
                </c:pt>
                <c:pt idx="107">
                  <c:v>0.1071</c:v>
                </c:pt>
                <c:pt idx="108">
                  <c:v>0.1081</c:v>
                </c:pt>
                <c:pt idx="109">
                  <c:v>0.1091</c:v>
                </c:pt>
                <c:pt idx="110">
                  <c:v>0.1101</c:v>
                </c:pt>
                <c:pt idx="111">
                  <c:v>0.1111</c:v>
                </c:pt>
                <c:pt idx="112">
                  <c:v>0.11210000000000001</c:v>
                </c:pt>
                <c:pt idx="113">
                  <c:v>0.11310000000000001</c:v>
                </c:pt>
                <c:pt idx="114">
                  <c:v>0.11409999999999999</c:v>
                </c:pt>
                <c:pt idx="115">
                  <c:v>0.11509999999999999</c:v>
                </c:pt>
                <c:pt idx="116">
                  <c:v>0.11609999999999999</c:v>
                </c:pt>
                <c:pt idx="117">
                  <c:v>0.1171</c:v>
                </c:pt>
                <c:pt idx="118">
                  <c:v>0.1181</c:v>
                </c:pt>
                <c:pt idx="119">
                  <c:v>0.1191</c:v>
                </c:pt>
                <c:pt idx="120">
                  <c:v>0.1201</c:v>
                </c:pt>
                <c:pt idx="121">
                  <c:v>0.1211</c:v>
                </c:pt>
                <c:pt idx="122">
                  <c:v>0.1221</c:v>
                </c:pt>
                <c:pt idx="123">
                  <c:v>0.1231</c:v>
                </c:pt>
                <c:pt idx="124">
                  <c:v>0.1241</c:v>
                </c:pt>
                <c:pt idx="125">
                  <c:v>0.12509999999999999</c:v>
                </c:pt>
                <c:pt idx="126">
                  <c:v>0.12609999999999999</c:v>
                </c:pt>
                <c:pt idx="127">
                  <c:v>0.12709999999999999</c:v>
                </c:pt>
                <c:pt idx="128">
                  <c:v>0.12809999999999999</c:v>
                </c:pt>
                <c:pt idx="129">
                  <c:v>0.12909999999999999</c:v>
                </c:pt>
                <c:pt idx="130">
                  <c:v>0.13009999999999999</c:v>
                </c:pt>
                <c:pt idx="131">
                  <c:v>0.13109999999999999</c:v>
                </c:pt>
                <c:pt idx="132">
                  <c:v>0.1321</c:v>
                </c:pt>
                <c:pt idx="133">
                  <c:v>0.1331</c:v>
                </c:pt>
                <c:pt idx="134">
                  <c:v>0.1341</c:v>
                </c:pt>
                <c:pt idx="135">
                  <c:v>0.1351</c:v>
                </c:pt>
                <c:pt idx="136">
                  <c:v>0.1361</c:v>
                </c:pt>
                <c:pt idx="137">
                  <c:v>0.1371</c:v>
                </c:pt>
                <c:pt idx="138">
                  <c:v>0.1381</c:v>
                </c:pt>
                <c:pt idx="139">
                  <c:v>0.1391</c:v>
                </c:pt>
                <c:pt idx="140">
                  <c:v>0.1401</c:v>
                </c:pt>
                <c:pt idx="141">
                  <c:v>0.1411</c:v>
                </c:pt>
                <c:pt idx="142">
                  <c:v>0.1421</c:v>
                </c:pt>
                <c:pt idx="143">
                  <c:v>0.1431</c:v>
                </c:pt>
                <c:pt idx="144">
                  <c:v>0.14410000000000001</c:v>
                </c:pt>
                <c:pt idx="145">
                  <c:v>0.14510000000000001</c:v>
                </c:pt>
                <c:pt idx="146">
                  <c:v>0.14610000000000001</c:v>
                </c:pt>
                <c:pt idx="147">
                  <c:v>0.14710000000000001</c:v>
                </c:pt>
                <c:pt idx="148">
                  <c:v>0.14810000000000001</c:v>
                </c:pt>
                <c:pt idx="149">
                  <c:v>0.14910000000000001</c:v>
                </c:pt>
                <c:pt idx="150">
                  <c:v>0.1502</c:v>
                </c:pt>
                <c:pt idx="151">
                  <c:v>0.1512</c:v>
                </c:pt>
                <c:pt idx="152">
                  <c:v>0.1522</c:v>
                </c:pt>
                <c:pt idx="153">
                  <c:v>0.1532</c:v>
                </c:pt>
                <c:pt idx="154">
                  <c:v>0.1542</c:v>
                </c:pt>
                <c:pt idx="155">
                  <c:v>0.1552</c:v>
                </c:pt>
                <c:pt idx="156">
                  <c:v>0.15620000000000001</c:v>
                </c:pt>
                <c:pt idx="157">
                  <c:v>0.15720000000000001</c:v>
                </c:pt>
                <c:pt idx="158">
                  <c:v>0.15820000000000001</c:v>
                </c:pt>
                <c:pt idx="159">
                  <c:v>0.15920000000000001</c:v>
                </c:pt>
                <c:pt idx="160">
                  <c:v>0.16020000000000001</c:v>
                </c:pt>
                <c:pt idx="161">
                  <c:v>0.16120000000000001</c:v>
                </c:pt>
                <c:pt idx="162">
                  <c:v>0.16220000000000001</c:v>
                </c:pt>
                <c:pt idx="163">
                  <c:v>0.16320000000000001</c:v>
                </c:pt>
                <c:pt idx="164">
                  <c:v>0.16420000000000001</c:v>
                </c:pt>
                <c:pt idx="165">
                  <c:v>0.16520000000000001</c:v>
                </c:pt>
                <c:pt idx="166">
                  <c:v>0.16619999999999999</c:v>
                </c:pt>
                <c:pt idx="167">
                  <c:v>0.16719999999999999</c:v>
                </c:pt>
                <c:pt idx="168">
                  <c:v>0.16819999999999999</c:v>
                </c:pt>
                <c:pt idx="169">
                  <c:v>0.16919999999999999</c:v>
                </c:pt>
                <c:pt idx="170">
                  <c:v>0.17019999999999999</c:v>
                </c:pt>
                <c:pt idx="171">
                  <c:v>0.17119999999999999</c:v>
                </c:pt>
                <c:pt idx="172">
                  <c:v>0.17219999999999999</c:v>
                </c:pt>
                <c:pt idx="173">
                  <c:v>0.17319999999999999</c:v>
                </c:pt>
                <c:pt idx="174">
                  <c:v>0.17419999999999999</c:v>
                </c:pt>
                <c:pt idx="175">
                  <c:v>0.17519999999999999</c:v>
                </c:pt>
                <c:pt idx="176">
                  <c:v>0.1762</c:v>
                </c:pt>
                <c:pt idx="177">
                  <c:v>0.1772</c:v>
                </c:pt>
                <c:pt idx="178">
                  <c:v>0.1782</c:v>
                </c:pt>
                <c:pt idx="179">
                  <c:v>0.1792</c:v>
                </c:pt>
                <c:pt idx="180">
                  <c:v>0.1802</c:v>
                </c:pt>
                <c:pt idx="181">
                  <c:v>0.1812</c:v>
                </c:pt>
                <c:pt idx="182">
                  <c:v>0.1822</c:v>
                </c:pt>
                <c:pt idx="183">
                  <c:v>0.1832</c:v>
                </c:pt>
                <c:pt idx="184">
                  <c:v>0.1842</c:v>
                </c:pt>
                <c:pt idx="185">
                  <c:v>0.1852</c:v>
                </c:pt>
                <c:pt idx="186">
                  <c:v>0.1862</c:v>
                </c:pt>
                <c:pt idx="187">
                  <c:v>0.18720000000000001</c:v>
                </c:pt>
                <c:pt idx="188">
                  <c:v>0.18820000000000001</c:v>
                </c:pt>
                <c:pt idx="189">
                  <c:v>0.18920000000000001</c:v>
                </c:pt>
                <c:pt idx="190">
                  <c:v>0.19020000000000001</c:v>
                </c:pt>
                <c:pt idx="191">
                  <c:v>0.19120000000000001</c:v>
                </c:pt>
                <c:pt idx="192">
                  <c:v>0.19220000000000001</c:v>
                </c:pt>
                <c:pt idx="193">
                  <c:v>0.19320000000000001</c:v>
                </c:pt>
                <c:pt idx="194">
                  <c:v>0.19420000000000001</c:v>
                </c:pt>
                <c:pt idx="195">
                  <c:v>0.19520000000000001</c:v>
                </c:pt>
                <c:pt idx="196">
                  <c:v>0.19620000000000001</c:v>
                </c:pt>
                <c:pt idx="197">
                  <c:v>0.19719999999999999</c:v>
                </c:pt>
                <c:pt idx="198">
                  <c:v>0.19819999999999999</c:v>
                </c:pt>
                <c:pt idx="199">
                  <c:v>0.19919999999999999</c:v>
                </c:pt>
                <c:pt idx="200">
                  <c:v>0.20019999999999999</c:v>
                </c:pt>
                <c:pt idx="201">
                  <c:v>0.20119999999999999</c:v>
                </c:pt>
                <c:pt idx="202">
                  <c:v>0.20219999999999999</c:v>
                </c:pt>
                <c:pt idx="203">
                  <c:v>0.20319999999999999</c:v>
                </c:pt>
                <c:pt idx="204">
                  <c:v>0.20419999999999999</c:v>
                </c:pt>
                <c:pt idx="205">
                  <c:v>0.20519999999999999</c:v>
                </c:pt>
                <c:pt idx="206">
                  <c:v>0.20619999999999999</c:v>
                </c:pt>
                <c:pt idx="207">
                  <c:v>0.2072</c:v>
                </c:pt>
                <c:pt idx="208">
                  <c:v>0.2082</c:v>
                </c:pt>
                <c:pt idx="209">
                  <c:v>0.2092</c:v>
                </c:pt>
                <c:pt idx="210">
                  <c:v>0.2102</c:v>
                </c:pt>
                <c:pt idx="211">
                  <c:v>0.2112</c:v>
                </c:pt>
                <c:pt idx="212">
                  <c:v>0.2122</c:v>
                </c:pt>
                <c:pt idx="213">
                  <c:v>0.2132</c:v>
                </c:pt>
                <c:pt idx="214">
                  <c:v>0.2142</c:v>
                </c:pt>
                <c:pt idx="215">
                  <c:v>0.2152</c:v>
                </c:pt>
                <c:pt idx="216">
                  <c:v>0.2162</c:v>
                </c:pt>
                <c:pt idx="217">
                  <c:v>0.2172</c:v>
                </c:pt>
                <c:pt idx="218">
                  <c:v>0.21820000000000001</c:v>
                </c:pt>
                <c:pt idx="219">
                  <c:v>0.21920000000000001</c:v>
                </c:pt>
                <c:pt idx="220">
                  <c:v>0.22020000000000001</c:v>
                </c:pt>
                <c:pt idx="221">
                  <c:v>0.22120000000000001</c:v>
                </c:pt>
                <c:pt idx="222">
                  <c:v>0.22220000000000001</c:v>
                </c:pt>
                <c:pt idx="223">
                  <c:v>0.22320000000000001</c:v>
                </c:pt>
                <c:pt idx="224">
                  <c:v>0.22420000000000001</c:v>
                </c:pt>
                <c:pt idx="225">
                  <c:v>0.22520000000000001</c:v>
                </c:pt>
                <c:pt idx="226">
                  <c:v>0.22620000000000001</c:v>
                </c:pt>
                <c:pt idx="227">
                  <c:v>0.22720000000000001</c:v>
                </c:pt>
                <c:pt idx="228">
                  <c:v>0.22819999999999999</c:v>
                </c:pt>
                <c:pt idx="229">
                  <c:v>0.22919999999999999</c:v>
                </c:pt>
                <c:pt idx="230">
                  <c:v>0.23019999999999999</c:v>
                </c:pt>
                <c:pt idx="231">
                  <c:v>0.23119999999999999</c:v>
                </c:pt>
                <c:pt idx="232">
                  <c:v>0.23219999999999999</c:v>
                </c:pt>
                <c:pt idx="233">
                  <c:v>0.23319999999999999</c:v>
                </c:pt>
                <c:pt idx="234">
                  <c:v>0.23419999999999999</c:v>
                </c:pt>
                <c:pt idx="235">
                  <c:v>0.23519999999999999</c:v>
                </c:pt>
                <c:pt idx="236">
                  <c:v>0.23619999999999999</c:v>
                </c:pt>
                <c:pt idx="237">
                  <c:v>0.23719999999999999</c:v>
                </c:pt>
                <c:pt idx="238">
                  <c:v>0.2382</c:v>
                </c:pt>
                <c:pt idx="239">
                  <c:v>0.2392</c:v>
                </c:pt>
                <c:pt idx="240">
                  <c:v>0.2402</c:v>
                </c:pt>
                <c:pt idx="241">
                  <c:v>0.2412</c:v>
                </c:pt>
                <c:pt idx="242">
                  <c:v>0.2422</c:v>
                </c:pt>
                <c:pt idx="243">
                  <c:v>0.2432</c:v>
                </c:pt>
                <c:pt idx="244">
                  <c:v>0.2442</c:v>
                </c:pt>
                <c:pt idx="245">
                  <c:v>0.2452</c:v>
                </c:pt>
                <c:pt idx="246">
                  <c:v>0.2462</c:v>
                </c:pt>
                <c:pt idx="247">
                  <c:v>0.2472</c:v>
                </c:pt>
                <c:pt idx="248">
                  <c:v>0.2482</c:v>
                </c:pt>
                <c:pt idx="249">
                  <c:v>0.2492</c:v>
                </c:pt>
                <c:pt idx="250">
                  <c:v>0.25030000000000002</c:v>
                </c:pt>
                <c:pt idx="251">
                  <c:v>0.25130000000000002</c:v>
                </c:pt>
                <c:pt idx="252">
                  <c:v>0.25230000000000002</c:v>
                </c:pt>
                <c:pt idx="253">
                  <c:v>0.25330000000000003</c:v>
                </c:pt>
                <c:pt idx="254">
                  <c:v>0.25430000000000003</c:v>
                </c:pt>
                <c:pt idx="255">
                  <c:v>0.25530000000000003</c:v>
                </c:pt>
                <c:pt idx="256">
                  <c:v>0.25629999999999997</c:v>
                </c:pt>
                <c:pt idx="257">
                  <c:v>0.25729999999999997</c:v>
                </c:pt>
                <c:pt idx="258">
                  <c:v>0.25829999999999997</c:v>
                </c:pt>
                <c:pt idx="259">
                  <c:v>0.25929999999999997</c:v>
                </c:pt>
                <c:pt idx="260">
                  <c:v>0.26029999999999998</c:v>
                </c:pt>
                <c:pt idx="261">
                  <c:v>0.26129999999999998</c:v>
                </c:pt>
                <c:pt idx="262">
                  <c:v>0.26229999999999998</c:v>
                </c:pt>
                <c:pt idx="263">
                  <c:v>0.26329999999999998</c:v>
                </c:pt>
                <c:pt idx="264">
                  <c:v>0.26429999999999998</c:v>
                </c:pt>
                <c:pt idx="265">
                  <c:v>0.26529999999999998</c:v>
                </c:pt>
                <c:pt idx="266">
                  <c:v>0.26629999999999998</c:v>
                </c:pt>
                <c:pt idx="267">
                  <c:v>0.26729999999999998</c:v>
                </c:pt>
                <c:pt idx="268">
                  <c:v>0.26829999999999998</c:v>
                </c:pt>
                <c:pt idx="269">
                  <c:v>0.26929999999999998</c:v>
                </c:pt>
                <c:pt idx="270">
                  <c:v>0.27029999999999998</c:v>
                </c:pt>
                <c:pt idx="271">
                  <c:v>0.27129999999999999</c:v>
                </c:pt>
                <c:pt idx="272">
                  <c:v>0.27229999999999999</c:v>
                </c:pt>
                <c:pt idx="273">
                  <c:v>0.27329999999999999</c:v>
                </c:pt>
                <c:pt idx="274">
                  <c:v>0.27429999999999999</c:v>
                </c:pt>
                <c:pt idx="275">
                  <c:v>0.27529999999999999</c:v>
                </c:pt>
                <c:pt idx="276">
                  <c:v>0.27629999999999999</c:v>
                </c:pt>
                <c:pt idx="277">
                  <c:v>0.27729999999999999</c:v>
                </c:pt>
                <c:pt idx="278">
                  <c:v>0.27829999999999999</c:v>
                </c:pt>
                <c:pt idx="279">
                  <c:v>0.27929999999999999</c:v>
                </c:pt>
                <c:pt idx="280">
                  <c:v>0.28029999999999999</c:v>
                </c:pt>
                <c:pt idx="281">
                  <c:v>0.28129999999999999</c:v>
                </c:pt>
                <c:pt idx="282">
                  <c:v>0.2823</c:v>
                </c:pt>
                <c:pt idx="283">
                  <c:v>0.2833</c:v>
                </c:pt>
              </c:numCache>
            </c:numRef>
          </c:xVal>
          <c:yVal>
            <c:numRef>
              <c:f>'40lb data'!$B$4:$B$287</c:f>
              <c:numCache>
                <c:formatCode>General</c:formatCode>
                <c:ptCount val="284"/>
                <c:pt idx="0">
                  <c:v>1.41E-2</c:v>
                </c:pt>
                <c:pt idx="1">
                  <c:v>0.20069999999999999</c:v>
                </c:pt>
                <c:pt idx="2">
                  <c:v>0.27550000000000002</c:v>
                </c:pt>
                <c:pt idx="3">
                  <c:v>0.32990000000000003</c:v>
                </c:pt>
                <c:pt idx="4">
                  <c:v>0.37369999999999998</c:v>
                </c:pt>
                <c:pt idx="5">
                  <c:v>0.4108</c:v>
                </c:pt>
                <c:pt idx="6">
                  <c:v>0.44319999999999998</c:v>
                </c:pt>
                <c:pt idx="7">
                  <c:v>0.47189999999999999</c:v>
                </c:pt>
                <c:pt idx="8">
                  <c:v>0.49790000000000001</c:v>
                </c:pt>
                <c:pt idx="9">
                  <c:v>0.52149999999999996</c:v>
                </c:pt>
                <c:pt idx="10">
                  <c:v>0.54310000000000003</c:v>
                </c:pt>
                <c:pt idx="11">
                  <c:v>0.56320000000000003</c:v>
                </c:pt>
                <c:pt idx="12">
                  <c:v>0.58179999999999998</c:v>
                </c:pt>
                <c:pt idx="13">
                  <c:v>0.59919999999999995</c:v>
                </c:pt>
                <c:pt idx="14">
                  <c:v>0.61550000000000005</c:v>
                </c:pt>
                <c:pt idx="15">
                  <c:v>0.63080000000000003</c:v>
                </c:pt>
                <c:pt idx="16">
                  <c:v>0.64529999999999998</c:v>
                </c:pt>
                <c:pt idx="17">
                  <c:v>0.65900000000000003</c:v>
                </c:pt>
                <c:pt idx="18">
                  <c:v>0.67190000000000005</c:v>
                </c:pt>
                <c:pt idx="19">
                  <c:v>0.68420000000000003</c:v>
                </c:pt>
                <c:pt idx="20">
                  <c:v>0.69589999999999996</c:v>
                </c:pt>
                <c:pt idx="21">
                  <c:v>0.70699999999999996</c:v>
                </c:pt>
                <c:pt idx="22">
                  <c:v>0.71760000000000002</c:v>
                </c:pt>
                <c:pt idx="23">
                  <c:v>0.7278</c:v>
                </c:pt>
                <c:pt idx="24">
                  <c:v>0.73750000000000004</c:v>
                </c:pt>
                <c:pt idx="25">
                  <c:v>0.74670000000000003</c:v>
                </c:pt>
                <c:pt idx="26">
                  <c:v>0.75560000000000005</c:v>
                </c:pt>
                <c:pt idx="27">
                  <c:v>0.7641</c:v>
                </c:pt>
                <c:pt idx="28">
                  <c:v>0.77229999999999999</c:v>
                </c:pt>
                <c:pt idx="29">
                  <c:v>0.7802</c:v>
                </c:pt>
                <c:pt idx="30">
                  <c:v>0.78769999999999996</c:v>
                </c:pt>
                <c:pt idx="31">
                  <c:v>0.79500000000000004</c:v>
                </c:pt>
                <c:pt idx="32">
                  <c:v>0.80189999999999995</c:v>
                </c:pt>
                <c:pt idx="33">
                  <c:v>0.80859999999999999</c:v>
                </c:pt>
                <c:pt idx="34">
                  <c:v>0.81510000000000005</c:v>
                </c:pt>
                <c:pt idx="35">
                  <c:v>0.82130000000000003</c:v>
                </c:pt>
                <c:pt idx="36">
                  <c:v>0.82730000000000004</c:v>
                </c:pt>
                <c:pt idx="37">
                  <c:v>0.83309999999999995</c:v>
                </c:pt>
                <c:pt idx="38">
                  <c:v>0.8387</c:v>
                </c:pt>
                <c:pt idx="39">
                  <c:v>0.84399999999999997</c:v>
                </c:pt>
                <c:pt idx="40">
                  <c:v>0.84919999999999995</c:v>
                </c:pt>
                <c:pt idx="41">
                  <c:v>0.85419999999999996</c:v>
                </c:pt>
                <c:pt idx="42">
                  <c:v>0.85899999999999999</c:v>
                </c:pt>
                <c:pt idx="43">
                  <c:v>0.86370000000000002</c:v>
                </c:pt>
                <c:pt idx="44">
                  <c:v>0.86819999999999997</c:v>
                </c:pt>
                <c:pt idx="45">
                  <c:v>0.87260000000000004</c:v>
                </c:pt>
                <c:pt idx="46">
                  <c:v>0.87670000000000003</c:v>
                </c:pt>
                <c:pt idx="47">
                  <c:v>0.88080000000000003</c:v>
                </c:pt>
                <c:pt idx="48">
                  <c:v>0.88470000000000004</c:v>
                </c:pt>
                <c:pt idx="49">
                  <c:v>0.88849999999999996</c:v>
                </c:pt>
                <c:pt idx="50">
                  <c:v>0.89219999999999999</c:v>
                </c:pt>
                <c:pt idx="51">
                  <c:v>0.89570000000000005</c:v>
                </c:pt>
                <c:pt idx="52">
                  <c:v>0.89910000000000001</c:v>
                </c:pt>
                <c:pt idx="53">
                  <c:v>0.90239999999999998</c:v>
                </c:pt>
                <c:pt idx="54">
                  <c:v>0.90559999999999996</c:v>
                </c:pt>
                <c:pt idx="55">
                  <c:v>0.90869999999999995</c:v>
                </c:pt>
                <c:pt idx="56">
                  <c:v>0.91169999999999995</c:v>
                </c:pt>
                <c:pt idx="57">
                  <c:v>0.91459999999999997</c:v>
                </c:pt>
                <c:pt idx="58">
                  <c:v>0.9173</c:v>
                </c:pt>
                <c:pt idx="59">
                  <c:v>0.92</c:v>
                </c:pt>
                <c:pt idx="60">
                  <c:v>0.92269999999999996</c:v>
                </c:pt>
                <c:pt idx="61">
                  <c:v>0.92520000000000002</c:v>
                </c:pt>
                <c:pt idx="62">
                  <c:v>0.92759999999999998</c:v>
                </c:pt>
                <c:pt idx="63">
                  <c:v>0.93</c:v>
                </c:pt>
                <c:pt idx="64">
                  <c:v>0.93230000000000002</c:v>
                </c:pt>
                <c:pt idx="65">
                  <c:v>0.9345</c:v>
                </c:pt>
                <c:pt idx="66">
                  <c:v>0.93659999999999999</c:v>
                </c:pt>
                <c:pt idx="67">
                  <c:v>0.93869999999999998</c:v>
                </c:pt>
                <c:pt idx="68">
                  <c:v>0.94069999999999998</c:v>
                </c:pt>
                <c:pt idx="69">
                  <c:v>0.94259999999999999</c:v>
                </c:pt>
                <c:pt idx="70">
                  <c:v>0.94450000000000001</c:v>
                </c:pt>
                <c:pt idx="71">
                  <c:v>0.94630000000000003</c:v>
                </c:pt>
                <c:pt idx="72">
                  <c:v>0.94799999999999995</c:v>
                </c:pt>
                <c:pt idx="73">
                  <c:v>0.94969999999999999</c:v>
                </c:pt>
                <c:pt idx="74">
                  <c:v>0.95130000000000003</c:v>
                </c:pt>
                <c:pt idx="75">
                  <c:v>0.95289999999999997</c:v>
                </c:pt>
                <c:pt idx="76">
                  <c:v>0.95450000000000002</c:v>
                </c:pt>
                <c:pt idx="77">
                  <c:v>0.95589999999999997</c:v>
                </c:pt>
                <c:pt idx="78">
                  <c:v>0.95740000000000003</c:v>
                </c:pt>
                <c:pt idx="79">
                  <c:v>0.95879999999999999</c:v>
                </c:pt>
                <c:pt idx="80">
                  <c:v>0.96009999999999995</c:v>
                </c:pt>
                <c:pt idx="81">
                  <c:v>0.96140000000000003</c:v>
                </c:pt>
                <c:pt idx="82">
                  <c:v>0.9627</c:v>
                </c:pt>
                <c:pt idx="83">
                  <c:v>0.96389999999999998</c:v>
                </c:pt>
                <c:pt idx="84">
                  <c:v>0.96499999999999997</c:v>
                </c:pt>
                <c:pt idx="85">
                  <c:v>0.96619999999999995</c:v>
                </c:pt>
                <c:pt idx="86">
                  <c:v>0.96730000000000005</c:v>
                </c:pt>
                <c:pt idx="87">
                  <c:v>0.96830000000000005</c:v>
                </c:pt>
                <c:pt idx="88">
                  <c:v>0.96940000000000004</c:v>
                </c:pt>
                <c:pt idx="89">
                  <c:v>0.97040000000000004</c:v>
                </c:pt>
                <c:pt idx="90">
                  <c:v>0.97130000000000005</c:v>
                </c:pt>
                <c:pt idx="91">
                  <c:v>0.97230000000000005</c:v>
                </c:pt>
                <c:pt idx="92">
                  <c:v>0.97319999999999995</c:v>
                </c:pt>
                <c:pt idx="93">
                  <c:v>0.97399999999999998</c:v>
                </c:pt>
                <c:pt idx="94">
                  <c:v>0.97489999999999999</c:v>
                </c:pt>
                <c:pt idx="95">
                  <c:v>0.97570000000000001</c:v>
                </c:pt>
                <c:pt idx="96">
                  <c:v>0.97650000000000003</c:v>
                </c:pt>
                <c:pt idx="97">
                  <c:v>0.97729999999999995</c:v>
                </c:pt>
                <c:pt idx="98">
                  <c:v>0.97799999999999998</c:v>
                </c:pt>
                <c:pt idx="99">
                  <c:v>0.97870000000000001</c:v>
                </c:pt>
                <c:pt idx="100">
                  <c:v>0.97940000000000005</c:v>
                </c:pt>
                <c:pt idx="101">
                  <c:v>0.98009999999999997</c:v>
                </c:pt>
                <c:pt idx="102">
                  <c:v>0.98070000000000002</c:v>
                </c:pt>
                <c:pt idx="103">
                  <c:v>0.98129999999999995</c:v>
                </c:pt>
                <c:pt idx="104">
                  <c:v>0.9819</c:v>
                </c:pt>
                <c:pt idx="105">
                  <c:v>0.98250000000000004</c:v>
                </c:pt>
                <c:pt idx="106">
                  <c:v>0.98309999999999997</c:v>
                </c:pt>
                <c:pt idx="107">
                  <c:v>0.98370000000000002</c:v>
                </c:pt>
                <c:pt idx="108">
                  <c:v>0.98419999999999996</c:v>
                </c:pt>
                <c:pt idx="109">
                  <c:v>0.98470000000000002</c:v>
                </c:pt>
                <c:pt idx="110">
                  <c:v>0.98519999999999996</c:v>
                </c:pt>
                <c:pt idx="111">
                  <c:v>0.98570000000000002</c:v>
                </c:pt>
                <c:pt idx="112">
                  <c:v>0.98609999999999998</c:v>
                </c:pt>
                <c:pt idx="113">
                  <c:v>0.98660000000000003</c:v>
                </c:pt>
                <c:pt idx="114">
                  <c:v>0.98699999999999999</c:v>
                </c:pt>
                <c:pt idx="115">
                  <c:v>0.98740000000000006</c:v>
                </c:pt>
                <c:pt idx="116">
                  <c:v>0.9879</c:v>
                </c:pt>
                <c:pt idx="117">
                  <c:v>0.98829999999999996</c:v>
                </c:pt>
                <c:pt idx="118">
                  <c:v>0.98860000000000003</c:v>
                </c:pt>
                <c:pt idx="119">
                  <c:v>0.98899999999999999</c:v>
                </c:pt>
                <c:pt idx="120">
                  <c:v>0.98939999999999995</c:v>
                </c:pt>
                <c:pt idx="121">
                  <c:v>0.98970000000000002</c:v>
                </c:pt>
                <c:pt idx="122">
                  <c:v>0.99</c:v>
                </c:pt>
                <c:pt idx="123">
                  <c:v>0.99039999999999995</c:v>
                </c:pt>
                <c:pt idx="124">
                  <c:v>0.99070000000000003</c:v>
                </c:pt>
                <c:pt idx="125">
                  <c:v>0.99099999999999999</c:v>
                </c:pt>
                <c:pt idx="126">
                  <c:v>0.99129999999999996</c:v>
                </c:pt>
                <c:pt idx="127">
                  <c:v>0.99160000000000004</c:v>
                </c:pt>
                <c:pt idx="128">
                  <c:v>0.99180000000000001</c:v>
                </c:pt>
                <c:pt idx="129">
                  <c:v>0.99209999999999998</c:v>
                </c:pt>
                <c:pt idx="130">
                  <c:v>0.99239999999999995</c:v>
                </c:pt>
                <c:pt idx="131">
                  <c:v>0.99260000000000004</c:v>
                </c:pt>
                <c:pt idx="132">
                  <c:v>0.99280000000000002</c:v>
                </c:pt>
                <c:pt idx="133">
                  <c:v>0.99309999999999998</c:v>
                </c:pt>
                <c:pt idx="134">
                  <c:v>0.99329999999999996</c:v>
                </c:pt>
                <c:pt idx="135">
                  <c:v>0.99350000000000005</c:v>
                </c:pt>
                <c:pt idx="136">
                  <c:v>0.99370000000000003</c:v>
                </c:pt>
                <c:pt idx="137">
                  <c:v>0.99390000000000001</c:v>
                </c:pt>
                <c:pt idx="138">
                  <c:v>0.99409999999999998</c:v>
                </c:pt>
                <c:pt idx="139">
                  <c:v>0.99429999999999996</c:v>
                </c:pt>
                <c:pt idx="140">
                  <c:v>0.99450000000000005</c:v>
                </c:pt>
                <c:pt idx="141">
                  <c:v>0.99470000000000003</c:v>
                </c:pt>
                <c:pt idx="142">
                  <c:v>0.99490000000000001</c:v>
                </c:pt>
                <c:pt idx="143">
                  <c:v>0.995</c:v>
                </c:pt>
                <c:pt idx="144">
                  <c:v>0.99519999999999997</c:v>
                </c:pt>
                <c:pt idx="145">
                  <c:v>0.99529999999999996</c:v>
                </c:pt>
                <c:pt idx="146">
                  <c:v>0.99550000000000005</c:v>
                </c:pt>
                <c:pt idx="147">
                  <c:v>0.99560000000000004</c:v>
                </c:pt>
                <c:pt idx="148">
                  <c:v>0.99580000000000002</c:v>
                </c:pt>
                <c:pt idx="149">
                  <c:v>0.99590000000000001</c:v>
                </c:pt>
                <c:pt idx="150">
                  <c:v>0.99609999999999999</c:v>
                </c:pt>
                <c:pt idx="151">
                  <c:v>0.99619999999999997</c:v>
                </c:pt>
                <c:pt idx="152">
                  <c:v>0.99629999999999996</c:v>
                </c:pt>
                <c:pt idx="153">
                  <c:v>0.99639999999999995</c:v>
                </c:pt>
                <c:pt idx="154">
                  <c:v>0.99650000000000005</c:v>
                </c:pt>
                <c:pt idx="155">
                  <c:v>0.99670000000000003</c:v>
                </c:pt>
                <c:pt idx="156">
                  <c:v>0.99680000000000002</c:v>
                </c:pt>
                <c:pt idx="157">
                  <c:v>0.99690000000000001</c:v>
                </c:pt>
                <c:pt idx="158">
                  <c:v>0.997</c:v>
                </c:pt>
                <c:pt idx="159">
                  <c:v>0.99709999999999999</c:v>
                </c:pt>
                <c:pt idx="160">
                  <c:v>0.99719999999999998</c:v>
                </c:pt>
                <c:pt idx="161">
                  <c:v>0.99729999999999996</c:v>
                </c:pt>
                <c:pt idx="162">
                  <c:v>0.99729999999999996</c:v>
                </c:pt>
                <c:pt idx="163">
                  <c:v>0.99739999999999995</c:v>
                </c:pt>
                <c:pt idx="164">
                  <c:v>0.99750000000000005</c:v>
                </c:pt>
                <c:pt idx="165">
                  <c:v>0.99760000000000004</c:v>
                </c:pt>
                <c:pt idx="166">
                  <c:v>0.99770000000000003</c:v>
                </c:pt>
                <c:pt idx="167">
                  <c:v>0.99770000000000003</c:v>
                </c:pt>
                <c:pt idx="168">
                  <c:v>0.99780000000000002</c:v>
                </c:pt>
                <c:pt idx="169">
                  <c:v>0.99790000000000001</c:v>
                </c:pt>
                <c:pt idx="170">
                  <c:v>0.998</c:v>
                </c:pt>
                <c:pt idx="171">
                  <c:v>0.998</c:v>
                </c:pt>
                <c:pt idx="172">
                  <c:v>0.99809999999999999</c:v>
                </c:pt>
                <c:pt idx="173">
                  <c:v>0.99819999999999998</c:v>
                </c:pt>
                <c:pt idx="174">
                  <c:v>0.99819999999999998</c:v>
                </c:pt>
                <c:pt idx="175">
                  <c:v>0.99829999999999997</c:v>
                </c:pt>
                <c:pt idx="176">
                  <c:v>0.99829999999999997</c:v>
                </c:pt>
                <c:pt idx="177">
                  <c:v>0.99839999999999995</c:v>
                </c:pt>
                <c:pt idx="178">
                  <c:v>0.99839999999999995</c:v>
                </c:pt>
                <c:pt idx="179">
                  <c:v>0.99850000000000005</c:v>
                </c:pt>
                <c:pt idx="180">
                  <c:v>0.99850000000000005</c:v>
                </c:pt>
                <c:pt idx="181">
                  <c:v>0.99860000000000004</c:v>
                </c:pt>
                <c:pt idx="182">
                  <c:v>0.99860000000000004</c:v>
                </c:pt>
                <c:pt idx="183">
                  <c:v>0.99870000000000003</c:v>
                </c:pt>
                <c:pt idx="184">
                  <c:v>0.99870000000000003</c:v>
                </c:pt>
                <c:pt idx="185">
                  <c:v>0.99880000000000002</c:v>
                </c:pt>
                <c:pt idx="186">
                  <c:v>0.99880000000000002</c:v>
                </c:pt>
                <c:pt idx="187">
                  <c:v>0.99880000000000002</c:v>
                </c:pt>
                <c:pt idx="188">
                  <c:v>0.99890000000000001</c:v>
                </c:pt>
                <c:pt idx="189">
                  <c:v>0.99890000000000001</c:v>
                </c:pt>
                <c:pt idx="190">
                  <c:v>0.99890000000000001</c:v>
                </c:pt>
                <c:pt idx="191">
                  <c:v>0.999</c:v>
                </c:pt>
                <c:pt idx="192">
                  <c:v>0.999</c:v>
                </c:pt>
                <c:pt idx="193">
                  <c:v>0.999</c:v>
                </c:pt>
                <c:pt idx="194">
                  <c:v>0.99909999999999999</c:v>
                </c:pt>
                <c:pt idx="195">
                  <c:v>0.99909999999999999</c:v>
                </c:pt>
                <c:pt idx="196">
                  <c:v>0.99909999999999999</c:v>
                </c:pt>
                <c:pt idx="197">
                  <c:v>0.99919999999999998</c:v>
                </c:pt>
                <c:pt idx="198">
                  <c:v>0.99919999999999998</c:v>
                </c:pt>
                <c:pt idx="199">
                  <c:v>0.99919999999999998</c:v>
                </c:pt>
                <c:pt idx="200">
                  <c:v>0.99919999999999998</c:v>
                </c:pt>
                <c:pt idx="201">
                  <c:v>0.99929999999999997</c:v>
                </c:pt>
                <c:pt idx="202">
                  <c:v>0.99929999999999997</c:v>
                </c:pt>
                <c:pt idx="203">
                  <c:v>0.99929999999999997</c:v>
                </c:pt>
                <c:pt idx="204">
                  <c:v>0.99929999999999997</c:v>
                </c:pt>
                <c:pt idx="205">
                  <c:v>0.99939999999999996</c:v>
                </c:pt>
                <c:pt idx="206">
                  <c:v>0.99939999999999996</c:v>
                </c:pt>
                <c:pt idx="207">
                  <c:v>0.99939999999999996</c:v>
                </c:pt>
                <c:pt idx="208">
                  <c:v>0.99939999999999996</c:v>
                </c:pt>
                <c:pt idx="209">
                  <c:v>0.99939999999999996</c:v>
                </c:pt>
                <c:pt idx="210">
                  <c:v>0.99950000000000006</c:v>
                </c:pt>
                <c:pt idx="211">
                  <c:v>0.99950000000000006</c:v>
                </c:pt>
                <c:pt idx="212">
                  <c:v>0.99950000000000006</c:v>
                </c:pt>
                <c:pt idx="213">
                  <c:v>0.99950000000000006</c:v>
                </c:pt>
                <c:pt idx="214">
                  <c:v>0.99950000000000006</c:v>
                </c:pt>
                <c:pt idx="215">
                  <c:v>0.99950000000000006</c:v>
                </c:pt>
                <c:pt idx="216">
                  <c:v>0.99960000000000004</c:v>
                </c:pt>
                <c:pt idx="217">
                  <c:v>0.99960000000000004</c:v>
                </c:pt>
                <c:pt idx="218">
                  <c:v>0.99960000000000004</c:v>
                </c:pt>
                <c:pt idx="219">
                  <c:v>0.99960000000000004</c:v>
                </c:pt>
                <c:pt idx="220">
                  <c:v>0.99960000000000004</c:v>
                </c:pt>
                <c:pt idx="221">
                  <c:v>0.99960000000000004</c:v>
                </c:pt>
                <c:pt idx="222">
                  <c:v>0.99960000000000004</c:v>
                </c:pt>
                <c:pt idx="223">
                  <c:v>0.99960000000000004</c:v>
                </c:pt>
                <c:pt idx="224">
                  <c:v>0.99970000000000003</c:v>
                </c:pt>
                <c:pt idx="225">
                  <c:v>0.99970000000000003</c:v>
                </c:pt>
                <c:pt idx="226">
                  <c:v>0.99970000000000003</c:v>
                </c:pt>
                <c:pt idx="227">
                  <c:v>0.99970000000000003</c:v>
                </c:pt>
                <c:pt idx="228">
                  <c:v>0.99970000000000003</c:v>
                </c:pt>
                <c:pt idx="229">
                  <c:v>0.99970000000000003</c:v>
                </c:pt>
                <c:pt idx="230">
                  <c:v>0.99970000000000003</c:v>
                </c:pt>
                <c:pt idx="231">
                  <c:v>0.99970000000000003</c:v>
                </c:pt>
                <c:pt idx="232">
                  <c:v>0.99970000000000003</c:v>
                </c:pt>
                <c:pt idx="233">
                  <c:v>0.99970000000000003</c:v>
                </c:pt>
                <c:pt idx="234">
                  <c:v>0.99980000000000002</c:v>
                </c:pt>
                <c:pt idx="235">
                  <c:v>0.99980000000000002</c:v>
                </c:pt>
                <c:pt idx="236">
                  <c:v>0.99980000000000002</c:v>
                </c:pt>
                <c:pt idx="237">
                  <c:v>0.99980000000000002</c:v>
                </c:pt>
                <c:pt idx="238">
                  <c:v>0.99980000000000002</c:v>
                </c:pt>
                <c:pt idx="239">
                  <c:v>0.99980000000000002</c:v>
                </c:pt>
                <c:pt idx="240">
                  <c:v>0.99980000000000002</c:v>
                </c:pt>
                <c:pt idx="241">
                  <c:v>0.99980000000000002</c:v>
                </c:pt>
                <c:pt idx="242">
                  <c:v>0.99980000000000002</c:v>
                </c:pt>
                <c:pt idx="243">
                  <c:v>0.99980000000000002</c:v>
                </c:pt>
                <c:pt idx="244">
                  <c:v>0.99980000000000002</c:v>
                </c:pt>
                <c:pt idx="245">
                  <c:v>0.99980000000000002</c:v>
                </c:pt>
                <c:pt idx="246">
                  <c:v>0.99980000000000002</c:v>
                </c:pt>
                <c:pt idx="247">
                  <c:v>0.99980000000000002</c:v>
                </c:pt>
                <c:pt idx="248">
                  <c:v>0.99980000000000002</c:v>
                </c:pt>
                <c:pt idx="249">
                  <c:v>0.99980000000000002</c:v>
                </c:pt>
                <c:pt idx="250">
                  <c:v>0.99990000000000001</c:v>
                </c:pt>
                <c:pt idx="251">
                  <c:v>0.99990000000000001</c:v>
                </c:pt>
                <c:pt idx="252">
                  <c:v>0.99990000000000001</c:v>
                </c:pt>
                <c:pt idx="253">
                  <c:v>0.99990000000000001</c:v>
                </c:pt>
                <c:pt idx="254">
                  <c:v>0.99990000000000001</c:v>
                </c:pt>
                <c:pt idx="255">
                  <c:v>0.99990000000000001</c:v>
                </c:pt>
                <c:pt idx="256">
                  <c:v>0.99990000000000001</c:v>
                </c:pt>
                <c:pt idx="257">
                  <c:v>0.99990000000000001</c:v>
                </c:pt>
                <c:pt idx="258">
                  <c:v>0.99990000000000001</c:v>
                </c:pt>
                <c:pt idx="259">
                  <c:v>0.99990000000000001</c:v>
                </c:pt>
                <c:pt idx="260">
                  <c:v>0.99990000000000001</c:v>
                </c:pt>
                <c:pt idx="261">
                  <c:v>0.99990000000000001</c:v>
                </c:pt>
                <c:pt idx="262">
                  <c:v>0.99990000000000001</c:v>
                </c:pt>
                <c:pt idx="263">
                  <c:v>0.99990000000000001</c:v>
                </c:pt>
                <c:pt idx="264">
                  <c:v>0.99990000000000001</c:v>
                </c:pt>
                <c:pt idx="265">
                  <c:v>0.99990000000000001</c:v>
                </c:pt>
                <c:pt idx="266">
                  <c:v>0.99990000000000001</c:v>
                </c:pt>
                <c:pt idx="267">
                  <c:v>0.99990000000000001</c:v>
                </c:pt>
                <c:pt idx="268">
                  <c:v>0.99990000000000001</c:v>
                </c:pt>
                <c:pt idx="269">
                  <c:v>0.99990000000000001</c:v>
                </c:pt>
                <c:pt idx="270">
                  <c:v>0.99990000000000001</c:v>
                </c:pt>
                <c:pt idx="271">
                  <c:v>0.99990000000000001</c:v>
                </c:pt>
                <c:pt idx="272">
                  <c:v>0.99990000000000001</c:v>
                </c:pt>
                <c:pt idx="273">
                  <c:v>0.99990000000000001</c:v>
                </c:pt>
                <c:pt idx="274">
                  <c:v>0.99990000000000001</c:v>
                </c:pt>
                <c:pt idx="275">
                  <c:v>0.99990000000000001</c:v>
                </c:pt>
                <c:pt idx="276">
                  <c:v>0.99990000000000001</c:v>
                </c:pt>
                <c:pt idx="277">
                  <c:v>0.99990000000000001</c:v>
                </c:pt>
                <c:pt idx="278">
                  <c:v>0.99990000000000001</c:v>
                </c:pt>
                <c:pt idx="279">
                  <c:v>0.99990000000000001</c:v>
                </c:pt>
                <c:pt idx="280">
                  <c:v>0.99990000000000001</c:v>
                </c:pt>
                <c:pt idx="281">
                  <c:v>0.99990000000000001</c:v>
                </c:pt>
                <c:pt idx="282">
                  <c:v>0.99990000000000001</c:v>
                </c:pt>
                <c:pt idx="283">
                  <c:v>1</c:v>
                </c:pt>
              </c:numCache>
            </c:numRef>
          </c:yVal>
          <c:smooth val="1"/>
        </c:ser>
        <c:ser>
          <c:idx val="5"/>
          <c:order val="3"/>
          <c:tx>
            <c:v>Analytical - Radial Factor = Infinity (1D Doubly Drained)</c:v>
          </c:tx>
          <c:spPr>
            <a:ln>
              <a:solidFill>
                <a:srgbClr val="588824"/>
              </a:solidFill>
              <a:prstDash val="lgDash"/>
            </a:ln>
          </c:spPr>
          <c:marker>
            <c:symbol val="none"/>
          </c:marker>
          <c:xVal>
            <c:numRef>
              <c:f>'40lb data'!$A$4:$A$1003</c:f>
              <c:numCache>
                <c:formatCode>General</c:formatCode>
                <c:ptCount val="1000"/>
                <c:pt idx="0">
                  <c:v>9.9999999999999995E-8</c:v>
                </c:pt>
                <c:pt idx="1">
                  <c:v>1E-3</c:v>
                </c:pt>
                <c:pt idx="2">
                  <c:v>2E-3</c:v>
                </c:pt>
                <c:pt idx="3">
                  <c:v>3.0000000000000001E-3</c:v>
                </c:pt>
                <c:pt idx="4">
                  <c:v>4.0000000000000001E-3</c:v>
                </c:pt>
                <c:pt idx="5">
                  <c:v>5.0000000000000001E-3</c:v>
                </c:pt>
                <c:pt idx="6">
                  <c:v>6.0000000000000001E-3</c:v>
                </c:pt>
                <c:pt idx="7">
                  <c:v>7.0000000000000001E-3</c:v>
                </c:pt>
                <c:pt idx="8">
                  <c:v>8.0000000000000002E-3</c:v>
                </c:pt>
                <c:pt idx="9">
                  <c:v>8.9999999999999993E-3</c:v>
                </c:pt>
                <c:pt idx="10">
                  <c:v>0.01</c:v>
                </c:pt>
                <c:pt idx="11">
                  <c:v>1.0999999999999999E-2</c:v>
                </c:pt>
                <c:pt idx="12">
                  <c:v>1.2E-2</c:v>
                </c:pt>
                <c:pt idx="13">
                  <c:v>1.2999999999999999E-2</c:v>
                </c:pt>
                <c:pt idx="14">
                  <c:v>1.4E-2</c:v>
                </c:pt>
                <c:pt idx="15">
                  <c:v>1.4999999999999999E-2</c:v>
                </c:pt>
                <c:pt idx="16">
                  <c:v>1.6E-2</c:v>
                </c:pt>
                <c:pt idx="17">
                  <c:v>1.7000000000000001E-2</c:v>
                </c:pt>
                <c:pt idx="18">
                  <c:v>1.7999999999999999E-2</c:v>
                </c:pt>
                <c:pt idx="19">
                  <c:v>1.9E-2</c:v>
                </c:pt>
                <c:pt idx="20">
                  <c:v>0.02</c:v>
                </c:pt>
                <c:pt idx="21">
                  <c:v>2.1000000000000001E-2</c:v>
                </c:pt>
                <c:pt idx="22">
                  <c:v>2.1999999999999999E-2</c:v>
                </c:pt>
                <c:pt idx="23">
                  <c:v>2.3E-2</c:v>
                </c:pt>
                <c:pt idx="24">
                  <c:v>2.4E-2</c:v>
                </c:pt>
                <c:pt idx="25">
                  <c:v>2.5000000000000001E-2</c:v>
                </c:pt>
                <c:pt idx="26">
                  <c:v>2.5999999999999999E-2</c:v>
                </c:pt>
                <c:pt idx="27">
                  <c:v>2.7E-2</c:v>
                </c:pt>
                <c:pt idx="28">
                  <c:v>2.8000000000000001E-2</c:v>
                </c:pt>
                <c:pt idx="29">
                  <c:v>2.9000000000000001E-2</c:v>
                </c:pt>
                <c:pt idx="30">
                  <c:v>0.03</c:v>
                </c:pt>
                <c:pt idx="31">
                  <c:v>3.1E-2</c:v>
                </c:pt>
                <c:pt idx="32">
                  <c:v>3.2000000000000001E-2</c:v>
                </c:pt>
                <c:pt idx="33">
                  <c:v>3.3000000000000002E-2</c:v>
                </c:pt>
                <c:pt idx="34">
                  <c:v>3.4000000000000002E-2</c:v>
                </c:pt>
                <c:pt idx="35">
                  <c:v>3.5000000000000003E-2</c:v>
                </c:pt>
                <c:pt idx="36">
                  <c:v>3.5999999999999997E-2</c:v>
                </c:pt>
                <c:pt idx="37">
                  <c:v>3.6999999999999998E-2</c:v>
                </c:pt>
                <c:pt idx="38">
                  <c:v>3.7999999999999999E-2</c:v>
                </c:pt>
                <c:pt idx="39">
                  <c:v>3.9E-2</c:v>
                </c:pt>
                <c:pt idx="40">
                  <c:v>0.04</c:v>
                </c:pt>
                <c:pt idx="41">
                  <c:v>4.1000000000000002E-2</c:v>
                </c:pt>
                <c:pt idx="42">
                  <c:v>4.2000000000000003E-2</c:v>
                </c:pt>
                <c:pt idx="43">
                  <c:v>4.2999999999999997E-2</c:v>
                </c:pt>
                <c:pt idx="44">
                  <c:v>4.3999999999999997E-2</c:v>
                </c:pt>
                <c:pt idx="45">
                  <c:v>4.4999999999999998E-2</c:v>
                </c:pt>
                <c:pt idx="46">
                  <c:v>4.5999999999999999E-2</c:v>
                </c:pt>
                <c:pt idx="47">
                  <c:v>4.7E-2</c:v>
                </c:pt>
                <c:pt idx="48">
                  <c:v>4.8000000000000001E-2</c:v>
                </c:pt>
                <c:pt idx="49">
                  <c:v>4.9000000000000002E-2</c:v>
                </c:pt>
                <c:pt idx="50">
                  <c:v>5.0099999999999999E-2</c:v>
                </c:pt>
                <c:pt idx="51">
                  <c:v>5.11E-2</c:v>
                </c:pt>
                <c:pt idx="52">
                  <c:v>5.21E-2</c:v>
                </c:pt>
                <c:pt idx="53">
                  <c:v>5.3100000000000001E-2</c:v>
                </c:pt>
                <c:pt idx="54">
                  <c:v>5.4100000000000002E-2</c:v>
                </c:pt>
                <c:pt idx="55">
                  <c:v>5.5100000000000003E-2</c:v>
                </c:pt>
                <c:pt idx="56">
                  <c:v>5.6099999999999997E-2</c:v>
                </c:pt>
                <c:pt idx="57">
                  <c:v>5.7099999999999998E-2</c:v>
                </c:pt>
                <c:pt idx="58">
                  <c:v>5.8099999999999999E-2</c:v>
                </c:pt>
                <c:pt idx="59">
                  <c:v>5.91E-2</c:v>
                </c:pt>
                <c:pt idx="60">
                  <c:v>6.0100000000000001E-2</c:v>
                </c:pt>
                <c:pt idx="61">
                  <c:v>6.1100000000000002E-2</c:v>
                </c:pt>
                <c:pt idx="62">
                  <c:v>6.2100000000000002E-2</c:v>
                </c:pt>
                <c:pt idx="63">
                  <c:v>6.3100000000000003E-2</c:v>
                </c:pt>
                <c:pt idx="64">
                  <c:v>6.4100000000000004E-2</c:v>
                </c:pt>
                <c:pt idx="65">
                  <c:v>6.5100000000000005E-2</c:v>
                </c:pt>
                <c:pt idx="66">
                  <c:v>6.6100000000000006E-2</c:v>
                </c:pt>
                <c:pt idx="67">
                  <c:v>6.7100000000000007E-2</c:v>
                </c:pt>
                <c:pt idx="68">
                  <c:v>6.8099999999999994E-2</c:v>
                </c:pt>
                <c:pt idx="69">
                  <c:v>6.9099999999999995E-2</c:v>
                </c:pt>
                <c:pt idx="70">
                  <c:v>7.0099999999999996E-2</c:v>
                </c:pt>
                <c:pt idx="71">
                  <c:v>7.1099999999999997E-2</c:v>
                </c:pt>
                <c:pt idx="72">
                  <c:v>7.2099999999999997E-2</c:v>
                </c:pt>
                <c:pt idx="73">
                  <c:v>7.3099999999999998E-2</c:v>
                </c:pt>
                <c:pt idx="74">
                  <c:v>7.4099999999999999E-2</c:v>
                </c:pt>
                <c:pt idx="75">
                  <c:v>7.51E-2</c:v>
                </c:pt>
                <c:pt idx="76">
                  <c:v>7.6100000000000001E-2</c:v>
                </c:pt>
                <c:pt idx="77">
                  <c:v>7.7100000000000002E-2</c:v>
                </c:pt>
                <c:pt idx="78">
                  <c:v>7.8100000000000003E-2</c:v>
                </c:pt>
                <c:pt idx="79">
                  <c:v>7.9100000000000004E-2</c:v>
                </c:pt>
                <c:pt idx="80">
                  <c:v>8.0100000000000005E-2</c:v>
                </c:pt>
                <c:pt idx="81">
                  <c:v>8.1100000000000005E-2</c:v>
                </c:pt>
                <c:pt idx="82">
                  <c:v>8.2100000000000006E-2</c:v>
                </c:pt>
                <c:pt idx="83">
                  <c:v>8.3099999999999993E-2</c:v>
                </c:pt>
                <c:pt idx="84">
                  <c:v>8.4099999999999994E-2</c:v>
                </c:pt>
                <c:pt idx="85">
                  <c:v>8.5099999999999995E-2</c:v>
                </c:pt>
                <c:pt idx="86">
                  <c:v>8.6099999999999996E-2</c:v>
                </c:pt>
                <c:pt idx="87">
                  <c:v>8.7099999999999997E-2</c:v>
                </c:pt>
                <c:pt idx="88">
                  <c:v>8.8099999999999998E-2</c:v>
                </c:pt>
                <c:pt idx="89">
                  <c:v>8.9099999999999999E-2</c:v>
                </c:pt>
                <c:pt idx="90">
                  <c:v>9.01E-2</c:v>
                </c:pt>
                <c:pt idx="91">
                  <c:v>9.11E-2</c:v>
                </c:pt>
                <c:pt idx="92">
                  <c:v>9.2100000000000001E-2</c:v>
                </c:pt>
                <c:pt idx="93">
                  <c:v>9.3100000000000002E-2</c:v>
                </c:pt>
                <c:pt idx="94">
                  <c:v>9.4100000000000003E-2</c:v>
                </c:pt>
                <c:pt idx="95">
                  <c:v>9.5100000000000004E-2</c:v>
                </c:pt>
                <c:pt idx="96">
                  <c:v>9.6100000000000005E-2</c:v>
                </c:pt>
                <c:pt idx="97">
                  <c:v>9.7100000000000006E-2</c:v>
                </c:pt>
                <c:pt idx="98">
                  <c:v>9.8100000000000007E-2</c:v>
                </c:pt>
                <c:pt idx="99">
                  <c:v>9.9099999999999994E-2</c:v>
                </c:pt>
                <c:pt idx="100">
                  <c:v>0.10009999999999999</c:v>
                </c:pt>
                <c:pt idx="101">
                  <c:v>0.1011</c:v>
                </c:pt>
                <c:pt idx="102">
                  <c:v>0.1021</c:v>
                </c:pt>
                <c:pt idx="103">
                  <c:v>0.1031</c:v>
                </c:pt>
                <c:pt idx="104">
                  <c:v>0.1041</c:v>
                </c:pt>
                <c:pt idx="105">
                  <c:v>0.1051</c:v>
                </c:pt>
                <c:pt idx="106">
                  <c:v>0.1061</c:v>
                </c:pt>
                <c:pt idx="107">
                  <c:v>0.1071</c:v>
                </c:pt>
                <c:pt idx="108">
                  <c:v>0.1081</c:v>
                </c:pt>
                <c:pt idx="109">
                  <c:v>0.1091</c:v>
                </c:pt>
                <c:pt idx="110">
                  <c:v>0.1101</c:v>
                </c:pt>
                <c:pt idx="111">
                  <c:v>0.1111</c:v>
                </c:pt>
                <c:pt idx="112">
                  <c:v>0.11210000000000001</c:v>
                </c:pt>
                <c:pt idx="113">
                  <c:v>0.11310000000000001</c:v>
                </c:pt>
                <c:pt idx="114">
                  <c:v>0.11409999999999999</c:v>
                </c:pt>
                <c:pt idx="115">
                  <c:v>0.11509999999999999</c:v>
                </c:pt>
                <c:pt idx="116">
                  <c:v>0.11609999999999999</c:v>
                </c:pt>
                <c:pt idx="117">
                  <c:v>0.1171</c:v>
                </c:pt>
                <c:pt idx="118">
                  <c:v>0.1181</c:v>
                </c:pt>
                <c:pt idx="119">
                  <c:v>0.1191</c:v>
                </c:pt>
                <c:pt idx="120">
                  <c:v>0.1201</c:v>
                </c:pt>
                <c:pt idx="121">
                  <c:v>0.1211</c:v>
                </c:pt>
                <c:pt idx="122">
                  <c:v>0.1221</c:v>
                </c:pt>
                <c:pt idx="123">
                  <c:v>0.1231</c:v>
                </c:pt>
                <c:pt idx="124">
                  <c:v>0.1241</c:v>
                </c:pt>
                <c:pt idx="125">
                  <c:v>0.12509999999999999</c:v>
                </c:pt>
                <c:pt idx="126">
                  <c:v>0.12609999999999999</c:v>
                </c:pt>
                <c:pt idx="127">
                  <c:v>0.12709999999999999</c:v>
                </c:pt>
                <c:pt idx="128">
                  <c:v>0.12809999999999999</c:v>
                </c:pt>
                <c:pt idx="129">
                  <c:v>0.12909999999999999</c:v>
                </c:pt>
                <c:pt idx="130">
                  <c:v>0.13009999999999999</c:v>
                </c:pt>
                <c:pt idx="131">
                  <c:v>0.13109999999999999</c:v>
                </c:pt>
                <c:pt idx="132">
                  <c:v>0.1321</c:v>
                </c:pt>
                <c:pt idx="133">
                  <c:v>0.1331</c:v>
                </c:pt>
                <c:pt idx="134">
                  <c:v>0.1341</c:v>
                </c:pt>
                <c:pt idx="135">
                  <c:v>0.1351</c:v>
                </c:pt>
                <c:pt idx="136">
                  <c:v>0.1361</c:v>
                </c:pt>
                <c:pt idx="137">
                  <c:v>0.1371</c:v>
                </c:pt>
                <c:pt idx="138">
                  <c:v>0.1381</c:v>
                </c:pt>
                <c:pt idx="139">
                  <c:v>0.1391</c:v>
                </c:pt>
                <c:pt idx="140">
                  <c:v>0.1401</c:v>
                </c:pt>
                <c:pt idx="141">
                  <c:v>0.1411</c:v>
                </c:pt>
                <c:pt idx="142">
                  <c:v>0.1421</c:v>
                </c:pt>
                <c:pt idx="143">
                  <c:v>0.1431</c:v>
                </c:pt>
                <c:pt idx="144">
                  <c:v>0.14410000000000001</c:v>
                </c:pt>
                <c:pt idx="145">
                  <c:v>0.14510000000000001</c:v>
                </c:pt>
                <c:pt idx="146">
                  <c:v>0.14610000000000001</c:v>
                </c:pt>
                <c:pt idx="147">
                  <c:v>0.14710000000000001</c:v>
                </c:pt>
                <c:pt idx="148">
                  <c:v>0.14810000000000001</c:v>
                </c:pt>
                <c:pt idx="149">
                  <c:v>0.14910000000000001</c:v>
                </c:pt>
                <c:pt idx="150">
                  <c:v>0.1502</c:v>
                </c:pt>
                <c:pt idx="151">
                  <c:v>0.1512</c:v>
                </c:pt>
                <c:pt idx="152">
                  <c:v>0.1522</c:v>
                </c:pt>
                <c:pt idx="153">
                  <c:v>0.1532</c:v>
                </c:pt>
                <c:pt idx="154">
                  <c:v>0.1542</c:v>
                </c:pt>
                <c:pt idx="155">
                  <c:v>0.1552</c:v>
                </c:pt>
                <c:pt idx="156">
                  <c:v>0.15620000000000001</c:v>
                </c:pt>
                <c:pt idx="157">
                  <c:v>0.15720000000000001</c:v>
                </c:pt>
                <c:pt idx="158">
                  <c:v>0.15820000000000001</c:v>
                </c:pt>
                <c:pt idx="159">
                  <c:v>0.15920000000000001</c:v>
                </c:pt>
                <c:pt idx="160">
                  <c:v>0.16020000000000001</c:v>
                </c:pt>
                <c:pt idx="161">
                  <c:v>0.16120000000000001</c:v>
                </c:pt>
                <c:pt idx="162">
                  <c:v>0.16220000000000001</c:v>
                </c:pt>
                <c:pt idx="163">
                  <c:v>0.16320000000000001</c:v>
                </c:pt>
                <c:pt idx="164">
                  <c:v>0.16420000000000001</c:v>
                </c:pt>
                <c:pt idx="165">
                  <c:v>0.16520000000000001</c:v>
                </c:pt>
                <c:pt idx="166">
                  <c:v>0.16619999999999999</c:v>
                </c:pt>
                <c:pt idx="167">
                  <c:v>0.16719999999999999</c:v>
                </c:pt>
                <c:pt idx="168">
                  <c:v>0.16819999999999999</c:v>
                </c:pt>
                <c:pt idx="169">
                  <c:v>0.16919999999999999</c:v>
                </c:pt>
                <c:pt idx="170">
                  <c:v>0.17019999999999999</c:v>
                </c:pt>
                <c:pt idx="171">
                  <c:v>0.17119999999999999</c:v>
                </c:pt>
                <c:pt idx="172">
                  <c:v>0.17219999999999999</c:v>
                </c:pt>
                <c:pt idx="173">
                  <c:v>0.17319999999999999</c:v>
                </c:pt>
                <c:pt idx="174">
                  <c:v>0.17419999999999999</c:v>
                </c:pt>
                <c:pt idx="175">
                  <c:v>0.17519999999999999</c:v>
                </c:pt>
                <c:pt idx="176">
                  <c:v>0.1762</c:v>
                </c:pt>
                <c:pt idx="177">
                  <c:v>0.1772</c:v>
                </c:pt>
                <c:pt idx="178">
                  <c:v>0.1782</c:v>
                </c:pt>
                <c:pt idx="179">
                  <c:v>0.1792</c:v>
                </c:pt>
                <c:pt idx="180">
                  <c:v>0.1802</c:v>
                </c:pt>
                <c:pt idx="181">
                  <c:v>0.1812</c:v>
                </c:pt>
                <c:pt idx="182">
                  <c:v>0.1822</c:v>
                </c:pt>
                <c:pt idx="183">
                  <c:v>0.1832</c:v>
                </c:pt>
                <c:pt idx="184">
                  <c:v>0.1842</c:v>
                </c:pt>
                <c:pt idx="185">
                  <c:v>0.1852</c:v>
                </c:pt>
                <c:pt idx="186">
                  <c:v>0.1862</c:v>
                </c:pt>
                <c:pt idx="187">
                  <c:v>0.18720000000000001</c:v>
                </c:pt>
                <c:pt idx="188">
                  <c:v>0.18820000000000001</c:v>
                </c:pt>
                <c:pt idx="189">
                  <c:v>0.18920000000000001</c:v>
                </c:pt>
                <c:pt idx="190">
                  <c:v>0.19020000000000001</c:v>
                </c:pt>
                <c:pt idx="191">
                  <c:v>0.19120000000000001</c:v>
                </c:pt>
                <c:pt idx="192">
                  <c:v>0.19220000000000001</c:v>
                </c:pt>
                <c:pt idx="193">
                  <c:v>0.19320000000000001</c:v>
                </c:pt>
                <c:pt idx="194">
                  <c:v>0.19420000000000001</c:v>
                </c:pt>
                <c:pt idx="195">
                  <c:v>0.19520000000000001</c:v>
                </c:pt>
                <c:pt idx="196">
                  <c:v>0.19620000000000001</c:v>
                </c:pt>
                <c:pt idx="197">
                  <c:v>0.19719999999999999</c:v>
                </c:pt>
                <c:pt idx="198">
                  <c:v>0.19819999999999999</c:v>
                </c:pt>
                <c:pt idx="199">
                  <c:v>0.19919999999999999</c:v>
                </c:pt>
                <c:pt idx="200">
                  <c:v>0.20019999999999999</c:v>
                </c:pt>
                <c:pt idx="201">
                  <c:v>0.20119999999999999</c:v>
                </c:pt>
                <c:pt idx="202">
                  <c:v>0.20219999999999999</c:v>
                </c:pt>
                <c:pt idx="203">
                  <c:v>0.20319999999999999</c:v>
                </c:pt>
                <c:pt idx="204">
                  <c:v>0.20419999999999999</c:v>
                </c:pt>
                <c:pt idx="205">
                  <c:v>0.20519999999999999</c:v>
                </c:pt>
                <c:pt idx="206">
                  <c:v>0.20619999999999999</c:v>
                </c:pt>
                <c:pt idx="207">
                  <c:v>0.2072</c:v>
                </c:pt>
                <c:pt idx="208">
                  <c:v>0.2082</c:v>
                </c:pt>
                <c:pt idx="209">
                  <c:v>0.2092</c:v>
                </c:pt>
                <c:pt idx="210">
                  <c:v>0.2102</c:v>
                </c:pt>
                <c:pt idx="211">
                  <c:v>0.2112</c:v>
                </c:pt>
                <c:pt idx="212">
                  <c:v>0.2122</c:v>
                </c:pt>
                <c:pt idx="213">
                  <c:v>0.2132</c:v>
                </c:pt>
                <c:pt idx="214">
                  <c:v>0.2142</c:v>
                </c:pt>
                <c:pt idx="215">
                  <c:v>0.2152</c:v>
                </c:pt>
                <c:pt idx="216">
                  <c:v>0.2162</c:v>
                </c:pt>
                <c:pt idx="217">
                  <c:v>0.2172</c:v>
                </c:pt>
                <c:pt idx="218">
                  <c:v>0.21820000000000001</c:v>
                </c:pt>
                <c:pt idx="219">
                  <c:v>0.21920000000000001</c:v>
                </c:pt>
                <c:pt idx="220">
                  <c:v>0.22020000000000001</c:v>
                </c:pt>
                <c:pt idx="221">
                  <c:v>0.22120000000000001</c:v>
                </c:pt>
                <c:pt idx="222">
                  <c:v>0.22220000000000001</c:v>
                </c:pt>
                <c:pt idx="223">
                  <c:v>0.22320000000000001</c:v>
                </c:pt>
                <c:pt idx="224">
                  <c:v>0.22420000000000001</c:v>
                </c:pt>
                <c:pt idx="225">
                  <c:v>0.22520000000000001</c:v>
                </c:pt>
                <c:pt idx="226">
                  <c:v>0.22620000000000001</c:v>
                </c:pt>
                <c:pt idx="227">
                  <c:v>0.22720000000000001</c:v>
                </c:pt>
                <c:pt idx="228">
                  <c:v>0.22819999999999999</c:v>
                </c:pt>
                <c:pt idx="229">
                  <c:v>0.22919999999999999</c:v>
                </c:pt>
                <c:pt idx="230">
                  <c:v>0.23019999999999999</c:v>
                </c:pt>
                <c:pt idx="231">
                  <c:v>0.23119999999999999</c:v>
                </c:pt>
                <c:pt idx="232">
                  <c:v>0.23219999999999999</c:v>
                </c:pt>
                <c:pt idx="233">
                  <c:v>0.23319999999999999</c:v>
                </c:pt>
                <c:pt idx="234">
                  <c:v>0.23419999999999999</c:v>
                </c:pt>
                <c:pt idx="235">
                  <c:v>0.23519999999999999</c:v>
                </c:pt>
                <c:pt idx="236">
                  <c:v>0.23619999999999999</c:v>
                </c:pt>
                <c:pt idx="237">
                  <c:v>0.23719999999999999</c:v>
                </c:pt>
                <c:pt idx="238">
                  <c:v>0.2382</c:v>
                </c:pt>
                <c:pt idx="239">
                  <c:v>0.2392</c:v>
                </c:pt>
                <c:pt idx="240">
                  <c:v>0.2402</c:v>
                </c:pt>
                <c:pt idx="241">
                  <c:v>0.2412</c:v>
                </c:pt>
                <c:pt idx="242">
                  <c:v>0.2422</c:v>
                </c:pt>
                <c:pt idx="243">
                  <c:v>0.2432</c:v>
                </c:pt>
                <c:pt idx="244">
                  <c:v>0.2442</c:v>
                </c:pt>
                <c:pt idx="245">
                  <c:v>0.2452</c:v>
                </c:pt>
                <c:pt idx="246">
                  <c:v>0.2462</c:v>
                </c:pt>
                <c:pt idx="247">
                  <c:v>0.2472</c:v>
                </c:pt>
                <c:pt idx="248">
                  <c:v>0.2482</c:v>
                </c:pt>
                <c:pt idx="249">
                  <c:v>0.2492</c:v>
                </c:pt>
                <c:pt idx="250">
                  <c:v>0.25030000000000002</c:v>
                </c:pt>
                <c:pt idx="251">
                  <c:v>0.25130000000000002</c:v>
                </c:pt>
                <c:pt idx="252">
                  <c:v>0.25230000000000002</c:v>
                </c:pt>
                <c:pt idx="253">
                  <c:v>0.25330000000000003</c:v>
                </c:pt>
                <c:pt idx="254">
                  <c:v>0.25430000000000003</c:v>
                </c:pt>
                <c:pt idx="255">
                  <c:v>0.25530000000000003</c:v>
                </c:pt>
                <c:pt idx="256">
                  <c:v>0.25629999999999997</c:v>
                </c:pt>
                <c:pt idx="257">
                  <c:v>0.25729999999999997</c:v>
                </c:pt>
                <c:pt idx="258">
                  <c:v>0.25829999999999997</c:v>
                </c:pt>
                <c:pt idx="259">
                  <c:v>0.25929999999999997</c:v>
                </c:pt>
                <c:pt idx="260">
                  <c:v>0.26029999999999998</c:v>
                </c:pt>
                <c:pt idx="261">
                  <c:v>0.26129999999999998</c:v>
                </c:pt>
                <c:pt idx="262">
                  <c:v>0.26229999999999998</c:v>
                </c:pt>
                <c:pt idx="263">
                  <c:v>0.26329999999999998</c:v>
                </c:pt>
                <c:pt idx="264">
                  <c:v>0.26429999999999998</c:v>
                </c:pt>
                <c:pt idx="265">
                  <c:v>0.26529999999999998</c:v>
                </c:pt>
                <c:pt idx="266">
                  <c:v>0.26629999999999998</c:v>
                </c:pt>
                <c:pt idx="267">
                  <c:v>0.26729999999999998</c:v>
                </c:pt>
                <c:pt idx="268">
                  <c:v>0.26829999999999998</c:v>
                </c:pt>
                <c:pt idx="269">
                  <c:v>0.26929999999999998</c:v>
                </c:pt>
                <c:pt idx="270">
                  <c:v>0.27029999999999998</c:v>
                </c:pt>
                <c:pt idx="271">
                  <c:v>0.27129999999999999</c:v>
                </c:pt>
                <c:pt idx="272">
                  <c:v>0.27229999999999999</c:v>
                </c:pt>
                <c:pt idx="273">
                  <c:v>0.27329999999999999</c:v>
                </c:pt>
                <c:pt idx="274">
                  <c:v>0.27429999999999999</c:v>
                </c:pt>
                <c:pt idx="275">
                  <c:v>0.27529999999999999</c:v>
                </c:pt>
                <c:pt idx="276">
                  <c:v>0.27629999999999999</c:v>
                </c:pt>
                <c:pt idx="277">
                  <c:v>0.27729999999999999</c:v>
                </c:pt>
                <c:pt idx="278">
                  <c:v>0.27829999999999999</c:v>
                </c:pt>
                <c:pt idx="279">
                  <c:v>0.27929999999999999</c:v>
                </c:pt>
                <c:pt idx="280">
                  <c:v>0.28029999999999999</c:v>
                </c:pt>
                <c:pt idx="281">
                  <c:v>0.28129999999999999</c:v>
                </c:pt>
                <c:pt idx="282">
                  <c:v>0.2823</c:v>
                </c:pt>
                <c:pt idx="283">
                  <c:v>0.2833</c:v>
                </c:pt>
                <c:pt idx="284">
                  <c:v>0.2843</c:v>
                </c:pt>
                <c:pt idx="285">
                  <c:v>0.2853</c:v>
                </c:pt>
                <c:pt idx="286">
                  <c:v>0.2863</c:v>
                </c:pt>
                <c:pt idx="287">
                  <c:v>0.2873</c:v>
                </c:pt>
                <c:pt idx="288">
                  <c:v>0.2883</c:v>
                </c:pt>
                <c:pt idx="289">
                  <c:v>0.2893</c:v>
                </c:pt>
                <c:pt idx="290">
                  <c:v>0.2903</c:v>
                </c:pt>
                <c:pt idx="291">
                  <c:v>0.2913</c:v>
                </c:pt>
                <c:pt idx="292">
                  <c:v>0.2923</c:v>
                </c:pt>
                <c:pt idx="293">
                  <c:v>0.29330000000000001</c:v>
                </c:pt>
                <c:pt idx="294">
                  <c:v>0.29430000000000001</c:v>
                </c:pt>
                <c:pt idx="295">
                  <c:v>0.29530000000000001</c:v>
                </c:pt>
                <c:pt idx="296">
                  <c:v>0.29630000000000001</c:v>
                </c:pt>
                <c:pt idx="297">
                  <c:v>0.29730000000000001</c:v>
                </c:pt>
                <c:pt idx="298">
                  <c:v>0.29830000000000001</c:v>
                </c:pt>
                <c:pt idx="299">
                  <c:v>0.29930000000000001</c:v>
                </c:pt>
                <c:pt idx="300">
                  <c:v>0.30030000000000001</c:v>
                </c:pt>
                <c:pt idx="301">
                  <c:v>0.30130000000000001</c:v>
                </c:pt>
                <c:pt idx="302">
                  <c:v>0.30230000000000001</c:v>
                </c:pt>
                <c:pt idx="303">
                  <c:v>0.30330000000000001</c:v>
                </c:pt>
                <c:pt idx="304">
                  <c:v>0.30430000000000001</c:v>
                </c:pt>
                <c:pt idx="305">
                  <c:v>0.30530000000000002</c:v>
                </c:pt>
                <c:pt idx="306">
                  <c:v>0.30630000000000002</c:v>
                </c:pt>
                <c:pt idx="307">
                  <c:v>0.30730000000000002</c:v>
                </c:pt>
                <c:pt idx="308">
                  <c:v>0.30830000000000002</c:v>
                </c:pt>
                <c:pt idx="309">
                  <c:v>0.30930000000000002</c:v>
                </c:pt>
                <c:pt idx="310">
                  <c:v>0.31030000000000002</c:v>
                </c:pt>
                <c:pt idx="311">
                  <c:v>0.31130000000000002</c:v>
                </c:pt>
                <c:pt idx="312">
                  <c:v>0.31230000000000002</c:v>
                </c:pt>
                <c:pt idx="313">
                  <c:v>0.31330000000000002</c:v>
                </c:pt>
                <c:pt idx="314">
                  <c:v>0.31430000000000002</c:v>
                </c:pt>
                <c:pt idx="315">
                  <c:v>0.31530000000000002</c:v>
                </c:pt>
                <c:pt idx="316">
                  <c:v>0.31630000000000003</c:v>
                </c:pt>
                <c:pt idx="317">
                  <c:v>0.31730000000000003</c:v>
                </c:pt>
                <c:pt idx="318">
                  <c:v>0.31830000000000003</c:v>
                </c:pt>
                <c:pt idx="319">
                  <c:v>0.31929999999999997</c:v>
                </c:pt>
                <c:pt idx="320">
                  <c:v>0.32029999999999997</c:v>
                </c:pt>
                <c:pt idx="321">
                  <c:v>0.32129999999999997</c:v>
                </c:pt>
                <c:pt idx="322">
                  <c:v>0.32229999999999998</c:v>
                </c:pt>
                <c:pt idx="323">
                  <c:v>0.32329999999999998</c:v>
                </c:pt>
                <c:pt idx="324">
                  <c:v>0.32429999999999998</c:v>
                </c:pt>
                <c:pt idx="325">
                  <c:v>0.32529999999999998</c:v>
                </c:pt>
                <c:pt idx="326">
                  <c:v>0.32629999999999998</c:v>
                </c:pt>
                <c:pt idx="327">
                  <c:v>0.32729999999999998</c:v>
                </c:pt>
                <c:pt idx="328">
                  <c:v>0.32829999999999998</c:v>
                </c:pt>
                <c:pt idx="329">
                  <c:v>0.32929999999999998</c:v>
                </c:pt>
                <c:pt idx="330">
                  <c:v>0.33029999999999998</c:v>
                </c:pt>
                <c:pt idx="331">
                  <c:v>0.33129999999999998</c:v>
                </c:pt>
                <c:pt idx="332">
                  <c:v>0.33229999999999998</c:v>
                </c:pt>
                <c:pt idx="333">
                  <c:v>0.33329999999999999</c:v>
                </c:pt>
                <c:pt idx="334">
                  <c:v>0.33429999999999999</c:v>
                </c:pt>
                <c:pt idx="335">
                  <c:v>0.33529999999999999</c:v>
                </c:pt>
                <c:pt idx="336">
                  <c:v>0.33629999999999999</c:v>
                </c:pt>
                <c:pt idx="337">
                  <c:v>0.33729999999999999</c:v>
                </c:pt>
                <c:pt idx="338">
                  <c:v>0.33829999999999999</c:v>
                </c:pt>
                <c:pt idx="339">
                  <c:v>0.33929999999999999</c:v>
                </c:pt>
                <c:pt idx="340">
                  <c:v>0.34029999999999999</c:v>
                </c:pt>
                <c:pt idx="341">
                  <c:v>0.34129999999999999</c:v>
                </c:pt>
                <c:pt idx="342">
                  <c:v>0.34229999999999999</c:v>
                </c:pt>
                <c:pt idx="343">
                  <c:v>0.34329999999999999</c:v>
                </c:pt>
                <c:pt idx="344">
                  <c:v>0.34429999999999999</c:v>
                </c:pt>
                <c:pt idx="345">
                  <c:v>0.3453</c:v>
                </c:pt>
                <c:pt idx="346">
                  <c:v>0.3463</c:v>
                </c:pt>
                <c:pt idx="347">
                  <c:v>0.3473</c:v>
                </c:pt>
                <c:pt idx="348">
                  <c:v>0.3483</c:v>
                </c:pt>
                <c:pt idx="349">
                  <c:v>0.3493</c:v>
                </c:pt>
                <c:pt idx="350">
                  <c:v>0.35039999999999999</c:v>
                </c:pt>
                <c:pt idx="351">
                  <c:v>0.35139999999999999</c:v>
                </c:pt>
                <c:pt idx="352">
                  <c:v>0.35239999999999999</c:v>
                </c:pt>
                <c:pt idx="353">
                  <c:v>0.35339999999999999</c:v>
                </c:pt>
                <c:pt idx="354">
                  <c:v>0.35439999999999999</c:v>
                </c:pt>
                <c:pt idx="355">
                  <c:v>0.35539999999999999</c:v>
                </c:pt>
                <c:pt idx="356">
                  <c:v>0.35639999999999999</c:v>
                </c:pt>
                <c:pt idx="357">
                  <c:v>0.3574</c:v>
                </c:pt>
                <c:pt idx="358">
                  <c:v>0.3584</c:v>
                </c:pt>
                <c:pt idx="359">
                  <c:v>0.3594</c:v>
                </c:pt>
                <c:pt idx="360">
                  <c:v>0.3604</c:v>
                </c:pt>
                <c:pt idx="361">
                  <c:v>0.3614</c:v>
                </c:pt>
                <c:pt idx="362">
                  <c:v>0.3624</c:v>
                </c:pt>
                <c:pt idx="363">
                  <c:v>0.3634</c:v>
                </c:pt>
                <c:pt idx="364">
                  <c:v>0.3644</c:v>
                </c:pt>
                <c:pt idx="365">
                  <c:v>0.3654</c:v>
                </c:pt>
                <c:pt idx="366">
                  <c:v>0.3664</c:v>
                </c:pt>
                <c:pt idx="367">
                  <c:v>0.3674</c:v>
                </c:pt>
                <c:pt idx="368">
                  <c:v>0.36840000000000001</c:v>
                </c:pt>
                <c:pt idx="369">
                  <c:v>0.36940000000000001</c:v>
                </c:pt>
                <c:pt idx="370">
                  <c:v>0.37040000000000001</c:v>
                </c:pt>
                <c:pt idx="371">
                  <c:v>0.37140000000000001</c:v>
                </c:pt>
                <c:pt idx="372">
                  <c:v>0.37240000000000001</c:v>
                </c:pt>
                <c:pt idx="373">
                  <c:v>0.37340000000000001</c:v>
                </c:pt>
                <c:pt idx="374">
                  <c:v>0.37440000000000001</c:v>
                </c:pt>
                <c:pt idx="375">
                  <c:v>0.37540000000000001</c:v>
                </c:pt>
                <c:pt idx="376">
                  <c:v>0.37640000000000001</c:v>
                </c:pt>
                <c:pt idx="377">
                  <c:v>0.37740000000000001</c:v>
                </c:pt>
                <c:pt idx="378">
                  <c:v>0.37840000000000001</c:v>
                </c:pt>
                <c:pt idx="379">
                  <c:v>0.37940000000000002</c:v>
                </c:pt>
                <c:pt idx="380">
                  <c:v>0.38040000000000002</c:v>
                </c:pt>
                <c:pt idx="381">
                  <c:v>0.38140000000000002</c:v>
                </c:pt>
                <c:pt idx="382">
                  <c:v>0.38240000000000002</c:v>
                </c:pt>
                <c:pt idx="383">
                  <c:v>0.38340000000000002</c:v>
                </c:pt>
                <c:pt idx="384">
                  <c:v>0.38440000000000002</c:v>
                </c:pt>
                <c:pt idx="385">
                  <c:v>0.38540000000000002</c:v>
                </c:pt>
                <c:pt idx="386">
                  <c:v>0.38640000000000002</c:v>
                </c:pt>
                <c:pt idx="387">
                  <c:v>0.38740000000000002</c:v>
                </c:pt>
                <c:pt idx="388">
                  <c:v>0.38840000000000002</c:v>
                </c:pt>
                <c:pt idx="389">
                  <c:v>0.38940000000000002</c:v>
                </c:pt>
                <c:pt idx="390">
                  <c:v>0.39040000000000002</c:v>
                </c:pt>
                <c:pt idx="391">
                  <c:v>0.39140000000000003</c:v>
                </c:pt>
                <c:pt idx="392">
                  <c:v>0.39240000000000003</c:v>
                </c:pt>
                <c:pt idx="393">
                  <c:v>0.39340000000000003</c:v>
                </c:pt>
                <c:pt idx="394">
                  <c:v>0.39439999999999997</c:v>
                </c:pt>
                <c:pt idx="395">
                  <c:v>0.39539999999999997</c:v>
                </c:pt>
                <c:pt idx="396">
                  <c:v>0.39639999999999997</c:v>
                </c:pt>
                <c:pt idx="397">
                  <c:v>0.39739999999999998</c:v>
                </c:pt>
                <c:pt idx="398">
                  <c:v>0.39839999999999998</c:v>
                </c:pt>
                <c:pt idx="399">
                  <c:v>0.39939999999999998</c:v>
                </c:pt>
                <c:pt idx="400">
                  <c:v>0.40039999999999998</c:v>
                </c:pt>
                <c:pt idx="401">
                  <c:v>0.40139999999999998</c:v>
                </c:pt>
                <c:pt idx="402">
                  <c:v>0.40239999999999998</c:v>
                </c:pt>
                <c:pt idx="403">
                  <c:v>0.40339999999999998</c:v>
                </c:pt>
                <c:pt idx="404">
                  <c:v>0.40439999999999998</c:v>
                </c:pt>
                <c:pt idx="405">
                  <c:v>0.40539999999999998</c:v>
                </c:pt>
                <c:pt idx="406">
                  <c:v>0.40639999999999998</c:v>
                </c:pt>
                <c:pt idx="407">
                  <c:v>0.40739999999999998</c:v>
                </c:pt>
                <c:pt idx="408">
                  <c:v>0.40839999999999999</c:v>
                </c:pt>
                <c:pt idx="409">
                  <c:v>0.40939999999999999</c:v>
                </c:pt>
                <c:pt idx="410">
                  <c:v>0.41039999999999999</c:v>
                </c:pt>
                <c:pt idx="411">
                  <c:v>0.41139999999999999</c:v>
                </c:pt>
                <c:pt idx="412">
                  <c:v>0.41239999999999999</c:v>
                </c:pt>
                <c:pt idx="413">
                  <c:v>0.41339999999999999</c:v>
                </c:pt>
                <c:pt idx="414">
                  <c:v>0.41439999999999999</c:v>
                </c:pt>
                <c:pt idx="415">
                  <c:v>0.41539999999999999</c:v>
                </c:pt>
                <c:pt idx="416">
                  <c:v>0.41639999999999999</c:v>
                </c:pt>
                <c:pt idx="417">
                  <c:v>0.41739999999999999</c:v>
                </c:pt>
                <c:pt idx="418">
                  <c:v>0.41839999999999999</c:v>
                </c:pt>
                <c:pt idx="419">
                  <c:v>0.4194</c:v>
                </c:pt>
                <c:pt idx="420">
                  <c:v>0.4204</c:v>
                </c:pt>
                <c:pt idx="421">
                  <c:v>0.4214</c:v>
                </c:pt>
                <c:pt idx="422">
                  <c:v>0.4224</c:v>
                </c:pt>
                <c:pt idx="423">
                  <c:v>0.4234</c:v>
                </c:pt>
                <c:pt idx="424">
                  <c:v>0.4244</c:v>
                </c:pt>
                <c:pt idx="425">
                  <c:v>0.4254</c:v>
                </c:pt>
                <c:pt idx="426">
                  <c:v>0.4264</c:v>
                </c:pt>
                <c:pt idx="427">
                  <c:v>0.4274</c:v>
                </c:pt>
                <c:pt idx="428">
                  <c:v>0.4284</c:v>
                </c:pt>
                <c:pt idx="429">
                  <c:v>0.4294</c:v>
                </c:pt>
                <c:pt idx="430">
                  <c:v>0.4304</c:v>
                </c:pt>
                <c:pt idx="431">
                  <c:v>0.43140000000000001</c:v>
                </c:pt>
                <c:pt idx="432">
                  <c:v>0.43240000000000001</c:v>
                </c:pt>
                <c:pt idx="433">
                  <c:v>0.43340000000000001</c:v>
                </c:pt>
                <c:pt idx="434">
                  <c:v>0.43440000000000001</c:v>
                </c:pt>
                <c:pt idx="435">
                  <c:v>0.43540000000000001</c:v>
                </c:pt>
                <c:pt idx="436">
                  <c:v>0.43640000000000001</c:v>
                </c:pt>
                <c:pt idx="437">
                  <c:v>0.43740000000000001</c:v>
                </c:pt>
                <c:pt idx="438">
                  <c:v>0.43840000000000001</c:v>
                </c:pt>
                <c:pt idx="439">
                  <c:v>0.43940000000000001</c:v>
                </c:pt>
                <c:pt idx="440">
                  <c:v>0.44040000000000001</c:v>
                </c:pt>
                <c:pt idx="441">
                  <c:v>0.44140000000000001</c:v>
                </c:pt>
                <c:pt idx="442">
                  <c:v>0.44240000000000002</c:v>
                </c:pt>
                <c:pt idx="443">
                  <c:v>0.44340000000000002</c:v>
                </c:pt>
                <c:pt idx="444">
                  <c:v>0.44440000000000002</c:v>
                </c:pt>
                <c:pt idx="445">
                  <c:v>0.44540000000000002</c:v>
                </c:pt>
                <c:pt idx="446">
                  <c:v>0.44640000000000002</c:v>
                </c:pt>
                <c:pt idx="447">
                  <c:v>0.44740000000000002</c:v>
                </c:pt>
                <c:pt idx="448">
                  <c:v>0.44840000000000002</c:v>
                </c:pt>
                <c:pt idx="449">
                  <c:v>0.44940000000000002</c:v>
                </c:pt>
                <c:pt idx="450">
                  <c:v>0.45050000000000001</c:v>
                </c:pt>
                <c:pt idx="451">
                  <c:v>0.45150000000000001</c:v>
                </c:pt>
                <c:pt idx="452">
                  <c:v>0.45250000000000001</c:v>
                </c:pt>
                <c:pt idx="453">
                  <c:v>0.45350000000000001</c:v>
                </c:pt>
                <c:pt idx="454">
                  <c:v>0.45450000000000002</c:v>
                </c:pt>
                <c:pt idx="455">
                  <c:v>0.45550000000000002</c:v>
                </c:pt>
                <c:pt idx="456">
                  <c:v>0.45650000000000002</c:v>
                </c:pt>
                <c:pt idx="457">
                  <c:v>0.45750000000000002</c:v>
                </c:pt>
                <c:pt idx="458">
                  <c:v>0.45850000000000002</c:v>
                </c:pt>
                <c:pt idx="459">
                  <c:v>0.45950000000000002</c:v>
                </c:pt>
                <c:pt idx="460">
                  <c:v>0.46050000000000002</c:v>
                </c:pt>
                <c:pt idx="461">
                  <c:v>0.46150000000000002</c:v>
                </c:pt>
                <c:pt idx="462">
                  <c:v>0.46250000000000002</c:v>
                </c:pt>
                <c:pt idx="463">
                  <c:v>0.46350000000000002</c:v>
                </c:pt>
                <c:pt idx="464">
                  <c:v>0.46450000000000002</c:v>
                </c:pt>
                <c:pt idx="465">
                  <c:v>0.46550000000000002</c:v>
                </c:pt>
                <c:pt idx="466">
                  <c:v>0.46650000000000003</c:v>
                </c:pt>
                <c:pt idx="467">
                  <c:v>0.46750000000000003</c:v>
                </c:pt>
                <c:pt idx="468">
                  <c:v>0.46850000000000003</c:v>
                </c:pt>
                <c:pt idx="469">
                  <c:v>0.46949999999999997</c:v>
                </c:pt>
                <c:pt idx="470">
                  <c:v>0.47049999999999997</c:v>
                </c:pt>
                <c:pt idx="471">
                  <c:v>0.47149999999999997</c:v>
                </c:pt>
                <c:pt idx="472">
                  <c:v>0.47249999999999998</c:v>
                </c:pt>
                <c:pt idx="473">
                  <c:v>0.47349999999999998</c:v>
                </c:pt>
                <c:pt idx="474">
                  <c:v>0.47449999999999998</c:v>
                </c:pt>
                <c:pt idx="475">
                  <c:v>0.47549999999999998</c:v>
                </c:pt>
                <c:pt idx="476">
                  <c:v>0.47649999999999998</c:v>
                </c:pt>
                <c:pt idx="477">
                  <c:v>0.47749999999999998</c:v>
                </c:pt>
                <c:pt idx="478">
                  <c:v>0.47849999999999998</c:v>
                </c:pt>
                <c:pt idx="479">
                  <c:v>0.47949999999999998</c:v>
                </c:pt>
                <c:pt idx="480">
                  <c:v>0.48049999999999998</c:v>
                </c:pt>
                <c:pt idx="481">
                  <c:v>0.48149999999999998</c:v>
                </c:pt>
                <c:pt idx="482">
                  <c:v>0.48249999999999998</c:v>
                </c:pt>
                <c:pt idx="483">
                  <c:v>0.48349999999999999</c:v>
                </c:pt>
                <c:pt idx="484">
                  <c:v>0.48449999999999999</c:v>
                </c:pt>
                <c:pt idx="485">
                  <c:v>0.48549999999999999</c:v>
                </c:pt>
                <c:pt idx="486">
                  <c:v>0.48649999999999999</c:v>
                </c:pt>
                <c:pt idx="487">
                  <c:v>0.48749999999999999</c:v>
                </c:pt>
                <c:pt idx="488">
                  <c:v>0.48849999999999999</c:v>
                </c:pt>
                <c:pt idx="489">
                  <c:v>0.48949999999999999</c:v>
                </c:pt>
                <c:pt idx="490">
                  <c:v>0.49049999999999999</c:v>
                </c:pt>
                <c:pt idx="491">
                  <c:v>0.49149999999999999</c:v>
                </c:pt>
                <c:pt idx="492">
                  <c:v>0.49249999999999999</c:v>
                </c:pt>
                <c:pt idx="493">
                  <c:v>0.49349999999999999</c:v>
                </c:pt>
                <c:pt idx="494">
                  <c:v>0.4945</c:v>
                </c:pt>
                <c:pt idx="495">
                  <c:v>0.4955</c:v>
                </c:pt>
                <c:pt idx="496">
                  <c:v>0.4965</c:v>
                </c:pt>
                <c:pt idx="497">
                  <c:v>0.4975</c:v>
                </c:pt>
                <c:pt idx="498">
                  <c:v>0.4985</c:v>
                </c:pt>
                <c:pt idx="499">
                  <c:v>0.4995</c:v>
                </c:pt>
                <c:pt idx="500">
                  <c:v>0.50049999999999994</c:v>
                </c:pt>
                <c:pt idx="501">
                  <c:v>0.50149999999999995</c:v>
                </c:pt>
                <c:pt idx="502">
                  <c:v>0.50249999999999995</c:v>
                </c:pt>
                <c:pt idx="503">
                  <c:v>0.50349999999999995</c:v>
                </c:pt>
                <c:pt idx="504">
                  <c:v>0.50449999999999995</c:v>
                </c:pt>
                <c:pt idx="505">
                  <c:v>0.50549999999999995</c:v>
                </c:pt>
                <c:pt idx="506">
                  <c:v>0.50649999999999995</c:v>
                </c:pt>
                <c:pt idx="507">
                  <c:v>0.50749999999999995</c:v>
                </c:pt>
                <c:pt idx="508">
                  <c:v>0.50849999999999995</c:v>
                </c:pt>
                <c:pt idx="509">
                  <c:v>0.50949999999999995</c:v>
                </c:pt>
                <c:pt idx="510">
                  <c:v>0.51049999999999995</c:v>
                </c:pt>
                <c:pt idx="511">
                  <c:v>0.51149999999999995</c:v>
                </c:pt>
                <c:pt idx="512">
                  <c:v>0.51249999999999996</c:v>
                </c:pt>
                <c:pt idx="513">
                  <c:v>0.51349999999999996</c:v>
                </c:pt>
                <c:pt idx="514">
                  <c:v>0.51449999999999996</c:v>
                </c:pt>
                <c:pt idx="515">
                  <c:v>0.51549999999999996</c:v>
                </c:pt>
                <c:pt idx="516">
                  <c:v>0.51649999999999996</c:v>
                </c:pt>
                <c:pt idx="517">
                  <c:v>0.51749999999999996</c:v>
                </c:pt>
                <c:pt idx="518">
                  <c:v>0.51849999999999996</c:v>
                </c:pt>
                <c:pt idx="519">
                  <c:v>0.51949999999999996</c:v>
                </c:pt>
                <c:pt idx="520">
                  <c:v>0.52049999999999996</c:v>
                </c:pt>
                <c:pt idx="521">
                  <c:v>0.52149999999999996</c:v>
                </c:pt>
                <c:pt idx="522">
                  <c:v>0.52249999999999996</c:v>
                </c:pt>
                <c:pt idx="523">
                  <c:v>0.52349999999999997</c:v>
                </c:pt>
                <c:pt idx="524">
                  <c:v>0.52449999999999997</c:v>
                </c:pt>
                <c:pt idx="525">
                  <c:v>0.52549999999999997</c:v>
                </c:pt>
                <c:pt idx="526">
                  <c:v>0.52649999999999997</c:v>
                </c:pt>
                <c:pt idx="527">
                  <c:v>0.52749999999999997</c:v>
                </c:pt>
                <c:pt idx="528">
                  <c:v>0.52849999999999997</c:v>
                </c:pt>
                <c:pt idx="529">
                  <c:v>0.52949999999999997</c:v>
                </c:pt>
                <c:pt idx="530">
                  <c:v>0.53049999999999997</c:v>
                </c:pt>
                <c:pt idx="531">
                  <c:v>0.53149999999999997</c:v>
                </c:pt>
                <c:pt idx="532">
                  <c:v>0.53249999999999997</c:v>
                </c:pt>
                <c:pt idx="533">
                  <c:v>0.53349999999999997</c:v>
                </c:pt>
                <c:pt idx="534">
                  <c:v>0.53449999999999998</c:v>
                </c:pt>
                <c:pt idx="535">
                  <c:v>0.53549999999999998</c:v>
                </c:pt>
                <c:pt idx="536">
                  <c:v>0.53649999999999998</c:v>
                </c:pt>
                <c:pt idx="537">
                  <c:v>0.53749999999999998</c:v>
                </c:pt>
                <c:pt idx="538">
                  <c:v>0.53849999999999998</c:v>
                </c:pt>
                <c:pt idx="539">
                  <c:v>0.53949999999999998</c:v>
                </c:pt>
                <c:pt idx="540">
                  <c:v>0.54049999999999998</c:v>
                </c:pt>
                <c:pt idx="541">
                  <c:v>0.54149999999999998</c:v>
                </c:pt>
                <c:pt idx="542">
                  <c:v>0.54249999999999998</c:v>
                </c:pt>
                <c:pt idx="543">
                  <c:v>0.54349999999999998</c:v>
                </c:pt>
                <c:pt idx="544">
                  <c:v>0.54449999999999998</c:v>
                </c:pt>
                <c:pt idx="545">
                  <c:v>0.54549999999999998</c:v>
                </c:pt>
                <c:pt idx="546">
                  <c:v>0.54649999999999999</c:v>
                </c:pt>
                <c:pt idx="547">
                  <c:v>0.54749999999999999</c:v>
                </c:pt>
                <c:pt idx="548">
                  <c:v>0.54849999999999999</c:v>
                </c:pt>
                <c:pt idx="549">
                  <c:v>0.54949999999999999</c:v>
                </c:pt>
                <c:pt idx="550">
                  <c:v>0.55059999999999998</c:v>
                </c:pt>
                <c:pt idx="551">
                  <c:v>0.55159999999999998</c:v>
                </c:pt>
                <c:pt idx="552">
                  <c:v>0.55259999999999998</c:v>
                </c:pt>
                <c:pt idx="553">
                  <c:v>0.55359999999999998</c:v>
                </c:pt>
                <c:pt idx="554">
                  <c:v>0.55459999999999998</c:v>
                </c:pt>
                <c:pt idx="555">
                  <c:v>0.55559999999999998</c:v>
                </c:pt>
                <c:pt idx="556">
                  <c:v>0.55659999999999998</c:v>
                </c:pt>
                <c:pt idx="557">
                  <c:v>0.55759999999999998</c:v>
                </c:pt>
                <c:pt idx="558">
                  <c:v>0.55859999999999999</c:v>
                </c:pt>
                <c:pt idx="559">
                  <c:v>0.55959999999999999</c:v>
                </c:pt>
                <c:pt idx="560">
                  <c:v>0.56059999999999999</c:v>
                </c:pt>
                <c:pt idx="561">
                  <c:v>0.56159999999999999</c:v>
                </c:pt>
                <c:pt idx="562">
                  <c:v>0.56259999999999999</c:v>
                </c:pt>
                <c:pt idx="563">
                  <c:v>0.56359999999999999</c:v>
                </c:pt>
                <c:pt idx="564">
                  <c:v>0.56459999999999999</c:v>
                </c:pt>
                <c:pt idx="565">
                  <c:v>0.56559999999999999</c:v>
                </c:pt>
                <c:pt idx="566">
                  <c:v>0.56659999999999999</c:v>
                </c:pt>
                <c:pt idx="567">
                  <c:v>0.56759999999999999</c:v>
                </c:pt>
                <c:pt idx="568">
                  <c:v>0.56859999999999999</c:v>
                </c:pt>
                <c:pt idx="569">
                  <c:v>0.5696</c:v>
                </c:pt>
                <c:pt idx="570">
                  <c:v>0.5706</c:v>
                </c:pt>
                <c:pt idx="571">
                  <c:v>0.5716</c:v>
                </c:pt>
                <c:pt idx="572">
                  <c:v>0.5726</c:v>
                </c:pt>
                <c:pt idx="573">
                  <c:v>0.5736</c:v>
                </c:pt>
                <c:pt idx="574">
                  <c:v>0.5746</c:v>
                </c:pt>
                <c:pt idx="575">
                  <c:v>0.5756</c:v>
                </c:pt>
                <c:pt idx="576">
                  <c:v>0.5766</c:v>
                </c:pt>
                <c:pt idx="577">
                  <c:v>0.5776</c:v>
                </c:pt>
                <c:pt idx="578">
                  <c:v>0.5786</c:v>
                </c:pt>
                <c:pt idx="579">
                  <c:v>0.5796</c:v>
                </c:pt>
                <c:pt idx="580">
                  <c:v>0.5806</c:v>
                </c:pt>
                <c:pt idx="581">
                  <c:v>0.58160000000000001</c:v>
                </c:pt>
                <c:pt idx="582">
                  <c:v>0.58260000000000001</c:v>
                </c:pt>
                <c:pt idx="583">
                  <c:v>0.58360000000000001</c:v>
                </c:pt>
                <c:pt idx="584">
                  <c:v>0.58460000000000001</c:v>
                </c:pt>
                <c:pt idx="585">
                  <c:v>0.58560000000000001</c:v>
                </c:pt>
                <c:pt idx="586">
                  <c:v>0.58660000000000001</c:v>
                </c:pt>
                <c:pt idx="587">
                  <c:v>0.58760000000000001</c:v>
                </c:pt>
                <c:pt idx="588">
                  <c:v>0.58860000000000001</c:v>
                </c:pt>
                <c:pt idx="589">
                  <c:v>0.58960000000000001</c:v>
                </c:pt>
                <c:pt idx="590">
                  <c:v>0.59060000000000001</c:v>
                </c:pt>
                <c:pt idx="591">
                  <c:v>0.59160000000000001</c:v>
                </c:pt>
                <c:pt idx="592">
                  <c:v>0.59260000000000002</c:v>
                </c:pt>
                <c:pt idx="593">
                  <c:v>0.59360000000000002</c:v>
                </c:pt>
                <c:pt idx="594">
                  <c:v>0.59460000000000002</c:v>
                </c:pt>
                <c:pt idx="595">
                  <c:v>0.59560000000000002</c:v>
                </c:pt>
                <c:pt idx="596">
                  <c:v>0.59660000000000002</c:v>
                </c:pt>
                <c:pt idx="597">
                  <c:v>0.59760000000000002</c:v>
                </c:pt>
                <c:pt idx="598">
                  <c:v>0.59860000000000002</c:v>
                </c:pt>
                <c:pt idx="599">
                  <c:v>0.59960000000000002</c:v>
                </c:pt>
                <c:pt idx="600">
                  <c:v>0.60060000000000002</c:v>
                </c:pt>
                <c:pt idx="601">
                  <c:v>0.60160000000000002</c:v>
                </c:pt>
                <c:pt idx="602">
                  <c:v>0.60260000000000002</c:v>
                </c:pt>
                <c:pt idx="603">
                  <c:v>0.60360000000000003</c:v>
                </c:pt>
                <c:pt idx="604">
                  <c:v>0.60460000000000003</c:v>
                </c:pt>
                <c:pt idx="605">
                  <c:v>0.60560000000000003</c:v>
                </c:pt>
                <c:pt idx="606">
                  <c:v>0.60660000000000003</c:v>
                </c:pt>
                <c:pt idx="607">
                  <c:v>0.60760000000000003</c:v>
                </c:pt>
                <c:pt idx="608">
                  <c:v>0.60860000000000003</c:v>
                </c:pt>
                <c:pt idx="609">
                  <c:v>0.60960000000000003</c:v>
                </c:pt>
                <c:pt idx="610">
                  <c:v>0.61060000000000003</c:v>
                </c:pt>
                <c:pt idx="611">
                  <c:v>0.61160000000000003</c:v>
                </c:pt>
                <c:pt idx="612">
                  <c:v>0.61260000000000003</c:v>
                </c:pt>
                <c:pt idx="613">
                  <c:v>0.61360000000000003</c:v>
                </c:pt>
                <c:pt idx="614">
                  <c:v>0.61460000000000004</c:v>
                </c:pt>
                <c:pt idx="615">
                  <c:v>0.61560000000000004</c:v>
                </c:pt>
                <c:pt idx="616">
                  <c:v>0.61660000000000004</c:v>
                </c:pt>
                <c:pt idx="617">
                  <c:v>0.61760000000000004</c:v>
                </c:pt>
                <c:pt idx="618">
                  <c:v>0.61860000000000004</c:v>
                </c:pt>
                <c:pt idx="619">
                  <c:v>0.61960000000000004</c:v>
                </c:pt>
                <c:pt idx="620">
                  <c:v>0.62060000000000004</c:v>
                </c:pt>
                <c:pt idx="621">
                  <c:v>0.62160000000000004</c:v>
                </c:pt>
                <c:pt idx="622">
                  <c:v>0.62260000000000004</c:v>
                </c:pt>
                <c:pt idx="623">
                  <c:v>0.62360000000000004</c:v>
                </c:pt>
                <c:pt idx="624">
                  <c:v>0.62460000000000004</c:v>
                </c:pt>
                <c:pt idx="625">
                  <c:v>0.62560000000000004</c:v>
                </c:pt>
                <c:pt idx="626">
                  <c:v>0.62660000000000005</c:v>
                </c:pt>
                <c:pt idx="627">
                  <c:v>0.62760000000000005</c:v>
                </c:pt>
                <c:pt idx="628">
                  <c:v>0.62860000000000005</c:v>
                </c:pt>
                <c:pt idx="629">
                  <c:v>0.62960000000000005</c:v>
                </c:pt>
                <c:pt idx="630">
                  <c:v>0.63060000000000005</c:v>
                </c:pt>
                <c:pt idx="631">
                  <c:v>0.63160000000000005</c:v>
                </c:pt>
                <c:pt idx="632">
                  <c:v>0.63260000000000005</c:v>
                </c:pt>
                <c:pt idx="633">
                  <c:v>0.63360000000000005</c:v>
                </c:pt>
                <c:pt idx="634">
                  <c:v>0.63460000000000005</c:v>
                </c:pt>
                <c:pt idx="635">
                  <c:v>0.63560000000000005</c:v>
                </c:pt>
                <c:pt idx="636">
                  <c:v>0.63660000000000005</c:v>
                </c:pt>
                <c:pt idx="637">
                  <c:v>0.63759999999999994</c:v>
                </c:pt>
                <c:pt idx="638">
                  <c:v>0.63859999999999995</c:v>
                </c:pt>
                <c:pt idx="639">
                  <c:v>0.63959999999999995</c:v>
                </c:pt>
                <c:pt idx="640">
                  <c:v>0.64059999999999995</c:v>
                </c:pt>
                <c:pt idx="641">
                  <c:v>0.64159999999999995</c:v>
                </c:pt>
                <c:pt idx="642">
                  <c:v>0.64259999999999995</c:v>
                </c:pt>
                <c:pt idx="643">
                  <c:v>0.64359999999999995</c:v>
                </c:pt>
                <c:pt idx="644">
                  <c:v>0.64459999999999995</c:v>
                </c:pt>
                <c:pt idx="645">
                  <c:v>0.64559999999999995</c:v>
                </c:pt>
                <c:pt idx="646">
                  <c:v>0.64659999999999995</c:v>
                </c:pt>
                <c:pt idx="647">
                  <c:v>0.64759999999999995</c:v>
                </c:pt>
                <c:pt idx="648">
                  <c:v>0.64859999999999995</c:v>
                </c:pt>
                <c:pt idx="649">
                  <c:v>0.64959999999999996</c:v>
                </c:pt>
                <c:pt idx="650">
                  <c:v>0.65069999999999995</c:v>
                </c:pt>
                <c:pt idx="651">
                  <c:v>0.65169999999999995</c:v>
                </c:pt>
                <c:pt idx="652">
                  <c:v>0.65269999999999995</c:v>
                </c:pt>
                <c:pt idx="653">
                  <c:v>0.65369999999999995</c:v>
                </c:pt>
                <c:pt idx="654">
                  <c:v>0.65469999999999995</c:v>
                </c:pt>
                <c:pt idx="655">
                  <c:v>0.65569999999999995</c:v>
                </c:pt>
                <c:pt idx="656">
                  <c:v>0.65669999999999995</c:v>
                </c:pt>
                <c:pt idx="657">
                  <c:v>0.65769999999999995</c:v>
                </c:pt>
                <c:pt idx="658">
                  <c:v>0.65869999999999995</c:v>
                </c:pt>
                <c:pt idx="659">
                  <c:v>0.65969999999999995</c:v>
                </c:pt>
                <c:pt idx="660">
                  <c:v>0.66069999999999995</c:v>
                </c:pt>
                <c:pt idx="661">
                  <c:v>0.66169999999999995</c:v>
                </c:pt>
                <c:pt idx="662">
                  <c:v>0.66269999999999996</c:v>
                </c:pt>
                <c:pt idx="663">
                  <c:v>0.66369999999999996</c:v>
                </c:pt>
                <c:pt idx="664">
                  <c:v>0.66469999999999996</c:v>
                </c:pt>
                <c:pt idx="665">
                  <c:v>0.66569999999999996</c:v>
                </c:pt>
                <c:pt idx="666">
                  <c:v>0.66669999999999996</c:v>
                </c:pt>
                <c:pt idx="667">
                  <c:v>0.66769999999999996</c:v>
                </c:pt>
                <c:pt idx="668">
                  <c:v>0.66869999999999996</c:v>
                </c:pt>
                <c:pt idx="669">
                  <c:v>0.66969999999999996</c:v>
                </c:pt>
                <c:pt idx="670">
                  <c:v>0.67069999999999996</c:v>
                </c:pt>
                <c:pt idx="671">
                  <c:v>0.67169999999999996</c:v>
                </c:pt>
                <c:pt idx="672">
                  <c:v>0.67269999999999996</c:v>
                </c:pt>
                <c:pt idx="673">
                  <c:v>0.67369999999999997</c:v>
                </c:pt>
                <c:pt idx="674">
                  <c:v>0.67469999999999997</c:v>
                </c:pt>
                <c:pt idx="675">
                  <c:v>0.67569999999999997</c:v>
                </c:pt>
                <c:pt idx="676">
                  <c:v>0.67669999999999997</c:v>
                </c:pt>
                <c:pt idx="677">
                  <c:v>0.67769999999999997</c:v>
                </c:pt>
                <c:pt idx="678">
                  <c:v>0.67869999999999997</c:v>
                </c:pt>
                <c:pt idx="679">
                  <c:v>0.67969999999999997</c:v>
                </c:pt>
                <c:pt idx="680">
                  <c:v>0.68069999999999997</c:v>
                </c:pt>
                <c:pt idx="681">
                  <c:v>0.68169999999999997</c:v>
                </c:pt>
                <c:pt idx="682">
                  <c:v>0.68269999999999997</c:v>
                </c:pt>
                <c:pt idx="683">
                  <c:v>0.68369999999999997</c:v>
                </c:pt>
                <c:pt idx="684">
                  <c:v>0.68469999999999998</c:v>
                </c:pt>
                <c:pt idx="685">
                  <c:v>0.68569999999999998</c:v>
                </c:pt>
                <c:pt idx="686">
                  <c:v>0.68669999999999998</c:v>
                </c:pt>
                <c:pt idx="687">
                  <c:v>0.68769999999999998</c:v>
                </c:pt>
                <c:pt idx="688">
                  <c:v>0.68869999999999998</c:v>
                </c:pt>
                <c:pt idx="689">
                  <c:v>0.68969999999999998</c:v>
                </c:pt>
                <c:pt idx="690">
                  <c:v>0.69069999999999998</c:v>
                </c:pt>
                <c:pt idx="691">
                  <c:v>0.69169999999999998</c:v>
                </c:pt>
                <c:pt idx="692">
                  <c:v>0.69269999999999998</c:v>
                </c:pt>
                <c:pt idx="693">
                  <c:v>0.69369999999999998</c:v>
                </c:pt>
                <c:pt idx="694">
                  <c:v>0.69469999999999998</c:v>
                </c:pt>
                <c:pt idx="695">
                  <c:v>0.69569999999999999</c:v>
                </c:pt>
                <c:pt idx="696">
                  <c:v>0.69669999999999999</c:v>
                </c:pt>
                <c:pt idx="697">
                  <c:v>0.69769999999999999</c:v>
                </c:pt>
                <c:pt idx="698">
                  <c:v>0.69869999999999999</c:v>
                </c:pt>
                <c:pt idx="699">
                  <c:v>0.69969999999999999</c:v>
                </c:pt>
                <c:pt idx="700">
                  <c:v>0.70069999999999999</c:v>
                </c:pt>
                <c:pt idx="701">
                  <c:v>0.70169999999999999</c:v>
                </c:pt>
                <c:pt idx="702">
                  <c:v>0.70269999999999999</c:v>
                </c:pt>
                <c:pt idx="703">
                  <c:v>0.70369999999999999</c:v>
                </c:pt>
                <c:pt idx="704">
                  <c:v>0.70469999999999999</c:v>
                </c:pt>
                <c:pt idx="705">
                  <c:v>0.70569999999999999</c:v>
                </c:pt>
                <c:pt idx="706">
                  <c:v>0.70669999999999999</c:v>
                </c:pt>
                <c:pt idx="707">
                  <c:v>0.7077</c:v>
                </c:pt>
                <c:pt idx="708">
                  <c:v>0.7087</c:v>
                </c:pt>
                <c:pt idx="709">
                  <c:v>0.7097</c:v>
                </c:pt>
                <c:pt idx="710">
                  <c:v>0.7107</c:v>
                </c:pt>
                <c:pt idx="711">
                  <c:v>0.7117</c:v>
                </c:pt>
                <c:pt idx="712">
                  <c:v>0.7127</c:v>
                </c:pt>
                <c:pt idx="713">
                  <c:v>0.7137</c:v>
                </c:pt>
                <c:pt idx="714">
                  <c:v>0.7147</c:v>
                </c:pt>
                <c:pt idx="715">
                  <c:v>0.7157</c:v>
                </c:pt>
                <c:pt idx="716">
                  <c:v>0.7167</c:v>
                </c:pt>
                <c:pt idx="717">
                  <c:v>0.7177</c:v>
                </c:pt>
                <c:pt idx="718">
                  <c:v>0.71870000000000001</c:v>
                </c:pt>
                <c:pt idx="719">
                  <c:v>0.71970000000000001</c:v>
                </c:pt>
                <c:pt idx="720">
                  <c:v>0.72070000000000001</c:v>
                </c:pt>
                <c:pt idx="721">
                  <c:v>0.72170000000000001</c:v>
                </c:pt>
                <c:pt idx="722">
                  <c:v>0.72270000000000001</c:v>
                </c:pt>
                <c:pt idx="723">
                  <c:v>0.72370000000000001</c:v>
                </c:pt>
                <c:pt idx="724">
                  <c:v>0.72470000000000001</c:v>
                </c:pt>
                <c:pt idx="725">
                  <c:v>0.72570000000000001</c:v>
                </c:pt>
                <c:pt idx="726">
                  <c:v>0.72670000000000001</c:v>
                </c:pt>
                <c:pt idx="727">
                  <c:v>0.72770000000000001</c:v>
                </c:pt>
                <c:pt idx="728">
                  <c:v>0.72870000000000001</c:v>
                </c:pt>
                <c:pt idx="729">
                  <c:v>0.72970000000000002</c:v>
                </c:pt>
                <c:pt idx="730">
                  <c:v>0.73070000000000002</c:v>
                </c:pt>
                <c:pt idx="731">
                  <c:v>0.73170000000000002</c:v>
                </c:pt>
                <c:pt idx="732">
                  <c:v>0.73270000000000002</c:v>
                </c:pt>
                <c:pt idx="733">
                  <c:v>0.73370000000000002</c:v>
                </c:pt>
                <c:pt idx="734">
                  <c:v>0.73470000000000002</c:v>
                </c:pt>
                <c:pt idx="735">
                  <c:v>0.73570000000000002</c:v>
                </c:pt>
                <c:pt idx="736">
                  <c:v>0.73670000000000002</c:v>
                </c:pt>
                <c:pt idx="737">
                  <c:v>0.73770000000000002</c:v>
                </c:pt>
                <c:pt idx="738">
                  <c:v>0.73870000000000002</c:v>
                </c:pt>
                <c:pt idx="739">
                  <c:v>0.73970000000000002</c:v>
                </c:pt>
                <c:pt idx="740">
                  <c:v>0.74070000000000003</c:v>
                </c:pt>
                <c:pt idx="741">
                  <c:v>0.74170000000000003</c:v>
                </c:pt>
                <c:pt idx="742">
                  <c:v>0.74270000000000003</c:v>
                </c:pt>
                <c:pt idx="743">
                  <c:v>0.74370000000000003</c:v>
                </c:pt>
                <c:pt idx="744">
                  <c:v>0.74470000000000003</c:v>
                </c:pt>
                <c:pt idx="745">
                  <c:v>0.74570000000000003</c:v>
                </c:pt>
                <c:pt idx="746">
                  <c:v>0.74670000000000003</c:v>
                </c:pt>
                <c:pt idx="747">
                  <c:v>0.74770000000000003</c:v>
                </c:pt>
                <c:pt idx="748">
                  <c:v>0.74870000000000003</c:v>
                </c:pt>
                <c:pt idx="749">
                  <c:v>0.74970000000000003</c:v>
                </c:pt>
                <c:pt idx="750">
                  <c:v>0.75080000000000002</c:v>
                </c:pt>
                <c:pt idx="751">
                  <c:v>0.75180000000000002</c:v>
                </c:pt>
                <c:pt idx="752">
                  <c:v>0.75280000000000002</c:v>
                </c:pt>
                <c:pt idx="753">
                  <c:v>0.75380000000000003</c:v>
                </c:pt>
                <c:pt idx="754">
                  <c:v>0.75480000000000003</c:v>
                </c:pt>
                <c:pt idx="755">
                  <c:v>0.75580000000000003</c:v>
                </c:pt>
                <c:pt idx="756">
                  <c:v>0.75680000000000003</c:v>
                </c:pt>
                <c:pt idx="757">
                  <c:v>0.75780000000000003</c:v>
                </c:pt>
                <c:pt idx="758">
                  <c:v>0.75880000000000003</c:v>
                </c:pt>
                <c:pt idx="759">
                  <c:v>0.75980000000000003</c:v>
                </c:pt>
                <c:pt idx="760">
                  <c:v>0.76080000000000003</c:v>
                </c:pt>
                <c:pt idx="761">
                  <c:v>0.76180000000000003</c:v>
                </c:pt>
                <c:pt idx="762">
                  <c:v>0.76280000000000003</c:v>
                </c:pt>
                <c:pt idx="763">
                  <c:v>0.76380000000000003</c:v>
                </c:pt>
                <c:pt idx="764">
                  <c:v>0.76480000000000004</c:v>
                </c:pt>
                <c:pt idx="765">
                  <c:v>0.76580000000000004</c:v>
                </c:pt>
                <c:pt idx="766">
                  <c:v>0.76680000000000004</c:v>
                </c:pt>
                <c:pt idx="767">
                  <c:v>0.76780000000000004</c:v>
                </c:pt>
                <c:pt idx="768">
                  <c:v>0.76880000000000004</c:v>
                </c:pt>
                <c:pt idx="769">
                  <c:v>0.76980000000000004</c:v>
                </c:pt>
                <c:pt idx="770">
                  <c:v>0.77080000000000004</c:v>
                </c:pt>
                <c:pt idx="771">
                  <c:v>0.77180000000000004</c:v>
                </c:pt>
                <c:pt idx="772">
                  <c:v>0.77280000000000004</c:v>
                </c:pt>
                <c:pt idx="773">
                  <c:v>0.77380000000000004</c:v>
                </c:pt>
                <c:pt idx="774">
                  <c:v>0.77480000000000004</c:v>
                </c:pt>
                <c:pt idx="775">
                  <c:v>0.77580000000000005</c:v>
                </c:pt>
                <c:pt idx="776">
                  <c:v>0.77680000000000005</c:v>
                </c:pt>
                <c:pt idx="777">
                  <c:v>0.77780000000000005</c:v>
                </c:pt>
                <c:pt idx="778">
                  <c:v>0.77880000000000005</c:v>
                </c:pt>
                <c:pt idx="779">
                  <c:v>0.77980000000000005</c:v>
                </c:pt>
                <c:pt idx="780">
                  <c:v>0.78080000000000005</c:v>
                </c:pt>
                <c:pt idx="781">
                  <c:v>0.78180000000000005</c:v>
                </c:pt>
                <c:pt idx="782">
                  <c:v>0.78280000000000005</c:v>
                </c:pt>
                <c:pt idx="783">
                  <c:v>0.78380000000000005</c:v>
                </c:pt>
                <c:pt idx="784">
                  <c:v>0.78480000000000005</c:v>
                </c:pt>
                <c:pt idx="785">
                  <c:v>0.78580000000000005</c:v>
                </c:pt>
                <c:pt idx="786">
                  <c:v>0.78680000000000005</c:v>
                </c:pt>
                <c:pt idx="787">
                  <c:v>0.78779999999999994</c:v>
                </c:pt>
                <c:pt idx="788">
                  <c:v>0.78879999999999995</c:v>
                </c:pt>
                <c:pt idx="789">
                  <c:v>0.78979999999999995</c:v>
                </c:pt>
                <c:pt idx="790">
                  <c:v>0.79079999999999995</c:v>
                </c:pt>
                <c:pt idx="791">
                  <c:v>0.79179999999999995</c:v>
                </c:pt>
                <c:pt idx="792">
                  <c:v>0.79279999999999995</c:v>
                </c:pt>
                <c:pt idx="793">
                  <c:v>0.79379999999999995</c:v>
                </c:pt>
                <c:pt idx="794">
                  <c:v>0.79479999999999995</c:v>
                </c:pt>
                <c:pt idx="795">
                  <c:v>0.79579999999999995</c:v>
                </c:pt>
                <c:pt idx="796">
                  <c:v>0.79679999999999995</c:v>
                </c:pt>
                <c:pt idx="797">
                  <c:v>0.79779999999999995</c:v>
                </c:pt>
                <c:pt idx="798">
                  <c:v>0.79879999999999995</c:v>
                </c:pt>
                <c:pt idx="799">
                  <c:v>0.79979999999999996</c:v>
                </c:pt>
                <c:pt idx="800">
                  <c:v>0.80079999999999996</c:v>
                </c:pt>
                <c:pt idx="801">
                  <c:v>0.80179999999999996</c:v>
                </c:pt>
                <c:pt idx="802">
                  <c:v>0.80279999999999996</c:v>
                </c:pt>
                <c:pt idx="803">
                  <c:v>0.80379999999999996</c:v>
                </c:pt>
                <c:pt idx="804">
                  <c:v>0.80479999999999996</c:v>
                </c:pt>
                <c:pt idx="805">
                  <c:v>0.80579999999999996</c:v>
                </c:pt>
                <c:pt idx="806">
                  <c:v>0.80679999999999996</c:v>
                </c:pt>
                <c:pt idx="807">
                  <c:v>0.80779999999999996</c:v>
                </c:pt>
                <c:pt idx="808">
                  <c:v>0.80879999999999996</c:v>
                </c:pt>
                <c:pt idx="809">
                  <c:v>0.80979999999999996</c:v>
                </c:pt>
                <c:pt idx="810">
                  <c:v>0.81079999999999997</c:v>
                </c:pt>
                <c:pt idx="811">
                  <c:v>0.81179999999999997</c:v>
                </c:pt>
                <c:pt idx="812">
                  <c:v>0.81279999999999997</c:v>
                </c:pt>
                <c:pt idx="813">
                  <c:v>0.81379999999999997</c:v>
                </c:pt>
                <c:pt idx="814">
                  <c:v>0.81479999999999997</c:v>
                </c:pt>
                <c:pt idx="815">
                  <c:v>0.81579999999999997</c:v>
                </c:pt>
                <c:pt idx="816">
                  <c:v>0.81679999999999997</c:v>
                </c:pt>
                <c:pt idx="817">
                  <c:v>0.81779999999999997</c:v>
                </c:pt>
                <c:pt idx="818">
                  <c:v>0.81879999999999997</c:v>
                </c:pt>
                <c:pt idx="819">
                  <c:v>0.81979999999999997</c:v>
                </c:pt>
                <c:pt idx="820">
                  <c:v>0.82079999999999997</c:v>
                </c:pt>
                <c:pt idx="821">
                  <c:v>0.82179999999999997</c:v>
                </c:pt>
                <c:pt idx="822">
                  <c:v>0.82279999999999998</c:v>
                </c:pt>
                <c:pt idx="823">
                  <c:v>0.82379999999999998</c:v>
                </c:pt>
                <c:pt idx="824">
                  <c:v>0.82479999999999998</c:v>
                </c:pt>
                <c:pt idx="825">
                  <c:v>0.82579999999999998</c:v>
                </c:pt>
                <c:pt idx="826">
                  <c:v>0.82679999999999998</c:v>
                </c:pt>
                <c:pt idx="827">
                  <c:v>0.82779999999999998</c:v>
                </c:pt>
                <c:pt idx="828">
                  <c:v>0.82879999999999998</c:v>
                </c:pt>
                <c:pt idx="829">
                  <c:v>0.82979999999999998</c:v>
                </c:pt>
                <c:pt idx="830">
                  <c:v>0.83079999999999998</c:v>
                </c:pt>
                <c:pt idx="831">
                  <c:v>0.83179999999999998</c:v>
                </c:pt>
                <c:pt idx="832">
                  <c:v>0.83279999999999998</c:v>
                </c:pt>
                <c:pt idx="833">
                  <c:v>0.83379999999999999</c:v>
                </c:pt>
                <c:pt idx="834">
                  <c:v>0.83479999999999999</c:v>
                </c:pt>
                <c:pt idx="835">
                  <c:v>0.83579999999999999</c:v>
                </c:pt>
                <c:pt idx="836">
                  <c:v>0.83679999999999999</c:v>
                </c:pt>
                <c:pt idx="837">
                  <c:v>0.83779999999999999</c:v>
                </c:pt>
                <c:pt idx="838">
                  <c:v>0.83879999999999999</c:v>
                </c:pt>
                <c:pt idx="839">
                  <c:v>0.83979999999999999</c:v>
                </c:pt>
                <c:pt idx="840">
                  <c:v>0.84079999999999999</c:v>
                </c:pt>
                <c:pt idx="841">
                  <c:v>0.84179999999999999</c:v>
                </c:pt>
                <c:pt idx="842">
                  <c:v>0.84279999999999999</c:v>
                </c:pt>
                <c:pt idx="843">
                  <c:v>0.84379999999999999</c:v>
                </c:pt>
                <c:pt idx="844">
                  <c:v>0.8448</c:v>
                </c:pt>
                <c:pt idx="845">
                  <c:v>0.8458</c:v>
                </c:pt>
                <c:pt idx="846">
                  <c:v>0.8468</c:v>
                </c:pt>
                <c:pt idx="847">
                  <c:v>0.8478</c:v>
                </c:pt>
                <c:pt idx="848">
                  <c:v>0.8488</c:v>
                </c:pt>
                <c:pt idx="849">
                  <c:v>0.8498</c:v>
                </c:pt>
                <c:pt idx="850">
                  <c:v>0.85089999999999999</c:v>
                </c:pt>
                <c:pt idx="851">
                  <c:v>0.85189999999999999</c:v>
                </c:pt>
                <c:pt idx="852">
                  <c:v>0.85289999999999999</c:v>
                </c:pt>
                <c:pt idx="853">
                  <c:v>0.85389999999999999</c:v>
                </c:pt>
                <c:pt idx="854">
                  <c:v>0.85489999999999999</c:v>
                </c:pt>
                <c:pt idx="855">
                  <c:v>0.85589999999999999</c:v>
                </c:pt>
                <c:pt idx="856">
                  <c:v>0.8569</c:v>
                </c:pt>
                <c:pt idx="857">
                  <c:v>0.8579</c:v>
                </c:pt>
                <c:pt idx="858">
                  <c:v>0.8589</c:v>
                </c:pt>
                <c:pt idx="859">
                  <c:v>0.8599</c:v>
                </c:pt>
                <c:pt idx="860">
                  <c:v>0.8609</c:v>
                </c:pt>
                <c:pt idx="861">
                  <c:v>0.8619</c:v>
                </c:pt>
                <c:pt idx="862">
                  <c:v>0.8629</c:v>
                </c:pt>
                <c:pt idx="863">
                  <c:v>0.8639</c:v>
                </c:pt>
                <c:pt idx="864">
                  <c:v>0.8649</c:v>
                </c:pt>
                <c:pt idx="865">
                  <c:v>0.8659</c:v>
                </c:pt>
                <c:pt idx="866">
                  <c:v>0.8669</c:v>
                </c:pt>
                <c:pt idx="867">
                  <c:v>0.8679</c:v>
                </c:pt>
                <c:pt idx="868">
                  <c:v>0.86890000000000001</c:v>
                </c:pt>
                <c:pt idx="869">
                  <c:v>0.86990000000000001</c:v>
                </c:pt>
                <c:pt idx="870">
                  <c:v>0.87090000000000001</c:v>
                </c:pt>
                <c:pt idx="871">
                  <c:v>0.87190000000000001</c:v>
                </c:pt>
                <c:pt idx="872">
                  <c:v>0.87290000000000001</c:v>
                </c:pt>
                <c:pt idx="873">
                  <c:v>0.87390000000000001</c:v>
                </c:pt>
                <c:pt idx="874">
                  <c:v>0.87490000000000001</c:v>
                </c:pt>
                <c:pt idx="875">
                  <c:v>0.87590000000000001</c:v>
                </c:pt>
                <c:pt idx="876">
                  <c:v>0.87690000000000001</c:v>
                </c:pt>
                <c:pt idx="877">
                  <c:v>0.87790000000000001</c:v>
                </c:pt>
                <c:pt idx="878">
                  <c:v>0.87890000000000001</c:v>
                </c:pt>
                <c:pt idx="879">
                  <c:v>0.87990000000000002</c:v>
                </c:pt>
                <c:pt idx="880">
                  <c:v>0.88090000000000002</c:v>
                </c:pt>
                <c:pt idx="881">
                  <c:v>0.88190000000000002</c:v>
                </c:pt>
                <c:pt idx="882">
                  <c:v>0.88290000000000002</c:v>
                </c:pt>
                <c:pt idx="883">
                  <c:v>0.88390000000000002</c:v>
                </c:pt>
                <c:pt idx="884">
                  <c:v>0.88490000000000002</c:v>
                </c:pt>
                <c:pt idx="885">
                  <c:v>0.88590000000000002</c:v>
                </c:pt>
                <c:pt idx="886">
                  <c:v>0.88690000000000002</c:v>
                </c:pt>
                <c:pt idx="887">
                  <c:v>0.88790000000000002</c:v>
                </c:pt>
                <c:pt idx="888">
                  <c:v>0.88890000000000002</c:v>
                </c:pt>
                <c:pt idx="889">
                  <c:v>0.88990000000000002</c:v>
                </c:pt>
                <c:pt idx="890">
                  <c:v>0.89090000000000003</c:v>
                </c:pt>
                <c:pt idx="891">
                  <c:v>0.89190000000000003</c:v>
                </c:pt>
                <c:pt idx="892">
                  <c:v>0.89290000000000003</c:v>
                </c:pt>
                <c:pt idx="893">
                  <c:v>0.89390000000000003</c:v>
                </c:pt>
                <c:pt idx="894">
                  <c:v>0.89490000000000003</c:v>
                </c:pt>
                <c:pt idx="895">
                  <c:v>0.89590000000000003</c:v>
                </c:pt>
                <c:pt idx="896">
                  <c:v>0.89690000000000003</c:v>
                </c:pt>
                <c:pt idx="897">
                  <c:v>0.89790000000000003</c:v>
                </c:pt>
                <c:pt idx="898">
                  <c:v>0.89890000000000003</c:v>
                </c:pt>
                <c:pt idx="899">
                  <c:v>0.89990000000000003</c:v>
                </c:pt>
                <c:pt idx="900">
                  <c:v>0.90090000000000003</c:v>
                </c:pt>
                <c:pt idx="901">
                  <c:v>0.90190000000000003</c:v>
                </c:pt>
                <c:pt idx="902">
                  <c:v>0.90290000000000004</c:v>
                </c:pt>
                <c:pt idx="903">
                  <c:v>0.90390000000000004</c:v>
                </c:pt>
                <c:pt idx="904">
                  <c:v>0.90490000000000004</c:v>
                </c:pt>
                <c:pt idx="905">
                  <c:v>0.90590000000000004</c:v>
                </c:pt>
                <c:pt idx="906">
                  <c:v>0.90690000000000004</c:v>
                </c:pt>
                <c:pt idx="907">
                  <c:v>0.90790000000000004</c:v>
                </c:pt>
                <c:pt idx="908">
                  <c:v>0.90890000000000004</c:v>
                </c:pt>
                <c:pt idx="909">
                  <c:v>0.90990000000000004</c:v>
                </c:pt>
                <c:pt idx="910">
                  <c:v>0.91090000000000004</c:v>
                </c:pt>
                <c:pt idx="911">
                  <c:v>0.91190000000000004</c:v>
                </c:pt>
                <c:pt idx="912">
                  <c:v>0.91290000000000004</c:v>
                </c:pt>
                <c:pt idx="913">
                  <c:v>0.91390000000000005</c:v>
                </c:pt>
                <c:pt idx="914">
                  <c:v>0.91490000000000005</c:v>
                </c:pt>
                <c:pt idx="915">
                  <c:v>0.91590000000000005</c:v>
                </c:pt>
                <c:pt idx="916">
                  <c:v>0.91690000000000005</c:v>
                </c:pt>
                <c:pt idx="917">
                  <c:v>0.91790000000000005</c:v>
                </c:pt>
                <c:pt idx="918">
                  <c:v>0.91890000000000005</c:v>
                </c:pt>
                <c:pt idx="919">
                  <c:v>0.91990000000000005</c:v>
                </c:pt>
                <c:pt idx="920">
                  <c:v>0.92090000000000005</c:v>
                </c:pt>
                <c:pt idx="921">
                  <c:v>0.92190000000000005</c:v>
                </c:pt>
                <c:pt idx="922">
                  <c:v>0.92290000000000005</c:v>
                </c:pt>
                <c:pt idx="923">
                  <c:v>0.92390000000000005</c:v>
                </c:pt>
                <c:pt idx="924">
                  <c:v>0.92490000000000006</c:v>
                </c:pt>
                <c:pt idx="925">
                  <c:v>0.92589999999999995</c:v>
                </c:pt>
                <c:pt idx="926">
                  <c:v>0.92689999999999995</c:v>
                </c:pt>
                <c:pt idx="927">
                  <c:v>0.92789999999999995</c:v>
                </c:pt>
                <c:pt idx="928">
                  <c:v>0.92889999999999995</c:v>
                </c:pt>
                <c:pt idx="929">
                  <c:v>0.92989999999999995</c:v>
                </c:pt>
                <c:pt idx="930">
                  <c:v>0.93089999999999995</c:v>
                </c:pt>
                <c:pt idx="931">
                  <c:v>0.93189999999999995</c:v>
                </c:pt>
                <c:pt idx="932">
                  <c:v>0.93289999999999995</c:v>
                </c:pt>
                <c:pt idx="933">
                  <c:v>0.93389999999999995</c:v>
                </c:pt>
                <c:pt idx="934">
                  <c:v>0.93489999999999995</c:v>
                </c:pt>
                <c:pt idx="935">
                  <c:v>0.93589999999999995</c:v>
                </c:pt>
                <c:pt idx="936">
                  <c:v>0.93689999999999996</c:v>
                </c:pt>
                <c:pt idx="937">
                  <c:v>0.93789999999999996</c:v>
                </c:pt>
                <c:pt idx="938">
                  <c:v>0.93889999999999996</c:v>
                </c:pt>
                <c:pt idx="939">
                  <c:v>0.93989999999999996</c:v>
                </c:pt>
                <c:pt idx="940">
                  <c:v>0.94089999999999996</c:v>
                </c:pt>
                <c:pt idx="941">
                  <c:v>0.94189999999999996</c:v>
                </c:pt>
                <c:pt idx="942">
                  <c:v>0.94289999999999996</c:v>
                </c:pt>
                <c:pt idx="943">
                  <c:v>0.94389999999999996</c:v>
                </c:pt>
                <c:pt idx="944">
                  <c:v>0.94489999999999996</c:v>
                </c:pt>
                <c:pt idx="945">
                  <c:v>0.94589999999999996</c:v>
                </c:pt>
                <c:pt idx="946">
                  <c:v>0.94689999999999996</c:v>
                </c:pt>
                <c:pt idx="947">
                  <c:v>0.94789999999999996</c:v>
                </c:pt>
                <c:pt idx="948">
                  <c:v>0.94889999999999997</c:v>
                </c:pt>
                <c:pt idx="949">
                  <c:v>0.94989999999999997</c:v>
                </c:pt>
                <c:pt idx="950">
                  <c:v>0.95099999999999996</c:v>
                </c:pt>
                <c:pt idx="951">
                  <c:v>0.95199999999999996</c:v>
                </c:pt>
                <c:pt idx="952">
                  <c:v>0.95299999999999996</c:v>
                </c:pt>
                <c:pt idx="953">
                  <c:v>0.95399999999999996</c:v>
                </c:pt>
                <c:pt idx="954">
                  <c:v>0.95499999999999996</c:v>
                </c:pt>
                <c:pt idx="955">
                  <c:v>0.95599999999999996</c:v>
                </c:pt>
                <c:pt idx="956">
                  <c:v>0.95699999999999996</c:v>
                </c:pt>
                <c:pt idx="957">
                  <c:v>0.95799999999999996</c:v>
                </c:pt>
                <c:pt idx="958">
                  <c:v>0.95899999999999996</c:v>
                </c:pt>
                <c:pt idx="959">
                  <c:v>0.96</c:v>
                </c:pt>
                <c:pt idx="960">
                  <c:v>0.96099999999999997</c:v>
                </c:pt>
                <c:pt idx="961">
                  <c:v>0.96199999999999997</c:v>
                </c:pt>
                <c:pt idx="962">
                  <c:v>0.96299999999999997</c:v>
                </c:pt>
                <c:pt idx="963">
                  <c:v>0.96399999999999997</c:v>
                </c:pt>
                <c:pt idx="964">
                  <c:v>0.96499999999999997</c:v>
                </c:pt>
                <c:pt idx="965">
                  <c:v>0.96599999999999997</c:v>
                </c:pt>
                <c:pt idx="966">
                  <c:v>0.96699999999999997</c:v>
                </c:pt>
                <c:pt idx="967">
                  <c:v>0.96799999999999997</c:v>
                </c:pt>
                <c:pt idx="968">
                  <c:v>0.96899999999999997</c:v>
                </c:pt>
                <c:pt idx="969">
                  <c:v>0.97</c:v>
                </c:pt>
                <c:pt idx="970">
                  <c:v>0.97099999999999997</c:v>
                </c:pt>
                <c:pt idx="971">
                  <c:v>0.97199999999999998</c:v>
                </c:pt>
                <c:pt idx="972">
                  <c:v>0.97299999999999998</c:v>
                </c:pt>
                <c:pt idx="973">
                  <c:v>0.97399999999999998</c:v>
                </c:pt>
                <c:pt idx="974">
                  <c:v>0.97499999999999998</c:v>
                </c:pt>
                <c:pt idx="975">
                  <c:v>0.97599999999999998</c:v>
                </c:pt>
                <c:pt idx="976">
                  <c:v>0.97699999999999998</c:v>
                </c:pt>
                <c:pt idx="977">
                  <c:v>0.97799999999999998</c:v>
                </c:pt>
                <c:pt idx="978">
                  <c:v>0.97899999999999998</c:v>
                </c:pt>
                <c:pt idx="979">
                  <c:v>0.98</c:v>
                </c:pt>
                <c:pt idx="980">
                  <c:v>0.98099999999999998</c:v>
                </c:pt>
                <c:pt idx="981">
                  <c:v>0.98199999999999998</c:v>
                </c:pt>
                <c:pt idx="982">
                  <c:v>0.98299999999999998</c:v>
                </c:pt>
                <c:pt idx="983">
                  <c:v>0.98399999999999999</c:v>
                </c:pt>
                <c:pt idx="984">
                  <c:v>0.98499999999999999</c:v>
                </c:pt>
                <c:pt idx="985">
                  <c:v>0.98599999999999999</c:v>
                </c:pt>
                <c:pt idx="986">
                  <c:v>0.98699999999999999</c:v>
                </c:pt>
                <c:pt idx="987">
                  <c:v>0.98799999999999999</c:v>
                </c:pt>
                <c:pt idx="988">
                  <c:v>0.98899999999999999</c:v>
                </c:pt>
                <c:pt idx="989">
                  <c:v>0.99</c:v>
                </c:pt>
                <c:pt idx="990">
                  <c:v>0.99099999999999999</c:v>
                </c:pt>
                <c:pt idx="991">
                  <c:v>0.99199999999999999</c:v>
                </c:pt>
                <c:pt idx="992">
                  <c:v>0.99299999999999999</c:v>
                </c:pt>
                <c:pt idx="993">
                  <c:v>0.99399999999999999</c:v>
                </c:pt>
                <c:pt idx="994">
                  <c:v>0.995</c:v>
                </c:pt>
                <c:pt idx="995">
                  <c:v>0.996</c:v>
                </c:pt>
                <c:pt idx="996">
                  <c:v>0.997</c:v>
                </c:pt>
                <c:pt idx="997">
                  <c:v>0.998</c:v>
                </c:pt>
                <c:pt idx="998">
                  <c:v>0.999</c:v>
                </c:pt>
                <c:pt idx="999">
                  <c:v>1</c:v>
                </c:pt>
              </c:numCache>
            </c:numRef>
          </c:xVal>
          <c:yVal>
            <c:numRef>
              <c:f>'40lb data'!$C$4:$C$1003</c:f>
              <c:numCache>
                <c:formatCode>General</c:formatCode>
                <c:ptCount val="1000"/>
                <c:pt idx="0">
                  <c:v>1.6000000000000001E-3</c:v>
                </c:pt>
                <c:pt idx="1">
                  <c:v>7.1400000000000005E-2</c:v>
                </c:pt>
                <c:pt idx="2">
                  <c:v>0.10100000000000001</c:v>
                </c:pt>
                <c:pt idx="3">
                  <c:v>0.1237</c:v>
                </c:pt>
                <c:pt idx="4">
                  <c:v>0.14280000000000001</c:v>
                </c:pt>
                <c:pt idx="5">
                  <c:v>0.15970000000000001</c:v>
                </c:pt>
                <c:pt idx="6">
                  <c:v>0.1749</c:v>
                </c:pt>
                <c:pt idx="7">
                  <c:v>0.18890000000000001</c:v>
                </c:pt>
                <c:pt idx="8">
                  <c:v>0.20200000000000001</c:v>
                </c:pt>
                <c:pt idx="9">
                  <c:v>0.2142</c:v>
                </c:pt>
                <c:pt idx="10">
                  <c:v>0.2258</c:v>
                </c:pt>
                <c:pt idx="11">
                  <c:v>0.23680000000000001</c:v>
                </c:pt>
                <c:pt idx="12">
                  <c:v>0.24729999999999999</c:v>
                </c:pt>
                <c:pt idx="13">
                  <c:v>0.25740000000000002</c:v>
                </c:pt>
                <c:pt idx="14">
                  <c:v>0.26719999999999999</c:v>
                </c:pt>
                <c:pt idx="15">
                  <c:v>0.27650000000000002</c:v>
                </c:pt>
                <c:pt idx="16">
                  <c:v>0.28560000000000002</c:v>
                </c:pt>
                <c:pt idx="17">
                  <c:v>0.2944</c:v>
                </c:pt>
                <c:pt idx="18">
                  <c:v>0.3029</c:v>
                </c:pt>
                <c:pt idx="19">
                  <c:v>0.31119999999999998</c:v>
                </c:pt>
                <c:pt idx="20">
                  <c:v>0.31929999999999997</c:v>
                </c:pt>
                <c:pt idx="21">
                  <c:v>0.32719999999999999</c:v>
                </c:pt>
                <c:pt idx="22">
                  <c:v>0.33489999999999998</c:v>
                </c:pt>
                <c:pt idx="23">
                  <c:v>0.34239999999999998</c:v>
                </c:pt>
                <c:pt idx="24">
                  <c:v>0.3498</c:v>
                </c:pt>
                <c:pt idx="25">
                  <c:v>0.35699999999999998</c:v>
                </c:pt>
                <c:pt idx="26">
                  <c:v>0.36409999999999998</c:v>
                </c:pt>
                <c:pt idx="27">
                  <c:v>0.371</c:v>
                </c:pt>
                <c:pt idx="28">
                  <c:v>0.37780000000000002</c:v>
                </c:pt>
                <c:pt idx="29">
                  <c:v>0.38450000000000001</c:v>
                </c:pt>
                <c:pt idx="30">
                  <c:v>0.3911</c:v>
                </c:pt>
                <c:pt idx="31">
                  <c:v>0.39750000000000002</c:v>
                </c:pt>
                <c:pt idx="32">
                  <c:v>0.40389999999999998</c:v>
                </c:pt>
                <c:pt idx="33">
                  <c:v>0.41010000000000002</c:v>
                </c:pt>
                <c:pt idx="34">
                  <c:v>0.4163</c:v>
                </c:pt>
                <c:pt idx="35">
                  <c:v>0.4224</c:v>
                </c:pt>
                <c:pt idx="36">
                  <c:v>0.4284</c:v>
                </c:pt>
                <c:pt idx="37">
                  <c:v>0.43430000000000002</c:v>
                </c:pt>
                <c:pt idx="38">
                  <c:v>0.44009999999999999</c:v>
                </c:pt>
                <c:pt idx="39">
                  <c:v>0.44579999999999997</c:v>
                </c:pt>
                <c:pt idx="40">
                  <c:v>0.45150000000000001</c:v>
                </c:pt>
                <c:pt idx="41">
                  <c:v>0.45710000000000001</c:v>
                </c:pt>
                <c:pt idx="42">
                  <c:v>0.46260000000000001</c:v>
                </c:pt>
                <c:pt idx="43">
                  <c:v>0.46800000000000003</c:v>
                </c:pt>
                <c:pt idx="44">
                  <c:v>0.47339999999999999</c:v>
                </c:pt>
                <c:pt idx="45">
                  <c:v>0.47870000000000001</c:v>
                </c:pt>
                <c:pt idx="46">
                  <c:v>0.48399999999999999</c:v>
                </c:pt>
                <c:pt idx="47">
                  <c:v>0.48909999999999998</c:v>
                </c:pt>
                <c:pt idx="48">
                  <c:v>0.49430000000000002</c:v>
                </c:pt>
                <c:pt idx="49">
                  <c:v>0.49930000000000002</c:v>
                </c:pt>
                <c:pt idx="50">
                  <c:v>0.50429999999999997</c:v>
                </c:pt>
                <c:pt idx="51">
                  <c:v>0.50929999999999997</c:v>
                </c:pt>
                <c:pt idx="52">
                  <c:v>0.51419999999999999</c:v>
                </c:pt>
                <c:pt idx="53">
                  <c:v>0.51900000000000002</c:v>
                </c:pt>
                <c:pt idx="54">
                  <c:v>0.52380000000000004</c:v>
                </c:pt>
                <c:pt idx="55">
                  <c:v>0.52859999999999996</c:v>
                </c:pt>
                <c:pt idx="56">
                  <c:v>0.53320000000000001</c:v>
                </c:pt>
                <c:pt idx="57">
                  <c:v>0.53790000000000004</c:v>
                </c:pt>
                <c:pt idx="58">
                  <c:v>0.54249999999999998</c:v>
                </c:pt>
                <c:pt idx="59">
                  <c:v>0.54700000000000004</c:v>
                </c:pt>
                <c:pt idx="60">
                  <c:v>0.55149999999999999</c:v>
                </c:pt>
                <c:pt idx="61">
                  <c:v>0.55589999999999995</c:v>
                </c:pt>
                <c:pt idx="62">
                  <c:v>0.56030000000000002</c:v>
                </c:pt>
                <c:pt idx="63">
                  <c:v>0.56469999999999998</c:v>
                </c:pt>
                <c:pt idx="64">
                  <c:v>0.56899999999999995</c:v>
                </c:pt>
                <c:pt idx="65">
                  <c:v>0.57320000000000004</c:v>
                </c:pt>
                <c:pt idx="66">
                  <c:v>0.57750000000000001</c:v>
                </c:pt>
                <c:pt idx="67">
                  <c:v>0.58160000000000001</c:v>
                </c:pt>
                <c:pt idx="68">
                  <c:v>0.58579999999999999</c:v>
                </c:pt>
                <c:pt idx="69">
                  <c:v>0.58979999999999999</c:v>
                </c:pt>
                <c:pt idx="70">
                  <c:v>0.59389999999999998</c:v>
                </c:pt>
                <c:pt idx="71">
                  <c:v>0.59789999999999999</c:v>
                </c:pt>
                <c:pt idx="72">
                  <c:v>0.60189999999999999</c:v>
                </c:pt>
                <c:pt idx="73">
                  <c:v>0.60580000000000001</c:v>
                </c:pt>
                <c:pt idx="74">
                  <c:v>0.60970000000000002</c:v>
                </c:pt>
                <c:pt idx="75">
                  <c:v>0.61350000000000005</c:v>
                </c:pt>
                <c:pt idx="76">
                  <c:v>0.61729999999999996</c:v>
                </c:pt>
                <c:pt idx="77">
                  <c:v>0.62109999999999999</c:v>
                </c:pt>
                <c:pt idx="78">
                  <c:v>0.62480000000000002</c:v>
                </c:pt>
                <c:pt idx="79">
                  <c:v>0.62849999999999995</c:v>
                </c:pt>
                <c:pt idx="80">
                  <c:v>0.63219999999999998</c:v>
                </c:pt>
                <c:pt idx="81">
                  <c:v>0.63580000000000003</c:v>
                </c:pt>
                <c:pt idx="82">
                  <c:v>0.63939999999999997</c:v>
                </c:pt>
                <c:pt idx="83">
                  <c:v>0.64290000000000003</c:v>
                </c:pt>
                <c:pt idx="84">
                  <c:v>0.64649999999999996</c:v>
                </c:pt>
                <c:pt idx="85">
                  <c:v>0.64990000000000003</c:v>
                </c:pt>
                <c:pt idx="86">
                  <c:v>0.65339999999999998</c:v>
                </c:pt>
                <c:pt idx="87">
                  <c:v>0.65680000000000005</c:v>
                </c:pt>
                <c:pt idx="88">
                  <c:v>0.66020000000000001</c:v>
                </c:pt>
                <c:pt idx="89">
                  <c:v>0.66349999999999998</c:v>
                </c:pt>
                <c:pt idx="90">
                  <c:v>0.66679999999999995</c:v>
                </c:pt>
                <c:pt idx="91">
                  <c:v>0.67010000000000003</c:v>
                </c:pt>
                <c:pt idx="92">
                  <c:v>0.67330000000000001</c:v>
                </c:pt>
                <c:pt idx="93">
                  <c:v>0.67659999999999998</c:v>
                </c:pt>
                <c:pt idx="94">
                  <c:v>0.67969999999999997</c:v>
                </c:pt>
                <c:pt idx="95">
                  <c:v>0.68289999999999995</c:v>
                </c:pt>
                <c:pt idx="96">
                  <c:v>0.68600000000000005</c:v>
                </c:pt>
                <c:pt idx="97">
                  <c:v>0.68910000000000005</c:v>
                </c:pt>
                <c:pt idx="98">
                  <c:v>0.69220000000000004</c:v>
                </c:pt>
                <c:pt idx="99">
                  <c:v>0.69520000000000004</c:v>
                </c:pt>
                <c:pt idx="100">
                  <c:v>0.69820000000000004</c:v>
                </c:pt>
                <c:pt idx="101">
                  <c:v>0.70109999999999995</c:v>
                </c:pt>
                <c:pt idx="102">
                  <c:v>0.70409999999999995</c:v>
                </c:pt>
                <c:pt idx="103">
                  <c:v>0.70699999999999996</c:v>
                </c:pt>
                <c:pt idx="104">
                  <c:v>0.70989999999999998</c:v>
                </c:pt>
                <c:pt idx="105">
                  <c:v>0.7127</c:v>
                </c:pt>
                <c:pt idx="106">
                  <c:v>0.71560000000000001</c:v>
                </c:pt>
                <c:pt idx="107">
                  <c:v>0.71840000000000004</c:v>
                </c:pt>
                <c:pt idx="108">
                  <c:v>0.72109999999999996</c:v>
                </c:pt>
                <c:pt idx="109">
                  <c:v>0.72389999999999999</c:v>
                </c:pt>
                <c:pt idx="110">
                  <c:v>0.72660000000000002</c:v>
                </c:pt>
                <c:pt idx="111">
                  <c:v>0.72929999999999995</c:v>
                </c:pt>
                <c:pt idx="112">
                  <c:v>0.7319</c:v>
                </c:pt>
                <c:pt idx="113">
                  <c:v>0.73460000000000003</c:v>
                </c:pt>
                <c:pt idx="114">
                  <c:v>0.73719999999999997</c:v>
                </c:pt>
                <c:pt idx="115">
                  <c:v>0.73980000000000001</c:v>
                </c:pt>
                <c:pt idx="116">
                  <c:v>0.74229999999999996</c:v>
                </c:pt>
                <c:pt idx="117">
                  <c:v>0.74490000000000001</c:v>
                </c:pt>
                <c:pt idx="118">
                  <c:v>0.74739999999999995</c:v>
                </c:pt>
                <c:pt idx="119">
                  <c:v>0.74980000000000002</c:v>
                </c:pt>
                <c:pt idx="120">
                  <c:v>0.75229999999999997</c:v>
                </c:pt>
                <c:pt idx="121">
                  <c:v>0.75470000000000004</c:v>
                </c:pt>
                <c:pt idx="122">
                  <c:v>0.75719999999999998</c:v>
                </c:pt>
                <c:pt idx="123">
                  <c:v>0.75949999999999995</c:v>
                </c:pt>
                <c:pt idx="124">
                  <c:v>0.76190000000000002</c:v>
                </c:pt>
                <c:pt idx="125">
                  <c:v>0.76419999999999999</c:v>
                </c:pt>
                <c:pt idx="126">
                  <c:v>0.76659999999999995</c:v>
                </c:pt>
                <c:pt idx="127">
                  <c:v>0.76890000000000003</c:v>
                </c:pt>
                <c:pt idx="128">
                  <c:v>0.77110000000000001</c:v>
                </c:pt>
                <c:pt idx="129">
                  <c:v>0.77339999999999998</c:v>
                </c:pt>
                <c:pt idx="130">
                  <c:v>0.77559999999999996</c:v>
                </c:pt>
                <c:pt idx="131">
                  <c:v>0.77780000000000005</c:v>
                </c:pt>
                <c:pt idx="132">
                  <c:v>0.78</c:v>
                </c:pt>
                <c:pt idx="133">
                  <c:v>0.78220000000000001</c:v>
                </c:pt>
                <c:pt idx="134">
                  <c:v>0.7843</c:v>
                </c:pt>
                <c:pt idx="135">
                  <c:v>0.78639999999999999</c:v>
                </c:pt>
                <c:pt idx="136">
                  <c:v>0.78849999999999998</c:v>
                </c:pt>
                <c:pt idx="137">
                  <c:v>0.79059999999999997</c:v>
                </c:pt>
                <c:pt idx="138">
                  <c:v>0.79269999999999996</c:v>
                </c:pt>
                <c:pt idx="139">
                  <c:v>0.79469999999999996</c:v>
                </c:pt>
                <c:pt idx="140">
                  <c:v>0.79669999999999996</c:v>
                </c:pt>
                <c:pt idx="141">
                  <c:v>0.79869999999999997</c:v>
                </c:pt>
                <c:pt idx="142">
                  <c:v>0.80069999999999997</c:v>
                </c:pt>
                <c:pt idx="143">
                  <c:v>0.80269999999999997</c:v>
                </c:pt>
                <c:pt idx="144">
                  <c:v>0.80459999999999998</c:v>
                </c:pt>
                <c:pt idx="145">
                  <c:v>0.80649999999999999</c:v>
                </c:pt>
                <c:pt idx="146">
                  <c:v>0.80840000000000001</c:v>
                </c:pt>
                <c:pt idx="147">
                  <c:v>0.81030000000000002</c:v>
                </c:pt>
                <c:pt idx="148">
                  <c:v>0.81220000000000003</c:v>
                </c:pt>
                <c:pt idx="149">
                  <c:v>0.81399999999999995</c:v>
                </c:pt>
                <c:pt idx="150">
                  <c:v>0.81579999999999997</c:v>
                </c:pt>
                <c:pt idx="151">
                  <c:v>0.81759999999999999</c:v>
                </c:pt>
                <c:pt idx="152">
                  <c:v>0.81940000000000002</c:v>
                </c:pt>
                <c:pt idx="153">
                  <c:v>0.82120000000000004</c:v>
                </c:pt>
                <c:pt idx="154">
                  <c:v>0.82299999999999995</c:v>
                </c:pt>
                <c:pt idx="155">
                  <c:v>0.82469999999999999</c:v>
                </c:pt>
                <c:pt idx="156">
                  <c:v>0.82640000000000002</c:v>
                </c:pt>
                <c:pt idx="157">
                  <c:v>0.82809999999999995</c:v>
                </c:pt>
                <c:pt idx="158">
                  <c:v>0.82979999999999998</c:v>
                </c:pt>
                <c:pt idx="159">
                  <c:v>0.83150000000000002</c:v>
                </c:pt>
                <c:pt idx="160">
                  <c:v>0.83320000000000005</c:v>
                </c:pt>
                <c:pt idx="161">
                  <c:v>0.83479999999999999</c:v>
                </c:pt>
                <c:pt idx="162">
                  <c:v>0.83640000000000003</c:v>
                </c:pt>
                <c:pt idx="163">
                  <c:v>0.83799999999999997</c:v>
                </c:pt>
                <c:pt idx="164">
                  <c:v>0.83960000000000001</c:v>
                </c:pt>
                <c:pt idx="165">
                  <c:v>0.84119999999999995</c:v>
                </c:pt>
                <c:pt idx="166">
                  <c:v>0.84279999999999999</c:v>
                </c:pt>
                <c:pt idx="167">
                  <c:v>0.84430000000000005</c:v>
                </c:pt>
                <c:pt idx="168">
                  <c:v>0.8458</c:v>
                </c:pt>
                <c:pt idx="169">
                  <c:v>0.84740000000000004</c:v>
                </c:pt>
                <c:pt idx="170">
                  <c:v>0.84889999999999999</c:v>
                </c:pt>
                <c:pt idx="171">
                  <c:v>0.85029999999999994</c:v>
                </c:pt>
                <c:pt idx="172">
                  <c:v>0.8518</c:v>
                </c:pt>
                <c:pt idx="173">
                  <c:v>0.85329999999999995</c:v>
                </c:pt>
                <c:pt idx="174">
                  <c:v>0.85470000000000002</c:v>
                </c:pt>
                <c:pt idx="175">
                  <c:v>0.85609999999999997</c:v>
                </c:pt>
                <c:pt idx="176">
                  <c:v>0.85760000000000003</c:v>
                </c:pt>
                <c:pt idx="177">
                  <c:v>0.85899999999999999</c:v>
                </c:pt>
                <c:pt idx="178">
                  <c:v>0.86029999999999995</c:v>
                </c:pt>
                <c:pt idx="179">
                  <c:v>0.86170000000000002</c:v>
                </c:pt>
                <c:pt idx="180">
                  <c:v>0.86309999999999998</c:v>
                </c:pt>
                <c:pt idx="181">
                  <c:v>0.86439999999999995</c:v>
                </c:pt>
                <c:pt idx="182">
                  <c:v>0.86580000000000001</c:v>
                </c:pt>
                <c:pt idx="183">
                  <c:v>0.86709999999999998</c:v>
                </c:pt>
                <c:pt idx="184">
                  <c:v>0.86839999999999995</c:v>
                </c:pt>
                <c:pt idx="185">
                  <c:v>0.86970000000000003</c:v>
                </c:pt>
                <c:pt idx="186">
                  <c:v>0.871</c:v>
                </c:pt>
                <c:pt idx="187">
                  <c:v>0.87219999999999998</c:v>
                </c:pt>
                <c:pt idx="188">
                  <c:v>0.87350000000000005</c:v>
                </c:pt>
                <c:pt idx="189">
                  <c:v>0.87470000000000003</c:v>
                </c:pt>
                <c:pt idx="190">
                  <c:v>0.876</c:v>
                </c:pt>
                <c:pt idx="191">
                  <c:v>0.87719999999999998</c:v>
                </c:pt>
                <c:pt idx="192">
                  <c:v>0.87839999999999996</c:v>
                </c:pt>
                <c:pt idx="193">
                  <c:v>0.87960000000000005</c:v>
                </c:pt>
                <c:pt idx="194">
                  <c:v>0.88080000000000003</c:v>
                </c:pt>
                <c:pt idx="195">
                  <c:v>0.88190000000000002</c:v>
                </c:pt>
                <c:pt idx="196">
                  <c:v>0.8831</c:v>
                </c:pt>
                <c:pt idx="197">
                  <c:v>0.88419999999999999</c:v>
                </c:pt>
                <c:pt idx="198">
                  <c:v>0.88539999999999996</c:v>
                </c:pt>
                <c:pt idx="199">
                  <c:v>0.88649999999999995</c:v>
                </c:pt>
                <c:pt idx="200">
                  <c:v>0.88759999999999994</c:v>
                </c:pt>
                <c:pt idx="201">
                  <c:v>0.88870000000000005</c:v>
                </c:pt>
                <c:pt idx="202">
                  <c:v>0.88980000000000004</c:v>
                </c:pt>
                <c:pt idx="203">
                  <c:v>0.89090000000000003</c:v>
                </c:pt>
                <c:pt idx="204">
                  <c:v>0.89200000000000002</c:v>
                </c:pt>
                <c:pt idx="205">
                  <c:v>0.89300000000000002</c:v>
                </c:pt>
                <c:pt idx="206">
                  <c:v>0.89410000000000001</c:v>
                </c:pt>
                <c:pt idx="207">
                  <c:v>0.89510000000000001</c:v>
                </c:pt>
                <c:pt idx="208">
                  <c:v>0.8962</c:v>
                </c:pt>
                <c:pt idx="209">
                  <c:v>0.8972</c:v>
                </c:pt>
                <c:pt idx="210">
                  <c:v>0.8982</c:v>
                </c:pt>
                <c:pt idx="211">
                  <c:v>0.8992</c:v>
                </c:pt>
                <c:pt idx="212">
                  <c:v>0.9002</c:v>
                </c:pt>
                <c:pt idx="213">
                  <c:v>0.9012</c:v>
                </c:pt>
                <c:pt idx="214">
                  <c:v>0.90210000000000001</c:v>
                </c:pt>
                <c:pt idx="215">
                  <c:v>0.90310000000000001</c:v>
                </c:pt>
                <c:pt idx="216">
                  <c:v>0.90410000000000001</c:v>
                </c:pt>
                <c:pt idx="217">
                  <c:v>0.90500000000000003</c:v>
                </c:pt>
                <c:pt idx="218">
                  <c:v>0.90590000000000004</c:v>
                </c:pt>
                <c:pt idx="219">
                  <c:v>0.90690000000000004</c:v>
                </c:pt>
                <c:pt idx="220">
                  <c:v>0.90780000000000005</c:v>
                </c:pt>
                <c:pt idx="221">
                  <c:v>0.90869999999999995</c:v>
                </c:pt>
                <c:pt idx="222">
                  <c:v>0.90959999999999996</c:v>
                </c:pt>
                <c:pt idx="223">
                  <c:v>0.91049999999999998</c:v>
                </c:pt>
                <c:pt idx="224">
                  <c:v>0.9113</c:v>
                </c:pt>
                <c:pt idx="225">
                  <c:v>0.91220000000000001</c:v>
                </c:pt>
                <c:pt idx="226">
                  <c:v>0.91310000000000002</c:v>
                </c:pt>
                <c:pt idx="227">
                  <c:v>0.91390000000000005</c:v>
                </c:pt>
                <c:pt idx="228">
                  <c:v>0.91479999999999995</c:v>
                </c:pt>
                <c:pt idx="229">
                  <c:v>0.91559999999999997</c:v>
                </c:pt>
                <c:pt idx="230">
                  <c:v>0.91639999999999999</c:v>
                </c:pt>
                <c:pt idx="231">
                  <c:v>0.9173</c:v>
                </c:pt>
                <c:pt idx="232">
                  <c:v>0.91810000000000003</c:v>
                </c:pt>
                <c:pt idx="233">
                  <c:v>0.91890000000000005</c:v>
                </c:pt>
                <c:pt idx="234">
                  <c:v>0.91969999999999996</c:v>
                </c:pt>
                <c:pt idx="235">
                  <c:v>0.92049999999999998</c:v>
                </c:pt>
                <c:pt idx="236">
                  <c:v>0.92130000000000001</c:v>
                </c:pt>
                <c:pt idx="237">
                  <c:v>0.92200000000000004</c:v>
                </c:pt>
                <c:pt idx="238">
                  <c:v>0.92279999999999995</c:v>
                </c:pt>
                <c:pt idx="239">
                  <c:v>0.92359999999999998</c:v>
                </c:pt>
                <c:pt idx="240">
                  <c:v>0.92430000000000001</c:v>
                </c:pt>
                <c:pt idx="241">
                  <c:v>0.92510000000000003</c:v>
                </c:pt>
                <c:pt idx="242">
                  <c:v>0.92579999999999996</c:v>
                </c:pt>
                <c:pt idx="243">
                  <c:v>0.92649999999999999</c:v>
                </c:pt>
                <c:pt idx="244">
                  <c:v>0.92720000000000002</c:v>
                </c:pt>
                <c:pt idx="245">
                  <c:v>0.92800000000000005</c:v>
                </c:pt>
                <c:pt idx="246">
                  <c:v>0.92869999999999997</c:v>
                </c:pt>
                <c:pt idx="247">
                  <c:v>0.9294</c:v>
                </c:pt>
                <c:pt idx="248">
                  <c:v>0.93010000000000004</c:v>
                </c:pt>
                <c:pt idx="249">
                  <c:v>0.93069999999999997</c:v>
                </c:pt>
                <c:pt idx="250">
                  <c:v>0.93140000000000001</c:v>
                </c:pt>
                <c:pt idx="251">
                  <c:v>0.93210000000000004</c:v>
                </c:pt>
                <c:pt idx="252">
                  <c:v>0.93279999999999996</c:v>
                </c:pt>
                <c:pt idx="253">
                  <c:v>0.93340000000000001</c:v>
                </c:pt>
                <c:pt idx="254">
                  <c:v>0.93410000000000004</c:v>
                </c:pt>
                <c:pt idx="255">
                  <c:v>0.93469999999999998</c:v>
                </c:pt>
                <c:pt idx="256">
                  <c:v>0.93540000000000001</c:v>
                </c:pt>
                <c:pt idx="257">
                  <c:v>0.93600000000000005</c:v>
                </c:pt>
                <c:pt idx="258">
                  <c:v>0.93659999999999999</c:v>
                </c:pt>
                <c:pt idx="259">
                  <c:v>0.93730000000000002</c:v>
                </c:pt>
                <c:pt idx="260">
                  <c:v>0.93789999999999996</c:v>
                </c:pt>
                <c:pt idx="261">
                  <c:v>0.9385</c:v>
                </c:pt>
                <c:pt idx="262">
                  <c:v>0.93910000000000005</c:v>
                </c:pt>
                <c:pt idx="263">
                  <c:v>0.93969999999999998</c:v>
                </c:pt>
                <c:pt idx="264">
                  <c:v>0.94030000000000002</c:v>
                </c:pt>
                <c:pt idx="265">
                  <c:v>0.94089999999999996</c:v>
                </c:pt>
                <c:pt idx="266">
                  <c:v>0.9415</c:v>
                </c:pt>
                <c:pt idx="267">
                  <c:v>0.94199999999999995</c:v>
                </c:pt>
                <c:pt idx="268">
                  <c:v>0.94259999999999999</c:v>
                </c:pt>
                <c:pt idx="269">
                  <c:v>0.94320000000000004</c:v>
                </c:pt>
                <c:pt idx="270">
                  <c:v>0.94369999999999998</c:v>
                </c:pt>
                <c:pt idx="271">
                  <c:v>0.94430000000000003</c:v>
                </c:pt>
                <c:pt idx="272">
                  <c:v>0.94479999999999997</c:v>
                </c:pt>
                <c:pt idx="273">
                  <c:v>0.94540000000000002</c:v>
                </c:pt>
                <c:pt idx="274">
                  <c:v>0.94589999999999996</c:v>
                </c:pt>
                <c:pt idx="275">
                  <c:v>0.94640000000000002</c:v>
                </c:pt>
                <c:pt idx="276">
                  <c:v>0.94699999999999995</c:v>
                </c:pt>
                <c:pt idx="277">
                  <c:v>0.94750000000000001</c:v>
                </c:pt>
                <c:pt idx="278">
                  <c:v>0.94799999999999995</c:v>
                </c:pt>
                <c:pt idx="279">
                  <c:v>0.94850000000000001</c:v>
                </c:pt>
                <c:pt idx="280">
                  <c:v>0.94899999999999995</c:v>
                </c:pt>
                <c:pt idx="281">
                  <c:v>0.94950000000000001</c:v>
                </c:pt>
                <c:pt idx="282">
                  <c:v>0.95</c:v>
                </c:pt>
                <c:pt idx="283">
                  <c:v>0.95050000000000001</c:v>
                </c:pt>
                <c:pt idx="284">
                  <c:v>0.95099999999999996</c:v>
                </c:pt>
                <c:pt idx="285">
                  <c:v>0.95150000000000001</c:v>
                </c:pt>
                <c:pt idx="286">
                  <c:v>0.95199999999999996</c:v>
                </c:pt>
                <c:pt idx="287">
                  <c:v>0.95240000000000002</c:v>
                </c:pt>
                <c:pt idx="288">
                  <c:v>0.95289999999999997</c:v>
                </c:pt>
                <c:pt idx="289">
                  <c:v>0.95340000000000003</c:v>
                </c:pt>
                <c:pt idx="290">
                  <c:v>0.95379999999999998</c:v>
                </c:pt>
                <c:pt idx="291">
                  <c:v>0.95430000000000004</c:v>
                </c:pt>
                <c:pt idx="292">
                  <c:v>0.95469999999999999</c:v>
                </c:pt>
                <c:pt idx="293">
                  <c:v>0.95520000000000005</c:v>
                </c:pt>
                <c:pt idx="294">
                  <c:v>0.9556</c:v>
                </c:pt>
                <c:pt idx="295">
                  <c:v>0.95599999999999996</c:v>
                </c:pt>
                <c:pt idx="296">
                  <c:v>0.95650000000000002</c:v>
                </c:pt>
                <c:pt idx="297">
                  <c:v>0.95689999999999997</c:v>
                </c:pt>
                <c:pt idx="298">
                  <c:v>0.95730000000000004</c:v>
                </c:pt>
                <c:pt idx="299">
                  <c:v>0.9577</c:v>
                </c:pt>
                <c:pt idx="300">
                  <c:v>0.95820000000000005</c:v>
                </c:pt>
                <c:pt idx="301">
                  <c:v>0.95860000000000001</c:v>
                </c:pt>
                <c:pt idx="302">
                  <c:v>0.95899999999999996</c:v>
                </c:pt>
                <c:pt idx="303">
                  <c:v>0.95940000000000003</c:v>
                </c:pt>
                <c:pt idx="304">
                  <c:v>0.95979999999999999</c:v>
                </c:pt>
                <c:pt idx="305">
                  <c:v>0.96020000000000005</c:v>
                </c:pt>
                <c:pt idx="306">
                  <c:v>0.96060000000000001</c:v>
                </c:pt>
                <c:pt idx="307">
                  <c:v>0.96099999999999997</c:v>
                </c:pt>
                <c:pt idx="308">
                  <c:v>0.96130000000000004</c:v>
                </c:pt>
                <c:pt idx="309">
                  <c:v>0.9617</c:v>
                </c:pt>
                <c:pt idx="310">
                  <c:v>0.96209999999999996</c:v>
                </c:pt>
                <c:pt idx="311">
                  <c:v>0.96250000000000002</c:v>
                </c:pt>
                <c:pt idx="312">
                  <c:v>0.96279999999999999</c:v>
                </c:pt>
                <c:pt idx="313">
                  <c:v>0.96319999999999995</c:v>
                </c:pt>
                <c:pt idx="314">
                  <c:v>0.96360000000000001</c:v>
                </c:pt>
                <c:pt idx="315">
                  <c:v>0.96389999999999998</c:v>
                </c:pt>
                <c:pt idx="316">
                  <c:v>0.96430000000000005</c:v>
                </c:pt>
                <c:pt idx="317">
                  <c:v>0.96460000000000001</c:v>
                </c:pt>
                <c:pt idx="318">
                  <c:v>0.96499999999999997</c:v>
                </c:pt>
                <c:pt idx="319">
                  <c:v>0.96530000000000005</c:v>
                </c:pt>
                <c:pt idx="320">
                  <c:v>0.9657</c:v>
                </c:pt>
                <c:pt idx="321">
                  <c:v>0.96599999999999997</c:v>
                </c:pt>
                <c:pt idx="322">
                  <c:v>0.96630000000000005</c:v>
                </c:pt>
                <c:pt idx="323">
                  <c:v>0.9667</c:v>
                </c:pt>
                <c:pt idx="324">
                  <c:v>0.96699999999999997</c:v>
                </c:pt>
                <c:pt idx="325">
                  <c:v>0.96730000000000005</c:v>
                </c:pt>
                <c:pt idx="326">
                  <c:v>0.96760000000000002</c:v>
                </c:pt>
                <c:pt idx="327">
                  <c:v>0.96799999999999997</c:v>
                </c:pt>
                <c:pt idx="328">
                  <c:v>0.96830000000000005</c:v>
                </c:pt>
                <c:pt idx="329">
                  <c:v>0.96860000000000002</c:v>
                </c:pt>
                <c:pt idx="330">
                  <c:v>0.96889999999999998</c:v>
                </c:pt>
                <c:pt idx="331">
                  <c:v>0.96919999999999995</c:v>
                </c:pt>
                <c:pt idx="332">
                  <c:v>0.96950000000000003</c:v>
                </c:pt>
                <c:pt idx="333">
                  <c:v>0.9698</c:v>
                </c:pt>
                <c:pt idx="334">
                  <c:v>0.97009999999999996</c:v>
                </c:pt>
                <c:pt idx="335">
                  <c:v>0.97040000000000004</c:v>
                </c:pt>
                <c:pt idx="336">
                  <c:v>0.97070000000000001</c:v>
                </c:pt>
                <c:pt idx="337">
                  <c:v>0.97099999999999997</c:v>
                </c:pt>
                <c:pt idx="338">
                  <c:v>0.97130000000000005</c:v>
                </c:pt>
                <c:pt idx="339">
                  <c:v>0.97150000000000003</c:v>
                </c:pt>
                <c:pt idx="340">
                  <c:v>0.9718</c:v>
                </c:pt>
                <c:pt idx="341">
                  <c:v>0.97209999999999996</c:v>
                </c:pt>
                <c:pt idx="342">
                  <c:v>0.97240000000000004</c:v>
                </c:pt>
                <c:pt idx="343">
                  <c:v>0.97260000000000002</c:v>
                </c:pt>
                <c:pt idx="344">
                  <c:v>0.97289999999999999</c:v>
                </c:pt>
                <c:pt idx="345">
                  <c:v>0.97319999999999995</c:v>
                </c:pt>
                <c:pt idx="346">
                  <c:v>0.97340000000000004</c:v>
                </c:pt>
                <c:pt idx="347">
                  <c:v>0.97370000000000001</c:v>
                </c:pt>
                <c:pt idx="348">
                  <c:v>0.97399999999999998</c:v>
                </c:pt>
                <c:pt idx="349">
                  <c:v>0.97419999999999995</c:v>
                </c:pt>
                <c:pt idx="350">
                  <c:v>0.97450000000000003</c:v>
                </c:pt>
                <c:pt idx="351">
                  <c:v>0.97470000000000001</c:v>
                </c:pt>
                <c:pt idx="352">
                  <c:v>0.97499999999999998</c:v>
                </c:pt>
                <c:pt idx="353">
                  <c:v>0.97519999999999996</c:v>
                </c:pt>
                <c:pt idx="354">
                  <c:v>0.97550000000000003</c:v>
                </c:pt>
                <c:pt idx="355">
                  <c:v>0.97570000000000001</c:v>
                </c:pt>
                <c:pt idx="356">
                  <c:v>0.97589999999999999</c:v>
                </c:pt>
                <c:pt idx="357">
                  <c:v>0.97619999999999996</c:v>
                </c:pt>
                <c:pt idx="358">
                  <c:v>0.97640000000000005</c:v>
                </c:pt>
                <c:pt idx="359">
                  <c:v>0.97660000000000002</c:v>
                </c:pt>
                <c:pt idx="360">
                  <c:v>0.97689999999999999</c:v>
                </c:pt>
                <c:pt idx="361">
                  <c:v>0.97709999999999997</c:v>
                </c:pt>
                <c:pt idx="362">
                  <c:v>0.97729999999999995</c:v>
                </c:pt>
                <c:pt idx="363">
                  <c:v>0.97750000000000004</c:v>
                </c:pt>
                <c:pt idx="364">
                  <c:v>0.9778</c:v>
                </c:pt>
                <c:pt idx="365">
                  <c:v>0.97799999999999998</c:v>
                </c:pt>
                <c:pt idx="366">
                  <c:v>0.97819999999999996</c:v>
                </c:pt>
                <c:pt idx="367">
                  <c:v>0.97840000000000005</c:v>
                </c:pt>
                <c:pt idx="368">
                  <c:v>0.97860000000000003</c:v>
                </c:pt>
                <c:pt idx="369">
                  <c:v>0.9788</c:v>
                </c:pt>
                <c:pt idx="370">
                  <c:v>0.97899999999999998</c:v>
                </c:pt>
                <c:pt idx="371">
                  <c:v>0.97929999999999995</c:v>
                </c:pt>
                <c:pt idx="372">
                  <c:v>0.97950000000000004</c:v>
                </c:pt>
                <c:pt idx="373">
                  <c:v>0.97970000000000002</c:v>
                </c:pt>
                <c:pt idx="374">
                  <c:v>0.97989999999999999</c:v>
                </c:pt>
                <c:pt idx="375">
                  <c:v>0.98009999999999997</c:v>
                </c:pt>
                <c:pt idx="376">
                  <c:v>0.98029999999999995</c:v>
                </c:pt>
                <c:pt idx="377">
                  <c:v>0.98040000000000005</c:v>
                </c:pt>
                <c:pt idx="378">
                  <c:v>0.98060000000000003</c:v>
                </c:pt>
                <c:pt idx="379">
                  <c:v>0.98080000000000001</c:v>
                </c:pt>
                <c:pt idx="380">
                  <c:v>0.98099999999999998</c:v>
                </c:pt>
                <c:pt idx="381">
                  <c:v>0.98119999999999996</c:v>
                </c:pt>
                <c:pt idx="382">
                  <c:v>0.98140000000000005</c:v>
                </c:pt>
                <c:pt idx="383">
                  <c:v>0.98160000000000003</c:v>
                </c:pt>
                <c:pt idx="384">
                  <c:v>0.98180000000000001</c:v>
                </c:pt>
                <c:pt idx="385">
                  <c:v>0.9819</c:v>
                </c:pt>
                <c:pt idx="386">
                  <c:v>0.98209999999999997</c:v>
                </c:pt>
                <c:pt idx="387">
                  <c:v>0.98229999999999995</c:v>
                </c:pt>
                <c:pt idx="388">
                  <c:v>0.98250000000000004</c:v>
                </c:pt>
                <c:pt idx="389">
                  <c:v>0.98260000000000003</c:v>
                </c:pt>
                <c:pt idx="390">
                  <c:v>0.98280000000000001</c:v>
                </c:pt>
                <c:pt idx="391">
                  <c:v>0.98299999999999998</c:v>
                </c:pt>
                <c:pt idx="392">
                  <c:v>0.98309999999999997</c:v>
                </c:pt>
                <c:pt idx="393">
                  <c:v>0.98329999999999995</c:v>
                </c:pt>
                <c:pt idx="394">
                  <c:v>0.98350000000000004</c:v>
                </c:pt>
                <c:pt idx="395">
                  <c:v>0.98360000000000003</c:v>
                </c:pt>
                <c:pt idx="396">
                  <c:v>0.98380000000000001</c:v>
                </c:pt>
                <c:pt idx="397">
                  <c:v>0.98399999999999999</c:v>
                </c:pt>
                <c:pt idx="398">
                  <c:v>0.98409999999999997</c:v>
                </c:pt>
                <c:pt idx="399">
                  <c:v>0.98429999999999995</c:v>
                </c:pt>
                <c:pt idx="400">
                  <c:v>0.98440000000000005</c:v>
                </c:pt>
                <c:pt idx="401">
                  <c:v>0.98460000000000003</c:v>
                </c:pt>
                <c:pt idx="402">
                  <c:v>0.98470000000000002</c:v>
                </c:pt>
                <c:pt idx="403">
                  <c:v>0.9849</c:v>
                </c:pt>
                <c:pt idx="404">
                  <c:v>0.98499999999999999</c:v>
                </c:pt>
                <c:pt idx="405">
                  <c:v>0.98519999999999996</c:v>
                </c:pt>
                <c:pt idx="406">
                  <c:v>0.98529999999999995</c:v>
                </c:pt>
                <c:pt idx="407">
                  <c:v>0.98550000000000004</c:v>
                </c:pt>
                <c:pt idx="408">
                  <c:v>0.98560000000000003</c:v>
                </c:pt>
                <c:pt idx="409">
                  <c:v>0.98570000000000002</c:v>
                </c:pt>
                <c:pt idx="410">
                  <c:v>0.9859</c:v>
                </c:pt>
                <c:pt idx="411">
                  <c:v>0.98599999999999999</c:v>
                </c:pt>
                <c:pt idx="412">
                  <c:v>0.98619999999999997</c:v>
                </c:pt>
                <c:pt idx="413">
                  <c:v>0.98629999999999995</c:v>
                </c:pt>
                <c:pt idx="414">
                  <c:v>0.98640000000000005</c:v>
                </c:pt>
                <c:pt idx="415">
                  <c:v>0.98660000000000003</c:v>
                </c:pt>
                <c:pt idx="416">
                  <c:v>0.98670000000000002</c:v>
                </c:pt>
                <c:pt idx="417">
                  <c:v>0.98680000000000001</c:v>
                </c:pt>
                <c:pt idx="418">
                  <c:v>0.98699999999999999</c:v>
                </c:pt>
                <c:pt idx="419">
                  <c:v>0.98709999999999998</c:v>
                </c:pt>
                <c:pt idx="420">
                  <c:v>0.98719999999999997</c:v>
                </c:pt>
                <c:pt idx="421">
                  <c:v>0.98729999999999996</c:v>
                </c:pt>
                <c:pt idx="422">
                  <c:v>0.98750000000000004</c:v>
                </c:pt>
                <c:pt idx="423">
                  <c:v>0.98760000000000003</c:v>
                </c:pt>
                <c:pt idx="424">
                  <c:v>0.98770000000000002</c:v>
                </c:pt>
                <c:pt idx="425">
                  <c:v>0.98780000000000001</c:v>
                </c:pt>
                <c:pt idx="426">
                  <c:v>0.9879</c:v>
                </c:pt>
                <c:pt idx="427">
                  <c:v>0.98809999999999998</c:v>
                </c:pt>
                <c:pt idx="428">
                  <c:v>0.98819999999999997</c:v>
                </c:pt>
                <c:pt idx="429">
                  <c:v>0.98829999999999996</c:v>
                </c:pt>
                <c:pt idx="430">
                  <c:v>0.98839999999999995</c:v>
                </c:pt>
                <c:pt idx="431">
                  <c:v>0.98850000000000005</c:v>
                </c:pt>
                <c:pt idx="432">
                  <c:v>0.98860000000000003</c:v>
                </c:pt>
                <c:pt idx="433">
                  <c:v>0.98880000000000001</c:v>
                </c:pt>
                <c:pt idx="434">
                  <c:v>0.9889</c:v>
                </c:pt>
                <c:pt idx="435">
                  <c:v>0.98899999999999999</c:v>
                </c:pt>
                <c:pt idx="436">
                  <c:v>0.98909999999999998</c:v>
                </c:pt>
                <c:pt idx="437">
                  <c:v>0.98919999999999997</c:v>
                </c:pt>
                <c:pt idx="438">
                  <c:v>0.98929999999999996</c:v>
                </c:pt>
                <c:pt idx="439">
                  <c:v>0.98939999999999995</c:v>
                </c:pt>
                <c:pt idx="440">
                  <c:v>0.98950000000000005</c:v>
                </c:pt>
                <c:pt idx="441">
                  <c:v>0.98960000000000004</c:v>
                </c:pt>
                <c:pt idx="442">
                  <c:v>0.98970000000000002</c:v>
                </c:pt>
                <c:pt idx="443">
                  <c:v>0.98980000000000001</c:v>
                </c:pt>
                <c:pt idx="444">
                  <c:v>0.9899</c:v>
                </c:pt>
                <c:pt idx="445">
                  <c:v>0.99</c:v>
                </c:pt>
                <c:pt idx="446">
                  <c:v>0.99009999999999998</c:v>
                </c:pt>
                <c:pt idx="447">
                  <c:v>0.99019999999999997</c:v>
                </c:pt>
                <c:pt idx="448">
                  <c:v>0.99029999999999996</c:v>
                </c:pt>
                <c:pt idx="449">
                  <c:v>0.99039999999999995</c:v>
                </c:pt>
                <c:pt idx="450">
                  <c:v>0.99050000000000005</c:v>
                </c:pt>
                <c:pt idx="451">
                  <c:v>0.99060000000000004</c:v>
                </c:pt>
                <c:pt idx="452">
                  <c:v>0.99070000000000003</c:v>
                </c:pt>
                <c:pt idx="453">
                  <c:v>0.99080000000000001</c:v>
                </c:pt>
                <c:pt idx="454">
                  <c:v>0.9909</c:v>
                </c:pt>
                <c:pt idx="455">
                  <c:v>0.99099999999999999</c:v>
                </c:pt>
                <c:pt idx="456">
                  <c:v>0.99099999999999999</c:v>
                </c:pt>
                <c:pt idx="457">
                  <c:v>0.99109999999999998</c:v>
                </c:pt>
                <c:pt idx="458">
                  <c:v>0.99119999999999997</c:v>
                </c:pt>
                <c:pt idx="459">
                  <c:v>0.99129999999999996</c:v>
                </c:pt>
                <c:pt idx="460">
                  <c:v>0.99139999999999995</c:v>
                </c:pt>
                <c:pt idx="461">
                  <c:v>0.99150000000000005</c:v>
                </c:pt>
                <c:pt idx="462">
                  <c:v>0.99160000000000004</c:v>
                </c:pt>
                <c:pt idx="463">
                  <c:v>0.99160000000000004</c:v>
                </c:pt>
                <c:pt idx="464">
                  <c:v>0.99170000000000003</c:v>
                </c:pt>
                <c:pt idx="465">
                  <c:v>0.99180000000000001</c:v>
                </c:pt>
                <c:pt idx="466">
                  <c:v>0.9919</c:v>
                </c:pt>
                <c:pt idx="467">
                  <c:v>0.99199999999999999</c:v>
                </c:pt>
                <c:pt idx="468">
                  <c:v>0.99199999999999999</c:v>
                </c:pt>
                <c:pt idx="469">
                  <c:v>0.99209999999999998</c:v>
                </c:pt>
                <c:pt idx="470">
                  <c:v>0.99219999999999997</c:v>
                </c:pt>
                <c:pt idx="471">
                  <c:v>0.99229999999999996</c:v>
                </c:pt>
                <c:pt idx="472">
                  <c:v>0.99239999999999995</c:v>
                </c:pt>
                <c:pt idx="473">
                  <c:v>0.99239999999999995</c:v>
                </c:pt>
                <c:pt idx="474">
                  <c:v>0.99250000000000005</c:v>
                </c:pt>
                <c:pt idx="475">
                  <c:v>0.99260000000000004</c:v>
                </c:pt>
                <c:pt idx="476">
                  <c:v>0.99260000000000004</c:v>
                </c:pt>
                <c:pt idx="477">
                  <c:v>0.99270000000000003</c:v>
                </c:pt>
                <c:pt idx="478">
                  <c:v>0.99280000000000002</c:v>
                </c:pt>
                <c:pt idx="479">
                  <c:v>0.9929</c:v>
                </c:pt>
                <c:pt idx="480">
                  <c:v>0.9929</c:v>
                </c:pt>
                <c:pt idx="481">
                  <c:v>0.99299999999999999</c:v>
                </c:pt>
                <c:pt idx="482">
                  <c:v>0.99309999999999998</c:v>
                </c:pt>
                <c:pt idx="483">
                  <c:v>0.99309999999999998</c:v>
                </c:pt>
                <c:pt idx="484">
                  <c:v>0.99319999999999997</c:v>
                </c:pt>
                <c:pt idx="485">
                  <c:v>0.99329999999999996</c:v>
                </c:pt>
                <c:pt idx="486">
                  <c:v>0.99329999999999996</c:v>
                </c:pt>
                <c:pt idx="487">
                  <c:v>0.99339999999999995</c:v>
                </c:pt>
                <c:pt idx="488">
                  <c:v>0.99350000000000005</c:v>
                </c:pt>
                <c:pt idx="489">
                  <c:v>0.99350000000000005</c:v>
                </c:pt>
                <c:pt idx="490">
                  <c:v>0.99360000000000004</c:v>
                </c:pt>
                <c:pt idx="491">
                  <c:v>0.99370000000000003</c:v>
                </c:pt>
                <c:pt idx="492">
                  <c:v>0.99370000000000003</c:v>
                </c:pt>
                <c:pt idx="493">
                  <c:v>0.99380000000000002</c:v>
                </c:pt>
                <c:pt idx="494">
                  <c:v>0.99380000000000002</c:v>
                </c:pt>
                <c:pt idx="495">
                  <c:v>0.99390000000000001</c:v>
                </c:pt>
                <c:pt idx="496">
                  <c:v>0.99399999999999999</c:v>
                </c:pt>
                <c:pt idx="497">
                  <c:v>0.99399999999999999</c:v>
                </c:pt>
                <c:pt idx="498">
                  <c:v>0.99409999999999998</c:v>
                </c:pt>
                <c:pt idx="499">
                  <c:v>0.99409999999999998</c:v>
                </c:pt>
                <c:pt idx="500">
                  <c:v>0.99419999999999997</c:v>
                </c:pt>
                <c:pt idx="501">
                  <c:v>0.99429999999999996</c:v>
                </c:pt>
                <c:pt idx="502">
                  <c:v>0.99429999999999996</c:v>
                </c:pt>
                <c:pt idx="503">
                  <c:v>0.99439999999999995</c:v>
                </c:pt>
                <c:pt idx="504">
                  <c:v>0.99439999999999995</c:v>
                </c:pt>
                <c:pt idx="505">
                  <c:v>0.99450000000000005</c:v>
                </c:pt>
                <c:pt idx="506">
                  <c:v>0.99450000000000005</c:v>
                </c:pt>
                <c:pt idx="507">
                  <c:v>0.99460000000000004</c:v>
                </c:pt>
                <c:pt idx="508">
                  <c:v>0.99460000000000004</c:v>
                </c:pt>
                <c:pt idx="509">
                  <c:v>0.99470000000000003</c:v>
                </c:pt>
                <c:pt idx="510">
                  <c:v>0.99470000000000003</c:v>
                </c:pt>
                <c:pt idx="511">
                  <c:v>0.99480000000000002</c:v>
                </c:pt>
                <c:pt idx="512">
                  <c:v>0.99480000000000002</c:v>
                </c:pt>
                <c:pt idx="513">
                  <c:v>0.99490000000000001</c:v>
                </c:pt>
                <c:pt idx="514">
                  <c:v>0.99490000000000001</c:v>
                </c:pt>
                <c:pt idx="515">
                  <c:v>0.995</c:v>
                </c:pt>
                <c:pt idx="516">
                  <c:v>0.995</c:v>
                </c:pt>
                <c:pt idx="517">
                  <c:v>0.99509999999999998</c:v>
                </c:pt>
                <c:pt idx="518">
                  <c:v>0.99509999999999998</c:v>
                </c:pt>
                <c:pt idx="519">
                  <c:v>0.99519999999999997</c:v>
                </c:pt>
                <c:pt idx="520">
                  <c:v>0.99519999999999997</c:v>
                </c:pt>
                <c:pt idx="521">
                  <c:v>0.99529999999999996</c:v>
                </c:pt>
                <c:pt idx="522">
                  <c:v>0.99529999999999996</c:v>
                </c:pt>
                <c:pt idx="523">
                  <c:v>0.99539999999999995</c:v>
                </c:pt>
                <c:pt idx="524">
                  <c:v>0.99539999999999995</c:v>
                </c:pt>
                <c:pt idx="525">
                  <c:v>0.99550000000000005</c:v>
                </c:pt>
                <c:pt idx="526">
                  <c:v>0.99550000000000005</c:v>
                </c:pt>
                <c:pt idx="527">
                  <c:v>0.99560000000000004</c:v>
                </c:pt>
                <c:pt idx="528">
                  <c:v>0.99560000000000004</c:v>
                </c:pt>
                <c:pt idx="529">
                  <c:v>0.99560000000000004</c:v>
                </c:pt>
                <c:pt idx="530">
                  <c:v>0.99570000000000003</c:v>
                </c:pt>
                <c:pt idx="531">
                  <c:v>0.99570000000000003</c:v>
                </c:pt>
                <c:pt idx="532">
                  <c:v>0.99580000000000002</c:v>
                </c:pt>
                <c:pt idx="533">
                  <c:v>0.99580000000000002</c:v>
                </c:pt>
                <c:pt idx="534">
                  <c:v>0.99590000000000001</c:v>
                </c:pt>
                <c:pt idx="535">
                  <c:v>0.99590000000000001</c:v>
                </c:pt>
                <c:pt idx="536">
                  <c:v>0.99590000000000001</c:v>
                </c:pt>
                <c:pt idx="537">
                  <c:v>0.996</c:v>
                </c:pt>
                <c:pt idx="538">
                  <c:v>0.996</c:v>
                </c:pt>
                <c:pt idx="539">
                  <c:v>0.99609999999999999</c:v>
                </c:pt>
                <c:pt idx="540">
                  <c:v>0.99609999999999999</c:v>
                </c:pt>
                <c:pt idx="541">
                  <c:v>0.99609999999999999</c:v>
                </c:pt>
                <c:pt idx="542">
                  <c:v>0.99619999999999997</c:v>
                </c:pt>
                <c:pt idx="543">
                  <c:v>0.99619999999999997</c:v>
                </c:pt>
                <c:pt idx="544">
                  <c:v>0.99619999999999997</c:v>
                </c:pt>
                <c:pt idx="545">
                  <c:v>0.99629999999999996</c:v>
                </c:pt>
                <c:pt idx="546">
                  <c:v>0.99629999999999996</c:v>
                </c:pt>
                <c:pt idx="547">
                  <c:v>0.99639999999999995</c:v>
                </c:pt>
                <c:pt idx="548">
                  <c:v>0.99639999999999995</c:v>
                </c:pt>
                <c:pt idx="549">
                  <c:v>0.99639999999999995</c:v>
                </c:pt>
                <c:pt idx="550">
                  <c:v>0.99650000000000005</c:v>
                </c:pt>
                <c:pt idx="551">
                  <c:v>0.99650000000000005</c:v>
                </c:pt>
                <c:pt idx="552">
                  <c:v>0.99650000000000005</c:v>
                </c:pt>
                <c:pt idx="553">
                  <c:v>0.99660000000000004</c:v>
                </c:pt>
                <c:pt idx="554">
                  <c:v>0.99660000000000004</c:v>
                </c:pt>
                <c:pt idx="555">
                  <c:v>0.99660000000000004</c:v>
                </c:pt>
                <c:pt idx="556">
                  <c:v>0.99670000000000003</c:v>
                </c:pt>
                <c:pt idx="557">
                  <c:v>0.99670000000000003</c:v>
                </c:pt>
                <c:pt idx="558">
                  <c:v>0.99670000000000003</c:v>
                </c:pt>
                <c:pt idx="559">
                  <c:v>0.99680000000000002</c:v>
                </c:pt>
                <c:pt idx="560">
                  <c:v>0.99680000000000002</c:v>
                </c:pt>
                <c:pt idx="561">
                  <c:v>0.99680000000000002</c:v>
                </c:pt>
                <c:pt idx="562">
                  <c:v>0.99690000000000001</c:v>
                </c:pt>
                <c:pt idx="563">
                  <c:v>0.99690000000000001</c:v>
                </c:pt>
                <c:pt idx="564">
                  <c:v>0.99690000000000001</c:v>
                </c:pt>
                <c:pt idx="565">
                  <c:v>0.99690000000000001</c:v>
                </c:pt>
                <c:pt idx="566">
                  <c:v>0.997</c:v>
                </c:pt>
                <c:pt idx="567">
                  <c:v>0.997</c:v>
                </c:pt>
                <c:pt idx="568">
                  <c:v>0.997</c:v>
                </c:pt>
                <c:pt idx="569">
                  <c:v>0.99709999999999999</c:v>
                </c:pt>
                <c:pt idx="570">
                  <c:v>0.99709999999999999</c:v>
                </c:pt>
                <c:pt idx="571">
                  <c:v>0.99709999999999999</c:v>
                </c:pt>
                <c:pt idx="572">
                  <c:v>0.99719999999999998</c:v>
                </c:pt>
                <c:pt idx="573">
                  <c:v>0.99719999999999998</c:v>
                </c:pt>
                <c:pt idx="574">
                  <c:v>0.99719999999999998</c:v>
                </c:pt>
                <c:pt idx="575">
                  <c:v>0.99719999999999998</c:v>
                </c:pt>
                <c:pt idx="576">
                  <c:v>0.99729999999999996</c:v>
                </c:pt>
                <c:pt idx="577">
                  <c:v>0.99729999999999996</c:v>
                </c:pt>
                <c:pt idx="578">
                  <c:v>0.99729999999999996</c:v>
                </c:pt>
                <c:pt idx="579">
                  <c:v>0.99729999999999996</c:v>
                </c:pt>
                <c:pt idx="580">
                  <c:v>0.99739999999999995</c:v>
                </c:pt>
                <c:pt idx="581">
                  <c:v>0.99739999999999995</c:v>
                </c:pt>
                <c:pt idx="582">
                  <c:v>0.99739999999999995</c:v>
                </c:pt>
                <c:pt idx="583">
                  <c:v>0.99739999999999995</c:v>
                </c:pt>
                <c:pt idx="584">
                  <c:v>0.99750000000000005</c:v>
                </c:pt>
                <c:pt idx="585">
                  <c:v>0.99750000000000005</c:v>
                </c:pt>
                <c:pt idx="586">
                  <c:v>0.99750000000000005</c:v>
                </c:pt>
                <c:pt idx="587">
                  <c:v>0.99750000000000005</c:v>
                </c:pt>
                <c:pt idx="588">
                  <c:v>0.99760000000000004</c:v>
                </c:pt>
                <c:pt idx="589">
                  <c:v>0.99760000000000004</c:v>
                </c:pt>
                <c:pt idx="590">
                  <c:v>0.99760000000000004</c:v>
                </c:pt>
                <c:pt idx="591">
                  <c:v>0.99760000000000004</c:v>
                </c:pt>
                <c:pt idx="592">
                  <c:v>0.99770000000000003</c:v>
                </c:pt>
                <c:pt idx="593">
                  <c:v>0.99770000000000003</c:v>
                </c:pt>
                <c:pt idx="594">
                  <c:v>0.99770000000000003</c:v>
                </c:pt>
                <c:pt idx="595">
                  <c:v>0.99770000000000003</c:v>
                </c:pt>
                <c:pt idx="596">
                  <c:v>0.99780000000000002</c:v>
                </c:pt>
                <c:pt idx="597">
                  <c:v>0.99780000000000002</c:v>
                </c:pt>
                <c:pt idx="598">
                  <c:v>0.99780000000000002</c:v>
                </c:pt>
                <c:pt idx="599">
                  <c:v>0.99780000000000002</c:v>
                </c:pt>
                <c:pt idx="600">
                  <c:v>0.99780000000000002</c:v>
                </c:pt>
                <c:pt idx="601">
                  <c:v>0.99790000000000001</c:v>
                </c:pt>
                <c:pt idx="602">
                  <c:v>0.99790000000000001</c:v>
                </c:pt>
                <c:pt idx="603">
                  <c:v>0.99790000000000001</c:v>
                </c:pt>
                <c:pt idx="604">
                  <c:v>0.99790000000000001</c:v>
                </c:pt>
                <c:pt idx="605">
                  <c:v>0.99790000000000001</c:v>
                </c:pt>
                <c:pt idx="606">
                  <c:v>0.998</c:v>
                </c:pt>
                <c:pt idx="607">
                  <c:v>0.998</c:v>
                </c:pt>
                <c:pt idx="608">
                  <c:v>0.998</c:v>
                </c:pt>
                <c:pt idx="609">
                  <c:v>0.998</c:v>
                </c:pt>
                <c:pt idx="610">
                  <c:v>0.998</c:v>
                </c:pt>
                <c:pt idx="611">
                  <c:v>0.99809999999999999</c:v>
                </c:pt>
                <c:pt idx="612">
                  <c:v>0.99809999999999999</c:v>
                </c:pt>
                <c:pt idx="613">
                  <c:v>0.99809999999999999</c:v>
                </c:pt>
                <c:pt idx="614">
                  <c:v>0.99809999999999999</c:v>
                </c:pt>
                <c:pt idx="615">
                  <c:v>0.99809999999999999</c:v>
                </c:pt>
                <c:pt idx="616">
                  <c:v>0.99819999999999998</c:v>
                </c:pt>
                <c:pt idx="617">
                  <c:v>0.99819999999999998</c:v>
                </c:pt>
                <c:pt idx="618">
                  <c:v>0.99819999999999998</c:v>
                </c:pt>
                <c:pt idx="619">
                  <c:v>0.99819999999999998</c:v>
                </c:pt>
                <c:pt idx="620">
                  <c:v>0.99819999999999998</c:v>
                </c:pt>
                <c:pt idx="621">
                  <c:v>0.99819999999999998</c:v>
                </c:pt>
                <c:pt idx="622">
                  <c:v>0.99829999999999997</c:v>
                </c:pt>
                <c:pt idx="623">
                  <c:v>0.99829999999999997</c:v>
                </c:pt>
                <c:pt idx="624">
                  <c:v>0.99829999999999997</c:v>
                </c:pt>
                <c:pt idx="625">
                  <c:v>0.99829999999999997</c:v>
                </c:pt>
                <c:pt idx="626">
                  <c:v>0.99829999999999997</c:v>
                </c:pt>
                <c:pt idx="627">
                  <c:v>0.99829999999999997</c:v>
                </c:pt>
                <c:pt idx="628">
                  <c:v>0.99839999999999995</c:v>
                </c:pt>
                <c:pt idx="629">
                  <c:v>0.99839999999999995</c:v>
                </c:pt>
                <c:pt idx="630">
                  <c:v>0.99839999999999995</c:v>
                </c:pt>
                <c:pt idx="631">
                  <c:v>0.99839999999999995</c:v>
                </c:pt>
                <c:pt idx="632">
                  <c:v>0.99839999999999995</c:v>
                </c:pt>
                <c:pt idx="633">
                  <c:v>0.99839999999999995</c:v>
                </c:pt>
                <c:pt idx="634">
                  <c:v>0.99850000000000005</c:v>
                </c:pt>
                <c:pt idx="635">
                  <c:v>0.99850000000000005</c:v>
                </c:pt>
                <c:pt idx="636">
                  <c:v>0.99850000000000005</c:v>
                </c:pt>
                <c:pt idx="637">
                  <c:v>0.99850000000000005</c:v>
                </c:pt>
                <c:pt idx="638">
                  <c:v>0.99850000000000005</c:v>
                </c:pt>
                <c:pt idx="639">
                  <c:v>0.99850000000000005</c:v>
                </c:pt>
                <c:pt idx="640">
                  <c:v>0.99850000000000005</c:v>
                </c:pt>
                <c:pt idx="641">
                  <c:v>0.99860000000000004</c:v>
                </c:pt>
                <c:pt idx="642">
                  <c:v>0.99860000000000004</c:v>
                </c:pt>
                <c:pt idx="643">
                  <c:v>0.99860000000000004</c:v>
                </c:pt>
                <c:pt idx="644">
                  <c:v>0.99860000000000004</c:v>
                </c:pt>
                <c:pt idx="645">
                  <c:v>0.99860000000000004</c:v>
                </c:pt>
                <c:pt idx="646">
                  <c:v>0.99860000000000004</c:v>
                </c:pt>
                <c:pt idx="647">
                  <c:v>0.99860000000000004</c:v>
                </c:pt>
                <c:pt idx="648">
                  <c:v>0.99870000000000003</c:v>
                </c:pt>
                <c:pt idx="649">
                  <c:v>0.99870000000000003</c:v>
                </c:pt>
                <c:pt idx="650">
                  <c:v>0.99870000000000003</c:v>
                </c:pt>
                <c:pt idx="651">
                  <c:v>0.99870000000000003</c:v>
                </c:pt>
                <c:pt idx="652">
                  <c:v>0.99870000000000003</c:v>
                </c:pt>
                <c:pt idx="653">
                  <c:v>0.99870000000000003</c:v>
                </c:pt>
                <c:pt idx="654">
                  <c:v>0.99870000000000003</c:v>
                </c:pt>
                <c:pt idx="655">
                  <c:v>0.99870000000000003</c:v>
                </c:pt>
                <c:pt idx="656">
                  <c:v>0.99880000000000002</c:v>
                </c:pt>
                <c:pt idx="657">
                  <c:v>0.99880000000000002</c:v>
                </c:pt>
                <c:pt idx="658">
                  <c:v>0.99880000000000002</c:v>
                </c:pt>
                <c:pt idx="659">
                  <c:v>0.99880000000000002</c:v>
                </c:pt>
                <c:pt idx="660">
                  <c:v>0.99880000000000002</c:v>
                </c:pt>
                <c:pt idx="661">
                  <c:v>0.99880000000000002</c:v>
                </c:pt>
                <c:pt idx="662">
                  <c:v>0.99880000000000002</c:v>
                </c:pt>
                <c:pt idx="663">
                  <c:v>0.99880000000000002</c:v>
                </c:pt>
                <c:pt idx="664">
                  <c:v>0.99890000000000001</c:v>
                </c:pt>
                <c:pt idx="665">
                  <c:v>0.99890000000000001</c:v>
                </c:pt>
                <c:pt idx="666">
                  <c:v>0.99890000000000001</c:v>
                </c:pt>
                <c:pt idx="667">
                  <c:v>0.99890000000000001</c:v>
                </c:pt>
                <c:pt idx="668">
                  <c:v>0.99890000000000001</c:v>
                </c:pt>
                <c:pt idx="669">
                  <c:v>0.99890000000000001</c:v>
                </c:pt>
                <c:pt idx="670">
                  <c:v>0.99890000000000001</c:v>
                </c:pt>
                <c:pt idx="671">
                  <c:v>0.99890000000000001</c:v>
                </c:pt>
                <c:pt idx="672">
                  <c:v>0.99890000000000001</c:v>
                </c:pt>
                <c:pt idx="673">
                  <c:v>0.99890000000000001</c:v>
                </c:pt>
                <c:pt idx="674">
                  <c:v>0.999</c:v>
                </c:pt>
                <c:pt idx="675">
                  <c:v>0.999</c:v>
                </c:pt>
                <c:pt idx="676">
                  <c:v>0.999</c:v>
                </c:pt>
                <c:pt idx="677">
                  <c:v>0.999</c:v>
                </c:pt>
                <c:pt idx="678">
                  <c:v>0.999</c:v>
                </c:pt>
                <c:pt idx="679">
                  <c:v>0.999</c:v>
                </c:pt>
                <c:pt idx="680">
                  <c:v>0.999</c:v>
                </c:pt>
                <c:pt idx="681">
                  <c:v>0.999</c:v>
                </c:pt>
                <c:pt idx="682">
                  <c:v>0.999</c:v>
                </c:pt>
                <c:pt idx="683">
                  <c:v>0.999</c:v>
                </c:pt>
                <c:pt idx="684">
                  <c:v>0.99909999999999999</c:v>
                </c:pt>
                <c:pt idx="685">
                  <c:v>0.99909999999999999</c:v>
                </c:pt>
                <c:pt idx="686">
                  <c:v>0.99909999999999999</c:v>
                </c:pt>
                <c:pt idx="687">
                  <c:v>0.99909999999999999</c:v>
                </c:pt>
                <c:pt idx="688">
                  <c:v>0.99909999999999999</c:v>
                </c:pt>
                <c:pt idx="689">
                  <c:v>0.99909999999999999</c:v>
                </c:pt>
                <c:pt idx="690">
                  <c:v>0.99909999999999999</c:v>
                </c:pt>
                <c:pt idx="691">
                  <c:v>0.99909999999999999</c:v>
                </c:pt>
                <c:pt idx="692">
                  <c:v>0.99909999999999999</c:v>
                </c:pt>
                <c:pt idx="693">
                  <c:v>0.99909999999999999</c:v>
                </c:pt>
                <c:pt idx="694">
                  <c:v>0.99909999999999999</c:v>
                </c:pt>
                <c:pt idx="695">
                  <c:v>0.99919999999999998</c:v>
                </c:pt>
                <c:pt idx="696">
                  <c:v>0.99919999999999998</c:v>
                </c:pt>
                <c:pt idx="697">
                  <c:v>0.99919999999999998</c:v>
                </c:pt>
                <c:pt idx="698">
                  <c:v>0.99919999999999998</c:v>
                </c:pt>
                <c:pt idx="699">
                  <c:v>0.99919999999999998</c:v>
                </c:pt>
                <c:pt idx="700">
                  <c:v>0.99919999999999998</c:v>
                </c:pt>
                <c:pt idx="701">
                  <c:v>0.99919999999999998</c:v>
                </c:pt>
                <c:pt idx="702">
                  <c:v>0.99919999999999998</c:v>
                </c:pt>
                <c:pt idx="703">
                  <c:v>0.99919999999999998</c:v>
                </c:pt>
                <c:pt idx="704">
                  <c:v>0.99919999999999998</c:v>
                </c:pt>
                <c:pt idx="705">
                  <c:v>0.99919999999999998</c:v>
                </c:pt>
                <c:pt idx="706">
                  <c:v>0.99919999999999998</c:v>
                </c:pt>
                <c:pt idx="707">
                  <c:v>0.99919999999999998</c:v>
                </c:pt>
                <c:pt idx="708">
                  <c:v>0.99929999999999997</c:v>
                </c:pt>
                <c:pt idx="709">
                  <c:v>0.99929999999999997</c:v>
                </c:pt>
                <c:pt idx="710">
                  <c:v>0.99929999999999997</c:v>
                </c:pt>
                <c:pt idx="711">
                  <c:v>0.99929999999999997</c:v>
                </c:pt>
                <c:pt idx="712">
                  <c:v>0.99929999999999997</c:v>
                </c:pt>
                <c:pt idx="713">
                  <c:v>0.99929999999999997</c:v>
                </c:pt>
                <c:pt idx="714">
                  <c:v>0.99929999999999997</c:v>
                </c:pt>
                <c:pt idx="715">
                  <c:v>0.99929999999999997</c:v>
                </c:pt>
                <c:pt idx="716">
                  <c:v>0.99929999999999997</c:v>
                </c:pt>
                <c:pt idx="717">
                  <c:v>0.99929999999999997</c:v>
                </c:pt>
                <c:pt idx="718">
                  <c:v>0.99929999999999997</c:v>
                </c:pt>
                <c:pt idx="719">
                  <c:v>0.99929999999999997</c:v>
                </c:pt>
                <c:pt idx="720">
                  <c:v>0.99929999999999997</c:v>
                </c:pt>
                <c:pt idx="721">
                  <c:v>0.99929999999999997</c:v>
                </c:pt>
                <c:pt idx="722">
                  <c:v>0.99939999999999996</c:v>
                </c:pt>
                <c:pt idx="723">
                  <c:v>0.99939999999999996</c:v>
                </c:pt>
                <c:pt idx="724">
                  <c:v>0.99939999999999996</c:v>
                </c:pt>
                <c:pt idx="725">
                  <c:v>0.99939999999999996</c:v>
                </c:pt>
                <c:pt idx="726">
                  <c:v>0.99939999999999996</c:v>
                </c:pt>
                <c:pt idx="727">
                  <c:v>0.99939999999999996</c:v>
                </c:pt>
                <c:pt idx="728">
                  <c:v>0.99939999999999996</c:v>
                </c:pt>
                <c:pt idx="729">
                  <c:v>0.99939999999999996</c:v>
                </c:pt>
                <c:pt idx="730">
                  <c:v>0.99939999999999996</c:v>
                </c:pt>
                <c:pt idx="731">
                  <c:v>0.99939999999999996</c:v>
                </c:pt>
                <c:pt idx="732">
                  <c:v>0.99939999999999996</c:v>
                </c:pt>
                <c:pt idx="733">
                  <c:v>0.99939999999999996</c:v>
                </c:pt>
                <c:pt idx="734">
                  <c:v>0.99939999999999996</c:v>
                </c:pt>
                <c:pt idx="735">
                  <c:v>0.99939999999999996</c:v>
                </c:pt>
                <c:pt idx="736">
                  <c:v>0.99939999999999996</c:v>
                </c:pt>
                <c:pt idx="737">
                  <c:v>0.99939999999999996</c:v>
                </c:pt>
                <c:pt idx="738">
                  <c:v>0.99939999999999996</c:v>
                </c:pt>
                <c:pt idx="739">
                  <c:v>0.99950000000000006</c:v>
                </c:pt>
                <c:pt idx="740">
                  <c:v>0.99950000000000006</c:v>
                </c:pt>
                <c:pt idx="741">
                  <c:v>0.99950000000000006</c:v>
                </c:pt>
                <c:pt idx="742">
                  <c:v>0.99950000000000006</c:v>
                </c:pt>
                <c:pt idx="743">
                  <c:v>0.99950000000000006</c:v>
                </c:pt>
                <c:pt idx="744">
                  <c:v>0.99950000000000006</c:v>
                </c:pt>
                <c:pt idx="745">
                  <c:v>0.99950000000000006</c:v>
                </c:pt>
                <c:pt idx="746">
                  <c:v>0.99950000000000006</c:v>
                </c:pt>
                <c:pt idx="747">
                  <c:v>0.99950000000000006</c:v>
                </c:pt>
                <c:pt idx="748">
                  <c:v>0.99950000000000006</c:v>
                </c:pt>
                <c:pt idx="749">
                  <c:v>0.99950000000000006</c:v>
                </c:pt>
                <c:pt idx="750">
                  <c:v>0.99950000000000006</c:v>
                </c:pt>
                <c:pt idx="751">
                  <c:v>0.99950000000000006</c:v>
                </c:pt>
                <c:pt idx="752">
                  <c:v>0.99950000000000006</c:v>
                </c:pt>
                <c:pt idx="753">
                  <c:v>0.99950000000000006</c:v>
                </c:pt>
                <c:pt idx="754">
                  <c:v>0.99950000000000006</c:v>
                </c:pt>
                <c:pt idx="755">
                  <c:v>0.99950000000000006</c:v>
                </c:pt>
                <c:pt idx="756">
                  <c:v>0.99950000000000006</c:v>
                </c:pt>
                <c:pt idx="757">
                  <c:v>0.99950000000000006</c:v>
                </c:pt>
                <c:pt idx="758">
                  <c:v>0.99950000000000006</c:v>
                </c:pt>
                <c:pt idx="759">
                  <c:v>0.99960000000000004</c:v>
                </c:pt>
                <c:pt idx="760">
                  <c:v>0.99960000000000004</c:v>
                </c:pt>
                <c:pt idx="761">
                  <c:v>0.99960000000000004</c:v>
                </c:pt>
                <c:pt idx="762">
                  <c:v>0.99960000000000004</c:v>
                </c:pt>
                <c:pt idx="763">
                  <c:v>0.99960000000000004</c:v>
                </c:pt>
                <c:pt idx="764">
                  <c:v>0.99960000000000004</c:v>
                </c:pt>
                <c:pt idx="765">
                  <c:v>0.99960000000000004</c:v>
                </c:pt>
                <c:pt idx="766">
                  <c:v>0.99960000000000004</c:v>
                </c:pt>
                <c:pt idx="767">
                  <c:v>0.99960000000000004</c:v>
                </c:pt>
                <c:pt idx="768">
                  <c:v>0.99960000000000004</c:v>
                </c:pt>
                <c:pt idx="769">
                  <c:v>0.99960000000000004</c:v>
                </c:pt>
                <c:pt idx="770">
                  <c:v>0.99960000000000004</c:v>
                </c:pt>
                <c:pt idx="771">
                  <c:v>0.99960000000000004</c:v>
                </c:pt>
                <c:pt idx="772">
                  <c:v>0.99960000000000004</c:v>
                </c:pt>
                <c:pt idx="773">
                  <c:v>0.99960000000000004</c:v>
                </c:pt>
                <c:pt idx="774">
                  <c:v>0.99960000000000004</c:v>
                </c:pt>
                <c:pt idx="775">
                  <c:v>0.99960000000000004</c:v>
                </c:pt>
                <c:pt idx="776">
                  <c:v>0.99960000000000004</c:v>
                </c:pt>
                <c:pt idx="777">
                  <c:v>0.99960000000000004</c:v>
                </c:pt>
                <c:pt idx="778">
                  <c:v>0.99960000000000004</c:v>
                </c:pt>
                <c:pt idx="779">
                  <c:v>0.99960000000000004</c:v>
                </c:pt>
                <c:pt idx="780">
                  <c:v>0.99960000000000004</c:v>
                </c:pt>
                <c:pt idx="781">
                  <c:v>0.99960000000000004</c:v>
                </c:pt>
                <c:pt idx="782">
                  <c:v>0.99960000000000004</c:v>
                </c:pt>
                <c:pt idx="783">
                  <c:v>0.99960000000000004</c:v>
                </c:pt>
                <c:pt idx="784">
                  <c:v>0.99960000000000004</c:v>
                </c:pt>
                <c:pt idx="785">
                  <c:v>0.99970000000000003</c:v>
                </c:pt>
                <c:pt idx="786">
                  <c:v>0.99970000000000003</c:v>
                </c:pt>
                <c:pt idx="787">
                  <c:v>0.99970000000000003</c:v>
                </c:pt>
                <c:pt idx="788">
                  <c:v>0.99970000000000003</c:v>
                </c:pt>
                <c:pt idx="789">
                  <c:v>0.99970000000000003</c:v>
                </c:pt>
                <c:pt idx="790">
                  <c:v>0.99970000000000003</c:v>
                </c:pt>
                <c:pt idx="791">
                  <c:v>0.99970000000000003</c:v>
                </c:pt>
                <c:pt idx="792">
                  <c:v>0.99970000000000003</c:v>
                </c:pt>
                <c:pt idx="793">
                  <c:v>0.99970000000000003</c:v>
                </c:pt>
                <c:pt idx="794">
                  <c:v>0.99970000000000003</c:v>
                </c:pt>
                <c:pt idx="795">
                  <c:v>0.99970000000000003</c:v>
                </c:pt>
                <c:pt idx="796">
                  <c:v>0.99970000000000003</c:v>
                </c:pt>
                <c:pt idx="797">
                  <c:v>0.99970000000000003</c:v>
                </c:pt>
                <c:pt idx="798">
                  <c:v>0.99970000000000003</c:v>
                </c:pt>
                <c:pt idx="799">
                  <c:v>0.99970000000000003</c:v>
                </c:pt>
                <c:pt idx="800">
                  <c:v>0.99970000000000003</c:v>
                </c:pt>
                <c:pt idx="801">
                  <c:v>0.99970000000000003</c:v>
                </c:pt>
                <c:pt idx="802">
                  <c:v>0.99970000000000003</c:v>
                </c:pt>
                <c:pt idx="803">
                  <c:v>0.99970000000000003</c:v>
                </c:pt>
                <c:pt idx="804">
                  <c:v>0.99970000000000003</c:v>
                </c:pt>
                <c:pt idx="805">
                  <c:v>0.99970000000000003</c:v>
                </c:pt>
                <c:pt idx="806">
                  <c:v>0.99970000000000003</c:v>
                </c:pt>
                <c:pt idx="807">
                  <c:v>0.99970000000000003</c:v>
                </c:pt>
                <c:pt idx="808">
                  <c:v>0.99970000000000003</c:v>
                </c:pt>
                <c:pt idx="809">
                  <c:v>0.99970000000000003</c:v>
                </c:pt>
                <c:pt idx="810">
                  <c:v>0.99970000000000003</c:v>
                </c:pt>
                <c:pt idx="811">
                  <c:v>0.99970000000000003</c:v>
                </c:pt>
                <c:pt idx="812">
                  <c:v>0.99970000000000003</c:v>
                </c:pt>
                <c:pt idx="813">
                  <c:v>0.99970000000000003</c:v>
                </c:pt>
                <c:pt idx="814">
                  <c:v>0.99970000000000003</c:v>
                </c:pt>
                <c:pt idx="815">
                  <c:v>0.99970000000000003</c:v>
                </c:pt>
                <c:pt idx="816">
                  <c:v>0.99970000000000003</c:v>
                </c:pt>
                <c:pt idx="817">
                  <c:v>0.99970000000000003</c:v>
                </c:pt>
                <c:pt idx="818">
                  <c:v>0.99970000000000003</c:v>
                </c:pt>
                <c:pt idx="819">
                  <c:v>0.99980000000000002</c:v>
                </c:pt>
                <c:pt idx="820">
                  <c:v>0.99980000000000002</c:v>
                </c:pt>
                <c:pt idx="821">
                  <c:v>0.99980000000000002</c:v>
                </c:pt>
                <c:pt idx="822">
                  <c:v>0.99980000000000002</c:v>
                </c:pt>
                <c:pt idx="823">
                  <c:v>0.99980000000000002</c:v>
                </c:pt>
                <c:pt idx="824">
                  <c:v>0.99980000000000002</c:v>
                </c:pt>
                <c:pt idx="825">
                  <c:v>0.99980000000000002</c:v>
                </c:pt>
                <c:pt idx="826">
                  <c:v>0.99980000000000002</c:v>
                </c:pt>
                <c:pt idx="827">
                  <c:v>0.99980000000000002</c:v>
                </c:pt>
                <c:pt idx="828">
                  <c:v>0.99980000000000002</c:v>
                </c:pt>
                <c:pt idx="829">
                  <c:v>0.99980000000000002</c:v>
                </c:pt>
                <c:pt idx="830">
                  <c:v>0.99980000000000002</c:v>
                </c:pt>
                <c:pt idx="831">
                  <c:v>0.99980000000000002</c:v>
                </c:pt>
                <c:pt idx="832">
                  <c:v>0.99980000000000002</c:v>
                </c:pt>
                <c:pt idx="833">
                  <c:v>0.99980000000000002</c:v>
                </c:pt>
                <c:pt idx="834">
                  <c:v>0.99980000000000002</c:v>
                </c:pt>
                <c:pt idx="835">
                  <c:v>0.99980000000000002</c:v>
                </c:pt>
                <c:pt idx="836">
                  <c:v>0.99980000000000002</c:v>
                </c:pt>
                <c:pt idx="837">
                  <c:v>0.99980000000000002</c:v>
                </c:pt>
                <c:pt idx="838">
                  <c:v>0.99980000000000002</c:v>
                </c:pt>
                <c:pt idx="839">
                  <c:v>0.99980000000000002</c:v>
                </c:pt>
                <c:pt idx="840">
                  <c:v>0.99980000000000002</c:v>
                </c:pt>
                <c:pt idx="841">
                  <c:v>0.99980000000000002</c:v>
                </c:pt>
                <c:pt idx="842">
                  <c:v>0.99980000000000002</c:v>
                </c:pt>
                <c:pt idx="843">
                  <c:v>0.99980000000000002</c:v>
                </c:pt>
                <c:pt idx="844">
                  <c:v>0.99980000000000002</c:v>
                </c:pt>
                <c:pt idx="845">
                  <c:v>0.99980000000000002</c:v>
                </c:pt>
                <c:pt idx="846">
                  <c:v>0.99980000000000002</c:v>
                </c:pt>
                <c:pt idx="847">
                  <c:v>0.99980000000000002</c:v>
                </c:pt>
                <c:pt idx="848">
                  <c:v>0.99980000000000002</c:v>
                </c:pt>
                <c:pt idx="849">
                  <c:v>0.99980000000000002</c:v>
                </c:pt>
                <c:pt idx="850">
                  <c:v>0.99980000000000002</c:v>
                </c:pt>
                <c:pt idx="851">
                  <c:v>0.99980000000000002</c:v>
                </c:pt>
                <c:pt idx="852">
                  <c:v>0.99980000000000002</c:v>
                </c:pt>
                <c:pt idx="853">
                  <c:v>0.99980000000000002</c:v>
                </c:pt>
                <c:pt idx="854">
                  <c:v>0.99980000000000002</c:v>
                </c:pt>
                <c:pt idx="855">
                  <c:v>0.99980000000000002</c:v>
                </c:pt>
                <c:pt idx="856">
                  <c:v>0.99980000000000002</c:v>
                </c:pt>
                <c:pt idx="857">
                  <c:v>0.99980000000000002</c:v>
                </c:pt>
                <c:pt idx="858">
                  <c:v>0.99980000000000002</c:v>
                </c:pt>
                <c:pt idx="859">
                  <c:v>0.99980000000000002</c:v>
                </c:pt>
                <c:pt idx="860">
                  <c:v>0.99980000000000002</c:v>
                </c:pt>
                <c:pt idx="861">
                  <c:v>0.99980000000000002</c:v>
                </c:pt>
                <c:pt idx="862">
                  <c:v>0.99980000000000002</c:v>
                </c:pt>
                <c:pt idx="863">
                  <c:v>0.99980000000000002</c:v>
                </c:pt>
                <c:pt idx="864">
                  <c:v>0.99980000000000002</c:v>
                </c:pt>
                <c:pt idx="865">
                  <c:v>0.99980000000000002</c:v>
                </c:pt>
                <c:pt idx="866">
                  <c:v>0.99980000000000002</c:v>
                </c:pt>
                <c:pt idx="867">
                  <c:v>0.99980000000000002</c:v>
                </c:pt>
                <c:pt idx="868">
                  <c:v>0.99980000000000002</c:v>
                </c:pt>
                <c:pt idx="869">
                  <c:v>0.99980000000000002</c:v>
                </c:pt>
                <c:pt idx="870">
                  <c:v>0.99990000000000001</c:v>
                </c:pt>
                <c:pt idx="871">
                  <c:v>0.99990000000000001</c:v>
                </c:pt>
                <c:pt idx="872">
                  <c:v>0.99990000000000001</c:v>
                </c:pt>
                <c:pt idx="873">
                  <c:v>0.99990000000000001</c:v>
                </c:pt>
                <c:pt idx="874">
                  <c:v>0.99990000000000001</c:v>
                </c:pt>
                <c:pt idx="875">
                  <c:v>0.99990000000000001</c:v>
                </c:pt>
                <c:pt idx="876">
                  <c:v>0.99990000000000001</c:v>
                </c:pt>
                <c:pt idx="877">
                  <c:v>0.99990000000000001</c:v>
                </c:pt>
                <c:pt idx="878">
                  <c:v>0.99990000000000001</c:v>
                </c:pt>
                <c:pt idx="879">
                  <c:v>0.99990000000000001</c:v>
                </c:pt>
                <c:pt idx="880">
                  <c:v>0.99990000000000001</c:v>
                </c:pt>
                <c:pt idx="881">
                  <c:v>0.99990000000000001</c:v>
                </c:pt>
                <c:pt idx="882">
                  <c:v>0.99990000000000001</c:v>
                </c:pt>
                <c:pt idx="883">
                  <c:v>0.99990000000000001</c:v>
                </c:pt>
                <c:pt idx="884">
                  <c:v>0.99990000000000001</c:v>
                </c:pt>
                <c:pt idx="885">
                  <c:v>0.99990000000000001</c:v>
                </c:pt>
                <c:pt idx="886">
                  <c:v>0.99990000000000001</c:v>
                </c:pt>
                <c:pt idx="887">
                  <c:v>0.99990000000000001</c:v>
                </c:pt>
                <c:pt idx="888">
                  <c:v>0.99990000000000001</c:v>
                </c:pt>
                <c:pt idx="889">
                  <c:v>0.99990000000000001</c:v>
                </c:pt>
                <c:pt idx="890">
                  <c:v>0.99990000000000001</c:v>
                </c:pt>
                <c:pt idx="891">
                  <c:v>0.99990000000000001</c:v>
                </c:pt>
                <c:pt idx="892">
                  <c:v>0.99990000000000001</c:v>
                </c:pt>
                <c:pt idx="893">
                  <c:v>0.99990000000000001</c:v>
                </c:pt>
                <c:pt idx="894">
                  <c:v>0.99990000000000001</c:v>
                </c:pt>
                <c:pt idx="895">
                  <c:v>0.99990000000000001</c:v>
                </c:pt>
                <c:pt idx="896">
                  <c:v>0.99990000000000001</c:v>
                </c:pt>
                <c:pt idx="897">
                  <c:v>0.99990000000000001</c:v>
                </c:pt>
                <c:pt idx="898">
                  <c:v>0.99990000000000001</c:v>
                </c:pt>
                <c:pt idx="899">
                  <c:v>0.99990000000000001</c:v>
                </c:pt>
                <c:pt idx="900">
                  <c:v>0.99990000000000001</c:v>
                </c:pt>
                <c:pt idx="901">
                  <c:v>0.99990000000000001</c:v>
                </c:pt>
                <c:pt idx="902">
                  <c:v>0.99990000000000001</c:v>
                </c:pt>
                <c:pt idx="903">
                  <c:v>0.99990000000000001</c:v>
                </c:pt>
                <c:pt idx="904">
                  <c:v>0.99990000000000001</c:v>
                </c:pt>
                <c:pt idx="905">
                  <c:v>0.99990000000000001</c:v>
                </c:pt>
                <c:pt idx="906">
                  <c:v>0.99990000000000001</c:v>
                </c:pt>
                <c:pt idx="907">
                  <c:v>0.99990000000000001</c:v>
                </c:pt>
                <c:pt idx="908">
                  <c:v>0.99990000000000001</c:v>
                </c:pt>
                <c:pt idx="909">
                  <c:v>0.99990000000000001</c:v>
                </c:pt>
                <c:pt idx="910">
                  <c:v>0.99990000000000001</c:v>
                </c:pt>
                <c:pt idx="911">
                  <c:v>0.99990000000000001</c:v>
                </c:pt>
                <c:pt idx="912">
                  <c:v>0.99990000000000001</c:v>
                </c:pt>
                <c:pt idx="913">
                  <c:v>0.99990000000000001</c:v>
                </c:pt>
                <c:pt idx="914">
                  <c:v>0.99990000000000001</c:v>
                </c:pt>
                <c:pt idx="915">
                  <c:v>0.99990000000000001</c:v>
                </c:pt>
                <c:pt idx="916">
                  <c:v>0.99990000000000001</c:v>
                </c:pt>
                <c:pt idx="917">
                  <c:v>0.99990000000000001</c:v>
                </c:pt>
                <c:pt idx="918">
                  <c:v>0.99990000000000001</c:v>
                </c:pt>
                <c:pt idx="919">
                  <c:v>0.99990000000000001</c:v>
                </c:pt>
                <c:pt idx="920">
                  <c:v>0.99990000000000001</c:v>
                </c:pt>
                <c:pt idx="921">
                  <c:v>0.99990000000000001</c:v>
                </c:pt>
                <c:pt idx="922">
                  <c:v>0.99990000000000001</c:v>
                </c:pt>
                <c:pt idx="923">
                  <c:v>0.99990000000000001</c:v>
                </c:pt>
                <c:pt idx="924">
                  <c:v>0.99990000000000001</c:v>
                </c:pt>
                <c:pt idx="925">
                  <c:v>0.99990000000000001</c:v>
                </c:pt>
                <c:pt idx="926">
                  <c:v>0.99990000000000001</c:v>
                </c:pt>
                <c:pt idx="927">
                  <c:v>0.99990000000000001</c:v>
                </c:pt>
                <c:pt idx="928">
                  <c:v>0.99990000000000001</c:v>
                </c:pt>
                <c:pt idx="929">
                  <c:v>0.99990000000000001</c:v>
                </c:pt>
                <c:pt idx="930">
                  <c:v>0.99990000000000001</c:v>
                </c:pt>
                <c:pt idx="931">
                  <c:v>0.99990000000000001</c:v>
                </c:pt>
                <c:pt idx="932">
                  <c:v>0.99990000000000001</c:v>
                </c:pt>
                <c:pt idx="933">
                  <c:v>0.99990000000000001</c:v>
                </c:pt>
                <c:pt idx="934">
                  <c:v>0.99990000000000001</c:v>
                </c:pt>
                <c:pt idx="935">
                  <c:v>0.99990000000000001</c:v>
                </c:pt>
                <c:pt idx="936">
                  <c:v>0.99990000000000001</c:v>
                </c:pt>
                <c:pt idx="937">
                  <c:v>0.99990000000000001</c:v>
                </c:pt>
                <c:pt idx="938">
                  <c:v>0.99990000000000001</c:v>
                </c:pt>
                <c:pt idx="939">
                  <c:v>0.99990000000000001</c:v>
                </c:pt>
                <c:pt idx="940">
                  <c:v>0.99990000000000001</c:v>
                </c:pt>
                <c:pt idx="941">
                  <c:v>0.99990000000000001</c:v>
                </c:pt>
                <c:pt idx="942">
                  <c:v>0.99990000000000001</c:v>
                </c:pt>
                <c:pt idx="943">
                  <c:v>0.99990000000000001</c:v>
                </c:pt>
                <c:pt idx="944">
                  <c:v>0.99990000000000001</c:v>
                </c:pt>
                <c:pt idx="945">
                  <c:v>0.99990000000000001</c:v>
                </c:pt>
                <c:pt idx="946">
                  <c:v>0.99990000000000001</c:v>
                </c:pt>
                <c:pt idx="947">
                  <c:v>0.99990000000000001</c:v>
                </c:pt>
                <c:pt idx="948">
                  <c:v>0.99990000000000001</c:v>
                </c:pt>
                <c:pt idx="949">
                  <c:v>0.99990000000000001</c:v>
                </c:pt>
                <c:pt idx="950">
                  <c:v>0.99990000000000001</c:v>
                </c:pt>
                <c:pt idx="951">
                  <c:v>0.99990000000000001</c:v>
                </c:pt>
                <c:pt idx="952">
                  <c:v>0.99990000000000001</c:v>
                </c:pt>
                <c:pt idx="953">
                  <c:v>0.99990000000000001</c:v>
                </c:pt>
                <c:pt idx="954">
                  <c:v>0.99990000000000001</c:v>
                </c:pt>
                <c:pt idx="955">
                  <c:v>0.99990000000000001</c:v>
                </c:pt>
                <c:pt idx="956">
                  <c:v>0.99990000000000001</c:v>
                </c:pt>
                <c:pt idx="957">
                  <c:v>0.99990000000000001</c:v>
                </c:pt>
                <c:pt idx="958">
                  <c:v>0.99990000000000001</c:v>
                </c:pt>
                <c:pt idx="959">
                  <c:v>0.99990000000000001</c:v>
                </c:pt>
                <c:pt idx="960">
                  <c:v>0.99990000000000001</c:v>
                </c:pt>
                <c:pt idx="961">
                  <c:v>0.99990000000000001</c:v>
                </c:pt>
                <c:pt idx="962">
                  <c:v>0.99990000000000001</c:v>
                </c:pt>
                <c:pt idx="963">
                  <c:v>0.99990000000000001</c:v>
                </c:pt>
                <c:pt idx="964">
                  <c:v>0.99990000000000001</c:v>
                </c:pt>
                <c:pt idx="965">
                  <c:v>0.99990000000000001</c:v>
                </c:pt>
                <c:pt idx="966">
                  <c:v>0.99990000000000001</c:v>
                </c:pt>
                <c:pt idx="967">
                  <c:v>0.99990000000000001</c:v>
                </c:pt>
                <c:pt idx="968">
                  <c:v>0.99990000000000001</c:v>
                </c:pt>
                <c:pt idx="969">
                  <c:v>0.99990000000000001</c:v>
                </c:pt>
                <c:pt idx="970">
                  <c:v>0.99990000000000001</c:v>
                </c:pt>
                <c:pt idx="971">
                  <c:v>0.99990000000000001</c:v>
                </c:pt>
                <c:pt idx="972">
                  <c:v>0.99990000000000001</c:v>
                </c:pt>
                <c:pt idx="973">
                  <c:v>0.99990000000000001</c:v>
                </c:pt>
                <c:pt idx="974">
                  <c:v>0.99990000000000001</c:v>
                </c:pt>
                <c:pt idx="975">
                  <c:v>0.99990000000000001</c:v>
                </c:pt>
                <c:pt idx="976">
                  <c:v>0.99990000000000001</c:v>
                </c:pt>
                <c:pt idx="977">
                  <c:v>0.99990000000000001</c:v>
                </c:pt>
                <c:pt idx="978">
                  <c:v>0.99990000000000001</c:v>
                </c:pt>
                <c:pt idx="979">
                  <c:v>0.99990000000000001</c:v>
                </c:pt>
                <c:pt idx="980">
                  <c:v>0.99990000000000001</c:v>
                </c:pt>
                <c:pt idx="981">
                  <c:v>0.99990000000000001</c:v>
                </c:pt>
                <c:pt idx="982">
                  <c:v>1</c:v>
                </c:pt>
              </c:numCache>
            </c:numRef>
          </c:yVal>
          <c:smooth val="1"/>
        </c:ser>
        <c:ser>
          <c:idx val="6"/>
          <c:order val="4"/>
          <c:tx>
            <c:v>Analytical, Radial Factor = 0.7</c:v>
          </c:tx>
          <c:spPr>
            <a:ln>
              <a:solidFill>
                <a:srgbClr val="0000FF"/>
              </a:solidFill>
              <a:prstDash val="lgDash"/>
            </a:ln>
          </c:spPr>
          <c:marker>
            <c:symbol val="none"/>
          </c:marker>
          <c:xVal>
            <c:numRef>
              <c:f>'40lb data'!$A$4:$A$434</c:f>
              <c:numCache>
                <c:formatCode>General</c:formatCode>
                <c:ptCount val="431"/>
                <c:pt idx="0">
                  <c:v>9.9999999999999995E-8</c:v>
                </c:pt>
                <c:pt idx="1">
                  <c:v>1E-3</c:v>
                </c:pt>
                <c:pt idx="2">
                  <c:v>2E-3</c:v>
                </c:pt>
                <c:pt idx="3">
                  <c:v>3.0000000000000001E-3</c:v>
                </c:pt>
                <c:pt idx="4">
                  <c:v>4.0000000000000001E-3</c:v>
                </c:pt>
                <c:pt idx="5">
                  <c:v>5.0000000000000001E-3</c:v>
                </c:pt>
                <c:pt idx="6">
                  <c:v>6.0000000000000001E-3</c:v>
                </c:pt>
                <c:pt idx="7">
                  <c:v>7.0000000000000001E-3</c:v>
                </c:pt>
                <c:pt idx="8">
                  <c:v>8.0000000000000002E-3</c:v>
                </c:pt>
                <c:pt idx="9">
                  <c:v>8.9999999999999993E-3</c:v>
                </c:pt>
                <c:pt idx="10">
                  <c:v>0.01</c:v>
                </c:pt>
                <c:pt idx="11">
                  <c:v>1.0999999999999999E-2</c:v>
                </c:pt>
                <c:pt idx="12">
                  <c:v>1.2E-2</c:v>
                </c:pt>
                <c:pt idx="13">
                  <c:v>1.2999999999999999E-2</c:v>
                </c:pt>
                <c:pt idx="14">
                  <c:v>1.4E-2</c:v>
                </c:pt>
                <c:pt idx="15">
                  <c:v>1.4999999999999999E-2</c:v>
                </c:pt>
                <c:pt idx="16">
                  <c:v>1.6E-2</c:v>
                </c:pt>
                <c:pt idx="17">
                  <c:v>1.7000000000000001E-2</c:v>
                </c:pt>
                <c:pt idx="18">
                  <c:v>1.7999999999999999E-2</c:v>
                </c:pt>
                <c:pt idx="19">
                  <c:v>1.9E-2</c:v>
                </c:pt>
                <c:pt idx="20">
                  <c:v>0.02</c:v>
                </c:pt>
                <c:pt idx="21">
                  <c:v>2.1000000000000001E-2</c:v>
                </c:pt>
                <c:pt idx="22">
                  <c:v>2.1999999999999999E-2</c:v>
                </c:pt>
                <c:pt idx="23">
                  <c:v>2.3E-2</c:v>
                </c:pt>
                <c:pt idx="24">
                  <c:v>2.4E-2</c:v>
                </c:pt>
                <c:pt idx="25">
                  <c:v>2.5000000000000001E-2</c:v>
                </c:pt>
                <c:pt idx="26">
                  <c:v>2.5999999999999999E-2</c:v>
                </c:pt>
                <c:pt idx="27">
                  <c:v>2.7E-2</c:v>
                </c:pt>
                <c:pt idx="28">
                  <c:v>2.8000000000000001E-2</c:v>
                </c:pt>
                <c:pt idx="29">
                  <c:v>2.9000000000000001E-2</c:v>
                </c:pt>
                <c:pt idx="30">
                  <c:v>0.03</c:v>
                </c:pt>
                <c:pt idx="31">
                  <c:v>3.1E-2</c:v>
                </c:pt>
                <c:pt idx="32">
                  <c:v>3.2000000000000001E-2</c:v>
                </c:pt>
                <c:pt idx="33">
                  <c:v>3.3000000000000002E-2</c:v>
                </c:pt>
                <c:pt idx="34">
                  <c:v>3.4000000000000002E-2</c:v>
                </c:pt>
                <c:pt idx="35">
                  <c:v>3.5000000000000003E-2</c:v>
                </c:pt>
                <c:pt idx="36">
                  <c:v>3.5999999999999997E-2</c:v>
                </c:pt>
                <c:pt idx="37">
                  <c:v>3.6999999999999998E-2</c:v>
                </c:pt>
                <c:pt idx="38">
                  <c:v>3.7999999999999999E-2</c:v>
                </c:pt>
                <c:pt idx="39">
                  <c:v>3.9E-2</c:v>
                </c:pt>
                <c:pt idx="40">
                  <c:v>0.04</c:v>
                </c:pt>
                <c:pt idx="41">
                  <c:v>4.1000000000000002E-2</c:v>
                </c:pt>
                <c:pt idx="42">
                  <c:v>4.2000000000000003E-2</c:v>
                </c:pt>
                <c:pt idx="43">
                  <c:v>4.2999999999999997E-2</c:v>
                </c:pt>
                <c:pt idx="44">
                  <c:v>4.3999999999999997E-2</c:v>
                </c:pt>
                <c:pt idx="45">
                  <c:v>4.4999999999999998E-2</c:v>
                </c:pt>
                <c:pt idx="46">
                  <c:v>4.5999999999999999E-2</c:v>
                </c:pt>
                <c:pt idx="47">
                  <c:v>4.7E-2</c:v>
                </c:pt>
                <c:pt idx="48">
                  <c:v>4.8000000000000001E-2</c:v>
                </c:pt>
                <c:pt idx="49">
                  <c:v>4.9000000000000002E-2</c:v>
                </c:pt>
                <c:pt idx="50">
                  <c:v>5.0099999999999999E-2</c:v>
                </c:pt>
                <c:pt idx="51">
                  <c:v>5.11E-2</c:v>
                </c:pt>
                <c:pt idx="52">
                  <c:v>5.21E-2</c:v>
                </c:pt>
                <c:pt idx="53">
                  <c:v>5.3100000000000001E-2</c:v>
                </c:pt>
                <c:pt idx="54">
                  <c:v>5.4100000000000002E-2</c:v>
                </c:pt>
                <c:pt idx="55">
                  <c:v>5.5100000000000003E-2</c:v>
                </c:pt>
                <c:pt idx="56">
                  <c:v>5.6099999999999997E-2</c:v>
                </c:pt>
                <c:pt idx="57">
                  <c:v>5.7099999999999998E-2</c:v>
                </c:pt>
                <c:pt idx="58">
                  <c:v>5.8099999999999999E-2</c:v>
                </c:pt>
                <c:pt idx="59">
                  <c:v>5.91E-2</c:v>
                </c:pt>
                <c:pt idx="60">
                  <c:v>6.0100000000000001E-2</c:v>
                </c:pt>
                <c:pt idx="61">
                  <c:v>6.1100000000000002E-2</c:v>
                </c:pt>
                <c:pt idx="62">
                  <c:v>6.2100000000000002E-2</c:v>
                </c:pt>
                <c:pt idx="63">
                  <c:v>6.3100000000000003E-2</c:v>
                </c:pt>
                <c:pt idx="64">
                  <c:v>6.4100000000000004E-2</c:v>
                </c:pt>
                <c:pt idx="65">
                  <c:v>6.5100000000000005E-2</c:v>
                </c:pt>
                <c:pt idx="66">
                  <c:v>6.6100000000000006E-2</c:v>
                </c:pt>
                <c:pt idx="67">
                  <c:v>6.7100000000000007E-2</c:v>
                </c:pt>
                <c:pt idx="68">
                  <c:v>6.8099999999999994E-2</c:v>
                </c:pt>
                <c:pt idx="69">
                  <c:v>6.9099999999999995E-2</c:v>
                </c:pt>
                <c:pt idx="70">
                  <c:v>7.0099999999999996E-2</c:v>
                </c:pt>
                <c:pt idx="71">
                  <c:v>7.1099999999999997E-2</c:v>
                </c:pt>
                <c:pt idx="72">
                  <c:v>7.2099999999999997E-2</c:v>
                </c:pt>
                <c:pt idx="73">
                  <c:v>7.3099999999999998E-2</c:v>
                </c:pt>
                <c:pt idx="74">
                  <c:v>7.4099999999999999E-2</c:v>
                </c:pt>
                <c:pt idx="75">
                  <c:v>7.51E-2</c:v>
                </c:pt>
                <c:pt idx="76">
                  <c:v>7.6100000000000001E-2</c:v>
                </c:pt>
                <c:pt idx="77">
                  <c:v>7.7100000000000002E-2</c:v>
                </c:pt>
                <c:pt idx="78">
                  <c:v>7.8100000000000003E-2</c:v>
                </c:pt>
                <c:pt idx="79">
                  <c:v>7.9100000000000004E-2</c:v>
                </c:pt>
                <c:pt idx="80">
                  <c:v>8.0100000000000005E-2</c:v>
                </c:pt>
                <c:pt idx="81">
                  <c:v>8.1100000000000005E-2</c:v>
                </c:pt>
                <c:pt idx="82">
                  <c:v>8.2100000000000006E-2</c:v>
                </c:pt>
                <c:pt idx="83">
                  <c:v>8.3099999999999993E-2</c:v>
                </c:pt>
                <c:pt idx="84">
                  <c:v>8.4099999999999994E-2</c:v>
                </c:pt>
                <c:pt idx="85">
                  <c:v>8.5099999999999995E-2</c:v>
                </c:pt>
                <c:pt idx="86">
                  <c:v>8.6099999999999996E-2</c:v>
                </c:pt>
                <c:pt idx="87">
                  <c:v>8.7099999999999997E-2</c:v>
                </c:pt>
                <c:pt idx="88">
                  <c:v>8.8099999999999998E-2</c:v>
                </c:pt>
                <c:pt idx="89">
                  <c:v>8.9099999999999999E-2</c:v>
                </c:pt>
                <c:pt idx="90">
                  <c:v>9.01E-2</c:v>
                </c:pt>
                <c:pt idx="91">
                  <c:v>9.11E-2</c:v>
                </c:pt>
                <c:pt idx="92">
                  <c:v>9.2100000000000001E-2</c:v>
                </c:pt>
                <c:pt idx="93">
                  <c:v>9.3100000000000002E-2</c:v>
                </c:pt>
                <c:pt idx="94">
                  <c:v>9.4100000000000003E-2</c:v>
                </c:pt>
                <c:pt idx="95">
                  <c:v>9.5100000000000004E-2</c:v>
                </c:pt>
                <c:pt idx="96">
                  <c:v>9.6100000000000005E-2</c:v>
                </c:pt>
                <c:pt idx="97">
                  <c:v>9.7100000000000006E-2</c:v>
                </c:pt>
                <c:pt idx="98">
                  <c:v>9.8100000000000007E-2</c:v>
                </c:pt>
                <c:pt idx="99">
                  <c:v>9.9099999999999994E-2</c:v>
                </c:pt>
                <c:pt idx="100">
                  <c:v>0.10009999999999999</c:v>
                </c:pt>
                <c:pt idx="101">
                  <c:v>0.1011</c:v>
                </c:pt>
                <c:pt idx="102">
                  <c:v>0.1021</c:v>
                </c:pt>
                <c:pt idx="103">
                  <c:v>0.1031</c:v>
                </c:pt>
                <c:pt idx="104">
                  <c:v>0.1041</c:v>
                </c:pt>
                <c:pt idx="105">
                  <c:v>0.1051</c:v>
                </c:pt>
                <c:pt idx="106">
                  <c:v>0.1061</c:v>
                </c:pt>
                <c:pt idx="107">
                  <c:v>0.1071</c:v>
                </c:pt>
                <c:pt idx="108">
                  <c:v>0.1081</c:v>
                </c:pt>
                <c:pt idx="109">
                  <c:v>0.1091</c:v>
                </c:pt>
                <c:pt idx="110">
                  <c:v>0.1101</c:v>
                </c:pt>
                <c:pt idx="111">
                  <c:v>0.1111</c:v>
                </c:pt>
                <c:pt idx="112">
                  <c:v>0.11210000000000001</c:v>
                </c:pt>
                <c:pt idx="113">
                  <c:v>0.11310000000000001</c:v>
                </c:pt>
                <c:pt idx="114">
                  <c:v>0.11409999999999999</c:v>
                </c:pt>
                <c:pt idx="115">
                  <c:v>0.11509999999999999</c:v>
                </c:pt>
                <c:pt idx="116">
                  <c:v>0.11609999999999999</c:v>
                </c:pt>
                <c:pt idx="117">
                  <c:v>0.1171</c:v>
                </c:pt>
                <c:pt idx="118">
                  <c:v>0.1181</c:v>
                </c:pt>
                <c:pt idx="119">
                  <c:v>0.1191</c:v>
                </c:pt>
                <c:pt idx="120">
                  <c:v>0.1201</c:v>
                </c:pt>
                <c:pt idx="121">
                  <c:v>0.1211</c:v>
                </c:pt>
                <c:pt idx="122">
                  <c:v>0.1221</c:v>
                </c:pt>
                <c:pt idx="123">
                  <c:v>0.1231</c:v>
                </c:pt>
                <c:pt idx="124">
                  <c:v>0.1241</c:v>
                </c:pt>
                <c:pt idx="125">
                  <c:v>0.12509999999999999</c:v>
                </c:pt>
                <c:pt idx="126">
                  <c:v>0.12609999999999999</c:v>
                </c:pt>
                <c:pt idx="127">
                  <c:v>0.12709999999999999</c:v>
                </c:pt>
                <c:pt idx="128">
                  <c:v>0.12809999999999999</c:v>
                </c:pt>
                <c:pt idx="129">
                  <c:v>0.12909999999999999</c:v>
                </c:pt>
                <c:pt idx="130">
                  <c:v>0.13009999999999999</c:v>
                </c:pt>
                <c:pt idx="131">
                  <c:v>0.13109999999999999</c:v>
                </c:pt>
                <c:pt idx="132">
                  <c:v>0.1321</c:v>
                </c:pt>
                <c:pt idx="133">
                  <c:v>0.1331</c:v>
                </c:pt>
                <c:pt idx="134">
                  <c:v>0.1341</c:v>
                </c:pt>
                <c:pt idx="135">
                  <c:v>0.1351</c:v>
                </c:pt>
                <c:pt idx="136">
                  <c:v>0.1361</c:v>
                </c:pt>
                <c:pt idx="137">
                  <c:v>0.1371</c:v>
                </c:pt>
                <c:pt idx="138">
                  <c:v>0.1381</c:v>
                </c:pt>
                <c:pt idx="139">
                  <c:v>0.1391</c:v>
                </c:pt>
                <c:pt idx="140">
                  <c:v>0.1401</c:v>
                </c:pt>
                <c:pt idx="141">
                  <c:v>0.1411</c:v>
                </c:pt>
                <c:pt idx="142">
                  <c:v>0.1421</c:v>
                </c:pt>
                <c:pt idx="143">
                  <c:v>0.1431</c:v>
                </c:pt>
                <c:pt idx="144">
                  <c:v>0.14410000000000001</c:v>
                </c:pt>
                <c:pt idx="145">
                  <c:v>0.14510000000000001</c:v>
                </c:pt>
                <c:pt idx="146">
                  <c:v>0.14610000000000001</c:v>
                </c:pt>
                <c:pt idx="147">
                  <c:v>0.14710000000000001</c:v>
                </c:pt>
                <c:pt idx="148">
                  <c:v>0.14810000000000001</c:v>
                </c:pt>
                <c:pt idx="149">
                  <c:v>0.14910000000000001</c:v>
                </c:pt>
                <c:pt idx="150">
                  <c:v>0.1502</c:v>
                </c:pt>
                <c:pt idx="151">
                  <c:v>0.1512</c:v>
                </c:pt>
                <c:pt idx="152">
                  <c:v>0.1522</c:v>
                </c:pt>
                <c:pt idx="153">
                  <c:v>0.1532</c:v>
                </c:pt>
                <c:pt idx="154">
                  <c:v>0.1542</c:v>
                </c:pt>
                <c:pt idx="155">
                  <c:v>0.1552</c:v>
                </c:pt>
                <c:pt idx="156">
                  <c:v>0.15620000000000001</c:v>
                </c:pt>
                <c:pt idx="157">
                  <c:v>0.15720000000000001</c:v>
                </c:pt>
                <c:pt idx="158">
                  <c:v>0.15820000000000001</c:v>
                </c:pt>
                <c:pt idx="159">
                  <c:v>0.15920000000000001</c:v>
                </c:pt>
                <c:pt idx="160">
                  <c:v>0.16020000000000001</c:v>
                </c:pt>
                <c:pt idx="161">
                  <c:v>0.16120000000000001</c:v>
                </c:pt>
                <c:pt idx="162">
                  <c:v>0.16220000000000001</c:v>
                </c:pt>
                <c:pt idx="163">
                  <c:v>0.16320000000000001</c:v>
                </c:pt>
                <c:pt idx="164">
                  <c:v>0.16420000000000001</c:v>
                </c:pt>
                <c:pt idx="165">
                  <c:v>0.16520000000000001</c:v>
                </c:pt>
                <c:pt idx="166">
                  <c:v>0.16619999999999999</c:v>
                </c:pt>
                <c:pt idx="167">
                  <c:v>0.16719999999999999</c:v>
                </c:pt>
                <c:pt idx="168">
                  <c:v>0.16819999999999999</c:v>
                </c:pt>
                <c:pt idx="169">
                  <c:v>0.16919999999999999</c:v>
                </c:pt>
                <c:pt idx="170">
                  <c:v>0.17019999999999999</c:v>
                </c:pt>
                <c:pt idx="171">
                  <c:v>0.17119999999999999</c:v>
                </c:pt>
                <c:pt idx="172">
                  <c:v>0.17219999999999999</c:v>
                </c:pt>
                <c:pt idx="173">
                  <c:v>0.17319999999999999</c:v>
                </c:pt>
                <c:pt idx="174">
                  <c:v>0.17419999999999999</c:v>
                </c:pt>
                <c:pt idx="175">
                  <c:v>0.17519999999999999</c:v>
                </c:pt>
                <c:pt idx="176">
                  <c:v>0.1762</c:v>
                </c:pt>
                <c:pt idx="177">
                  <c:v>0.1772</c:v>
                </c:pt>
                <c:pt idx="178">
                  <c:v>0.1782</c:v>
                </c:pt>
                <c:pt idx="179">
                  <c:v>0.1792</c:v>
                </c:pt>
                <c:pt idx="180">
                  <c:v>0.1802</c:v>
                </c:pt>
                <c:pt idx="181">
                  <c:v>0.1812</c:v>
                </c:pt>
                <c:pt idx="182">
                  <c:v>0.1822</c:v>
                </c:pt>
                <c:pt idx="183">
                  <c:v>0.1832</c:v>
                </c:pt>
                <c:pt idx="184">
                  <c:v>0.1842</c:v>
                </c:pt>
                <c:pt idx="185">
                  <c:v>0.1852</c:v>
                </c:pt>
                <c:pt idx="186">
                  <c:v>0.1862</c:v>
                </c:pt>
                <c:pt idx="187">
                  <c:v>0.18720000000000001</c:v>
                </c:pt>
                <c:pt idx="188">
                  <c:v>0.18820000000000001</c:v>
                </c:pt>
                <c:pt idx="189">
                  <c:v>0.18920000000000001</c:v>
                </c:pt>
                <c:pt idx="190">
                  <c:v>0.19020000000000001</c:v>
                </c:pt>
                <c:pt idx="191">
                  <c:v>0.19120000000000001</c:v>
                </c:pt>
                <c:pt idx="192">
                  <c:v>0.19220000000000001</c:v>
                </c:pt>
                <c:pt idx="193">
                  <c:v>0.19320000000000001</c:v>
                </c:pt>
                <c:pt idx="194">
                  <c:v>0.19420000000000001</c:v>
                </c:pt>
                <c:pt idx="195">
                  <c:v>0.19520000000000001</c:v>
                </c:pt>
                <c:pt idx="196">
                  <c:v>0.19620000000000001</c:v>
                </c:pt>
                <c:pt idx="197">
                  <c:v>0.19719999999999999</c:v>
                </c:pt>
                <c:pt idx="198">
                  <c:v>0.19819999999999999</c:v>
                </c:pt>
                <c:pt idx="199">
                  <c:v>0.19919999999999999</c:v>
                </c:pt>
                <c:pt idx="200">
                  <c:v>0.20019999999999999</c:v>
                </c:pt>
                <c:pt idx="201">
                  <c:v>0.20119999999999999</c:v>
                </c:pt>
                <c:pt idx="202">
                  <c:v>0.20219999999999999</c:v>
                </c:pt>
                <c:pt idx="203">
                  <c:v>0.20319999999999999</c:v>
                </c:pt>
                <c:pt idx="204">
                  <c:v>0.20419999999999999</c:v>
                </c:pt>
                <c:pt idx="205">
                  <c:v>0.20519999999999999</c:v>
                </c:pt>
                <c:pt idx="206">
                  <c:v>0.20619999999999999</c:v>
                </c:pt>
                <c:pt idx="207">
                  <c:v>0.2072</c:v>
                </c:pt>
                <c:pt idx="208">
                  <c:v>0.2082</c:v>
                </c:pt>
                <c:pt idx="209">
                  <c:v>0.2092</c:v>
                </c:pt>
                <c:pt idx="210">
                  <c:v>0.2102</c:v>
                </c:pt>
                <c:pt idx="211">
                  <c:v>0.2112</c:v>
                </c:pt>
                <c:pt idx="212">
                  <c:v>0.2122</c:v>
                </c:pt>
                <c:pt idx="213">
                  <c:v>0.2132</c:v>
                </c:pt>
                <c:pt idx="214">
                  <c:v>0.2142</c:v>
                </c:pt>
                <c:pt idx="215">
                  <c:v>0.2152</c:v>
                </c:pt>
                <c:pt idx="216">
                  <c:v>0.2162</c:v>
                </c:pt>
                <c:pt idx="217">
                  <c:v>0.2172</c:v>
                </c:pt>
                <c:pt idx="218">
                  <c:v>0.21820000000000001</c:v>
                </c:pt>
                <c:pt idx="219">
                  <c:v>0.21920000000000001</c:v>
                </c:pt>
                <c:pt idx="220">
                  <c:v>0.22020000000000001</c:v>
                </c:pt>
                <c:pt idx="221">
                  <c:v>0.22120000000000001</c:v>
                </c:pt>
                <c:pt idx="222">
                  <c:v>0.22220000000000001</c:v>
                </c:pt>
                <c:pt idx="223">
                  <c:v>0.22320000000000001</c:v>
                </c:pt>
                <c:pt idx="224">
                  <c:v>0.22420000000000001</c:v>
                </c:pt>
                <c:pt idx="225">
                  <c:v>0.22520000000000001</c:v>
                </c:pt>
                <c:pt idx="226">
                  <c:v>0.22620000000000001</c:v>
                </c:pt>
                <c:pt idx="227">
                  <c:v>0.22720000000000001</c:v>
                </c:pt>
                <c:pt idx="228">
                  <c:v>0.22819999999999999</c:v>
                </c:pt>
                <c:pt idx="229">
                  <c:v>0.22919999999999999</c:v>
                </c:pt>
                <c:pt idx="230">
                  <c:v>0.23019999999999999</c:v>
                </c:pt>
                <c:pt idx="231">
                  <c:v>0.23119999999999999</c:v>
                </c:pt>
                <c:pt idx="232">
                  <c:v>0.23219999999999999</c:v>
                </c:pt>
                <c:pt idx="233">
                  <c:v>0.23319999999999999</c:v>
                </c:pt>
                <c:pt idx="234">
                  <c:v>0.23419999999999999</c:v>
                </c:pt>
                <c:pt idx="235">
                  <c:v>0.23519999999999999</c:v>
                </c:pt>
                <c:pt idx="236">
                  <c:v>0.23619999999999999</c:v>
                </c:pt>
                <c:pt idx="237">
                  <c:v>0.23719999999999999</c:v>
                </c:pt>
                <c:pt idx="238">
                  <c:v>0.2382</c:v>
                </c:pt>
                <c:pt idx="239">
                  <c:v>0.2392</c:v>
                </c:pt>
                <c:pt idx="240">
                  <c:v>0.2402</c:v>
                </c:pt>
                <c:pt idx="241">
                  <c:v>0.2412</c:v>
                </c:pt>
                <c:pt idx="242">
                  <c:v>0.2422</c:v>
                </c:pt>
                <c:pt idx="243">
                  <c:v>0.2432</c:v>
                </c:pt>
                <c:pt idx="244">
                  <c:v>0.2442</c:v>
                </c:pt>
                <c:pt idx="245">
                  <c:v>0.2452</c:v>
                </c:pt>
                <c:pt idx="246">
                  <c:v>0.2462</c:v>
                </c:pt>
                <c:pt idx="247">
                  <c:v>0.2472</c:v>
                </c:pt>
                <c:pt idx="248">
                  <c:v>0.2482</c:v>
                </c:pt>
                <c:pt idx="249">
                  <c:v>0.2492</c:v>
                </c:pt>
                <c:pt idx="250">
                  <c:v>0.25030000000000002</c:v>
                </c:pt>
                <c:pt idx="251">
                  <c:v>0.25130000000000002</c:v>
                </c:pt>
                <c:pt idx="252">
                  <c:v>0.25230000000000002</c:v>
                </c:pt>
                <c:pt idx="253">
                  <c:v>0.25330000000000003</c:v>
                </c:pt>
                <c:pt idx="254">
                  <c:v>0.25430000000000003</c:v>
                </c:pt>
                <c:pt idx="255">
                  <c:v>0.25530000000000003</c:v>
                </c:pt>
                <c:pt idx="256">
                  <c:v>0.25629999999999997</c:v>
                </c:pt>
                <c:pt idx="257">
                  <c:v>0.25729999999999997</c:v>
                </c:pt>
                <c:pt idx="258">
                  <c:v>0.25829999999999997</c:v>
                </c:pt>
                <c:pt idx="259">
                  <c:v>0.25929999999999997</c:v>
                </c:pt>
                <c:pt idx="260">
                  <c:v>0.26029999999999998</c:v>
                </c:pt>
                <c:pt idx="261">
                  <c:v>0.26129999999999998</c:v>
                </c:pt>
                <c:pt idx="262">
                  <c:v>0.26229999999999998</c:v>
                </c:pt>
                <c:pt idx="263">
                  <c:v>0.26329999999999998</c:v>
                </c:pt>
                <c:pt idx="264">
                  <c:v>0.26429999999999998</c:v>
                </c:pt>
                <c:pt idx="265">
                  <c:v>0.26529999999999998</c:v>
                </c:pt>
                <c:pt idx="266">
                  <c:v>0.26629999999999998</c:v>
                </c:pt>
                <c:pt idx="267">
                  <c:v>0.26729999999999998</c:v>
                </c:pt>
                <c:pt idx="268">
                  <c:v>0.26829999999999998</c:v>
                </c:pt>
                <c:pt idx="269">
                  <c:v>0.26929999999999998</c:v>
                </c:pt>
                <c:pt idx="270">
                  <c:v>0.27029999999999998</c:v>
                </c:pt>
                <c:pt idx="271">
                  <c:v>0.27129999999999999</c:v>
                </c:pt>
                <c:pt idx="272">
                  <c:v>0.27229999999999999</c:v>
                </c:pt>
                <c:pt idx="273">
                  <c:v>0.27329999999999999</c:v>
                </c:pt>
                <c:pt idx="274">
                  <c:v>0.27429999999999999</c:v>
                </c:pt>
                <c:pt idx="275">
                  <c:v>0.27529999999999999</c:v>
                </c:pt>
                <c:pt idx="276">
                  <c:v>0.27629999999999999</c:v>
                </c:pt>
                <c:pt idx="277">
                  <c:v>0.27729999999999999</c:v>
                </c:pt>
                <c:pt idx="278">
                  <c:v>0.27829999999999999</c:v>
                </c:pt>
                <c:pt idx="279">
                  <c:v>0.27929999999999999</c:v>
                </c:pt>
                <c:pt idx="280">
                  <c:v>0.28029999999999999</c:v>
                </c:pt>
                <c:pt idx="281">
                  <c:v>0.28129999999999999</c:v>
                </c:pt>
                <c:pt idx="282">
                  <c:v>0.2823</c:v>
                </c:pt>
                <c:pt idx="283">
                  <c:v>0.2833</c:v>
                </c:pt>
                <c:pt idx="284">
                  <c:v>0.2843</c:v>
                </c:pt>
                <c:pt idx="285">
                  <c:v>0.2853</c:v>
                </c:pt>
                <c:pt idx="286">
                  <c:v>0.2863</c:v>
                </c:pt>
                <c:pt idx="287">
                  <c:v>0.2873</c:v>
                </c:pt>
                <c:pt idx="288">
                  <c:v>0.2883</c:v>
                </c:pt>
                <c:pt idx="289">
                  <c:v>0.2893</c:v>
                </c:pt>
                <c:pt idx="290">
                  <c:v>0.2903</c:v>
                </c:pt>
                <c:pt idx="291">
                  <c:v>0.2913</c:v>
                </c:pt>
                <c:pt idx="292">
                  <c:v>0.2923</c:v>
                </c:pt>
                <c:pt idx="293">
                  <c:v>0.29330000000000001</c:v>
                </c:pt>
                <c:pt idx="294">
                  <c:v>0.29430000000000001</c:v>
                </c:pt>
                <c:pt idx="295">
                  <c:v>0.29530000000000001</c:v>
                </c:pt>
                <c:pt idx="296">
                  <c:v>0.29630000000000001</c:v>
                </c:pt>
                <c:pt idx="297">
                  <c:v>0.29730000000000001</c:v>
                </c:pt>
                <c:pt idx="298">
                  <c:v>0.29830000000000001</c:v>
                </c:pt>
                <c:pt idx="299">
                  <c:v>0.29930000000000001</c:v>
                </c:pt>
                <c:pt idx="300">
                  <c:v>0.30030000000000001</c:v>
                </c:pt>
                <c:pt idx="301">
                  <c:v>0.30130000000000001</c:v>
                </c:pt>
                <c:pt idx="302">
                  <c:v>0.30230000000000001</c:v>
                </c:pt>
                <c:pt idx="303">
                  <c:v>0.30330000000000001</c:v>
                </c:pt>
                <c:pt idx="304">
                  <c:v>0.30430000000000001</c:v>
                </c:pt>
                <c:pt idx="305">
                  <c:v>0.30530000000000002</c:v>
                </c:pt>
                <c:pt idx="306">
                  <c:v>0.30630000000000002</c:v>
                </c:pt>
                <c:pt idx="307">
                  <c:v>0.30730000000000002</c:v>
                </c:pt>
                <c:pt idx="308">
                  <c:v>0.30830000000000002</c:v>
                </c:pt>
                <c:pt idx="309">
                  <c:v>0.30930000000000002</c:v>
                </c:pt>
                <c:pt idx="310">
                  <c:v>0.31030000000000002</c:v>
                </c:pt>
                <c:pt idx="311">
                  <c:v>0.31130000000000002</c:v>
                </c:pt>
                <c:pt idx="312">
                  <c:v>0.31230000000000002</c:v>
                </c:pt>
                <c:pt idx="313">
                  <c:v>0.31330000000000002</c:v>
                </c:pt>
                <c:pt idx="314">
                  <c:v>0.31430000000000002</c:v>
                </c:pt>
                <c:pt idx="315">
                  <c:v>0.31530000000000002</c:v>
                </c:pt>
                <c:pt idx="316">
                  <c:v>0.31630000000000003</c:v>
                </c:pt>
                <c:pt idx="317">
                  <c:v>0.31730000000000003</c:v>
                </c:pt>
                <c:pt idx="318">
                  <c:v>0.31830000000000003</c:v>
                </c:pt>
                <c:pt idx="319">
                  <c:v>0.31929999999999997</c:v>
                </c:pt>
                <c:pt idx="320">
                  <c:v>0.32029999999999997</c:v>
                </c:pt>
                <c:pt idx="321">
                  <c:v>0.32129999999999997</c:v>
                </c:pt>
                <c:pt idx="322">
                  <c:v>0.32229999999999998</c:v>
                </c:pt>
                <c:pt idx="323">
                  <c:v>0.32329999999999998</c:v>
                </c:pt>
                <c:pt idx="324">
                  <c:v>0.32429999999999998</c:v>
                </c:pt>
                <c:pt idx="325">
                  <c:v>0.32529999999999998</c:v>
                </c:pt>
                <c:pt idx="326">
                  <c:v>0.32629999999999998</c:v>
                </c:pt>
                <c:pt idx="327">
                  <c:v>0.32729999999999998</c:v>
                </c:pt>
                <c:pt idx="328">
                  <c:v>0.32829999999999998</c:v>
                </c:pt>
                <c:pt idx="329">
                  <c:v>0.32929999999999998</c:v>
                </c:pt>
                <c:pt idx="330">
                  <c:v>0.33029999999999998</c:v>
                </c:pt>
                <c:pt idx="331">
                  <c:v>0.33129999999999998</c:v>
                </c:pt>
                <c:pt idx="332">
                  <c:v>0.33229999999999998</c:v>
                </c:pt>
                <c:pt idx="333">
                  <c:v>0.33329999999999999</c:v>
                </c:pt>
                <c:pt idx="334">
                  <c:v>0.33429999999999999</c:v>
                </c:pt>
                <c:pt idx="335">
                  <c:v>0.33529999999999999</c:v>
                </c:pt>
                <c:pt idx="336">
                  <c:v>0.33629999999999999</c:v>
                </c:pt>
                <c:pt idx="337">
                  <c:v>0.33729999999999999</c:v>
                </c:pt>
                <c:pt idx="338">
                  <c:v>0.33829999999999999</c:v>
                </c:pt>
                <c:pt idx="339">
                  <c:v>0.33929999999999999</c:v>
                </c:pt>
                <c:pt idx="340">
                  <c:v>0.34029999999999999</c:v>
                </c:pt>
                <c:pt idx="341">
                  <c:v>0.34129999999999999</c:v>
                </c:pt>
                <c:pt idx="342">
                  <c:v>0.34229999999999999</c:v>
                </c:pt>
                <c:pt idx="343">
                  <c:v>0.34329999999999999</c:v>
                </c:pt>
                <c:pt idx="344">
                  <c:v>0.34429999999999999</c:v>
                </c:pt>
                <c:pt idx="345">
                  <c:v>0.3453</c:v>
                </c:pt>
                <c:pt idx="346">
                  <c:v>0.3463</c:v>
                </c:pt>
                <c:pt idx="347">
                  <c:v>0.3473</c:v>
                </c:pt>
                <c:pt idx="348">
                  <c:v>0.3483</c:v>
                </c:pt>
                <c:pt idx="349">
                  <c:v>0.3493</c:v>
                </c:pt>
                <c:pt idx="350">
                  <c:v>0.35039999999999999</c:v>
                </c:pt>
                <c:pt idx="351">
                  <c:v>0.35139999999999999</c:v>
                </c:pt>
                <c:pt idx="352">
                  <c:v>0.35239999999999999</c:v>
                </c:pt>
                <c:pt idx="353">
                  <c:v>0.35339999999999999</c:v>
                </c:pt>
                <c:pt idx="354">
                  <c:v>0.35439999999999999</c:v>
                </c:pt>
                <c:pt idx="355">
                  <c:v>0.35539999999999999</c:v>
                </c:pt>
                <c:pt idx="356">
                  <c:v>0.35639999999999999</c:v>
                </c:pt>
                <c:pt idx="357">
                  <c:v>0.3574</c:v>
                </c:pt>
                <c:pt idx="358">
                  <c:v>0.3584</c:v>
                </c:pt>
                <c:pt idx="359">
                  <c:v>0.3594</c:v>
                </c:pt>
                <c:pt idx="360">
                  <c:v>0.3604</c:v>
                </c:pt>
                <c:pt idx="361">
                  <c:v>0.3614</c:v>
                </c:pt>
                <c:pt idx="362">
                  <c:v>0.3624</c:v>
                </c:pt>
                <c:pt idx="363">
                  <c:v>0.3634</c:v>
                </c:pt>
                <c:pt idx="364">
                  <c:v>0.3644</c:v>
                </c:pt>
                <c:pt idx="365">
                  <c:v>0.3654</c:v>
                </c:pt>
                <c:pt idx="366">
                  <c:v>0.3664</c:v>
                </c:pt>
                <c:pt idx="367">
                  <c:v>0.3674</c:v>
                </c:pt>
                <c:pt idx="368">
                  <c:v>0.36840000000000001</c:v>
                </c:pt>
                <c:pt idx="369">
                  <c:v>0.36940000000000001</c:v>
                </c:pt>
                <c:pt idx="370">
                  <c:v>0.37040000000000001</c:v>
                </c:pt>
                <c:pt idx="371">
                  <c:v>0.37140000000000001</c:v>
                </c:pt>
                <c:pt idx="372">
                  <c:v>0.37240000000000001</c:v>
                </c:pt>
                <c:pt idx="373">
                  <c:v>0.37340000000000001</c:v>
                </c:pt>
                <c:pt idx="374">
                  <c:v>0.37440000000000001</c:v>
                </c:pt>
                <c:pt idx="375">
                  <c:v>0.37540000000000001</c:v>
                </c:pt>
                <c:pt idx="376">
                  <c:v>0.37640000000000001</c:v>
                </c:pt>
                <c:pt idx="377">
                  <c:v>0.37740000000000001</c:v>
                </c:pt>
                <c:pt idx="378">
                  <c:v>0.37840000000000001</c:v>
                </c:pt>
                <c:pt idx="379">
                  <c:v>0.37940000000000002</c:v>
                </c:pt>
                <c:pt idx="380">
                  <c:v>0.38040000000000002</c:v>
                </c:pt>
                <c:pt idx="381">
                  <c:v>0.38140000000000002</c:v>
                </c:pt>
                <c:pt idx="382">
                  <c:v>0.38240000000000002</c:v>
                </c:pt>
                <c:pt idx="383">
                  <c:v>0.38340000000000002</c:v>
                </c:pt>
                <c:pt idx="384">
                  <c:v>0.38440000000000002</c:v>
                </c:pt>
                <c:pt idx="385">
                  <c:v>0.38540000000000002</c:v>
                </c:pt>
                <c:pt idx="386">
                  <c:v>0.38640000000000002</c:v>
                </c:pt>
                <c:pt idx="387">
                  <c:v>0.38740000000000002</c:v>
                </c:pt>
                <c:pt idx="388">
                  <c:v>0.38840000000000002</c:v>
                </c:pt>
                <c:pt idx="389">
                  <c:v>0.38940000000000002</c:v>
                </c:pt>
                <c:pt idx="390">
                  <c:v>0.39040000000000002</c:v>
                </c:pt>
                <c:pt idx="391">
                  <c:v>0.39140000000000003</c:v>
                </c:pt>
                <c:pt idx="392">
                  <c:v>0.39240000000000003</c:v>
                </c:pt>
                <c:pt idx="393">
                  <c:v>0.39340000000000003</c:v>
                </c:pt>
                <c:pt idx="394">
                  <c:v>0.39439999999999997</c:v>
                </c:pt>
                <c:pt idx="395">
                  <c:v>0.39539999999999997</c:v>
                </c:pt>
                <c:pt idx="396">
                  <c:v>0.39639999999999997</c:v>
                </c:pt>
                <c:pt idx="397">
                  <c:v>0.39739999999999998</c:v>
                </c:pt>
                <c:pt idx="398">
                  <c:v>0.39839999999999998</c:v>
                </c:pt>
                <c:pt idx="399">
                  <c:v>0.39939999999999998</c:v>
                </c:pt>
                <c:pt idx="400">
                  <c:v>0.40039999999999998</c:v>
                </c:pt>
                <c:pt idx="401">
                  <c:v>0.40139999999999998</c:v>
                </c:pt>
                <c:pt idx="402">
                  <c:v>0.40239999999999998</c:v>
                </c:pt>
                <c:pt idx="403">
                  <c:v>0.40339999999999998</c:v>
                </c:pt>
                <c:pt idx="404">
                  <c:v>0.40439999999999998</c:v>
                </c:pt>
                <c:pt idx="405">
                  <c:v>0.40539999999999998</c:v>
                </c:pt>
                <c:pt idx="406">
                  <c:v>0.40639999999999998</c:v>
                </c:pt>
                <c:pt idx="407">
                  <c:v>0.40739999999999998</c:v>
                </c:pt>
                <c:pt idx="408">
                  <c:v>0.40839999999999999</c:v>
                </c:pt>
                <c:pt idx="409">
                  <c:v>0.40939999999999999</c:v>
                </c:pt>
                <c:pt idx="410">
                  <c:v>0.41039999999999999</c:v>
                </c:pt>
                <c:pt idx="411">
                  <c:v>0.41139999999999999</c:v>
                </c:pt>
                <c:pt idx="412">
                  <c:v>0.41239999999999999</c:v>
                </c:pt>
                <c:pt idx="413">
                  <c:v>0.41339999999999999</c:v>
                </c:pt>
                <c:pt idx="414">
                  <c:v>0.41439999999999999</c:v>
                </c:pt>
                <c:pt idx="415">
                  <c:v>0.41539999999999999</c:v>
                </c:pt>
                <c:pt idx="416">
                  <c:v>0.41639999999999999</c:v>
                </c:pt>
                <c:pt idx="417">
                  <c:v>0.41739999999999999</c:v>
                </c:pt>
                <c:pt idx="418">
                  <c:v>0.41839999999999999</c:v>
                </c:pt>
                <c:pt idx="419">
                  <c:v>0.4194</c:v>
                </c:pt>
                <c:pt idx="420">
                  <c:v>0.4204</c:v>
                </c:pt>
                <c:pt idx="421">
                  <c:v>0.4214</c:v>
                </c:pt>
                <c:pt idx="422">
                  <c:v>0.4224</c:v>
                </c:pt>
                <c:pt idx="423">
                  <c:v>0.4234</c:v>
                </c:pt>
                <c:pt idx="424">
                  <c:v>0.4244</c:v>
                </c:pt>
                <c:pt idx="425">
                  <c:v>0.4254</c:v>
                </c:pt>
                <c:pt idx="426">
                  <c:v>0.4264</c:v>
                </c:pt>
                <c:pt idx="427">
                  <c:v>0.4274</c:v>
                </c:pt>
                <c:pt idx="428">
                  <c:v>0.4284</c:v>
                </c:pt>
                <c:pt idx="429">
                  <c:v>0.4294</c:v>
                </c:pt>
                <c:pt idx="430">
                  <c:v>0.4304</c:v>
                </c:pt>
              </c:numCache>
            </c:numRef>
          </c:xVal>
          <c:yVal>
            <c:numRef>
              <c:f>'40lb data'!$D$4:$D$434</c:f>
              <c:numCache>
                <c:formatCode>General</c:formatCode>
                <c:ptCount val="431"/>
                <c:pt idx="0">
                  <c:v>1.41E-2</c:v>
                </c:pt>
                <c:pt idx="1">
                  <c:v>0.16470000000000001</c:v>
                </c:pt>
                <c:pt idx="2">
                  <c:v>0.2273</c:v>
                </c:pt>
                <c:pt idx="3">
                  <c:v>0.27329999999999999</c:v>
                </c:pt>
                <c:pt idx="4">
                  <c:v>0.31080000000000002</c:v>
                </c:pt>
                <c:pt idx="5">
                  <c:v>0.34279999999999999</c:v>
                </c:pt>
                <c:pt idx="6">
                  <c:v>0.37090000000000001</c:v>
                </c:pt>
                <c:pt idx="7">
                  <c:v>0.39610000000000001</c:v>
                </c:pt>
                <c:pt idx="8">
                  <c:v>0.41889999999999999</c:v>
                </c:pt>
                <c:pt idx="9">
                  <c:v>0.43990000000000001</c:v>
                </c:pt>
                <c:pt idx="10">
                  <c:v>0.45939999999999998</c:v>
                </c:pt>
                <c:pt idx="11">
                  <c:v>0.47739999999999999</c:v>
                </c:pt>
                <c:pt idx="12">
                  <c:v>0.49430000000000002</c:v>
                </c:pt>
                <c:pt idx="13">
                  <c:v>0.51019999999999999</c:v>
                </c:pt>
                <c:pt idx="14">
                  <c:v>0.5252</c:v>
                </c:pt>
                <c:pt idx="15">
                  <c:v>0.53939999999999999</c:v>
                </c:pt>
                <c:pt idx="16">
                  <c:v>0.55289999999999995</c:v>
                </c:pt>
                <c:pt idx="17">
                  <c:v>0.56569999999999998</c:v>
                </c:pt>
                <c:pt idx="18">
                  <c:v>0.57799999999999996</c:v>
                </c:pt>
                <c:pt idx="19">
                  <c:v>0.5897</c:v>
                </c:pt>
                <c:pt idx="20">
                  <c:v>0.6008</c:v>
                </c:pt>
                <c:pt idx="21">
                  <c:v>0.61160000000000003</c:v>
                </c:pt>
                <c:pt idx="22">
                  <c:v>0.62190000000000001</c:v>
                </c:pt>
                <c:pt idx="23">
                  <c:v>0.63180000000000003</c:v>
                </c:pt>
                <c:pt idx="24">
                  <c:v>0.64129999999999998</c:v>
                </c:pt>
                <c:pt idx="25">
                  <c:v>0.65049999999999997</c:v>
                </c:pt>
                <c:pt idx="26">
                  <c:v>0.6593</c:v>
                </c:pt>
                <c:pt idx="27">
                  <c:v>0.66790000000000005</c:v>
                </c:pt>
                <c:pt idx="28">
                  <c:v>0.67620000000000002</c:v>
                </c:pt>
                <c:pt idx="29">
                  <c:v>0.68410000000000004</c:v>
                </c:pt>
                <c:pt idx="30">
                  <c:v>0.69189999999999996</c:v>
                </c:pt>
                <c:pt idx="31">
                  <c:v>0.69940000000000002</c:v>
                </c:pt>
                <c:pt idx="32">
                  <c:v>0.70660000000000001</c:v>
                </c:pt>
                <c:pt idx="33">
                  <c:v>0.7137</c:v>
                </c:pt>
                <c:pt idx="34">
                  <c:v>0.72050000000000003</c:v>
                </c:pt>
                <c:pt idx="35">
                  <c:v>0.72709999999999997</c:v>
                </c:pt>
                <c:pt idx="36">
                  <c:v>0.73350000000000004</c:v>
                </c:pt>
                <c:pt idx="37">
                  <c:v>0.73980000000000001</c:v>
                </c:pt>
                <c:pt idx="38">
                  <c:v>0.74580000000000002</c:v>
                </c:pt>
                <c:pt idx="39">
                  <c:v>0.75170000000000003</c:v>
                </c:pt>
                <c:pt idx="40">
                  <c:v>0.75749999999999995</c:v>
                </c:pt>
                <c:pt idx="41">
                  <c:v>0.7631</c:v>
                </c:pt>
                <c:pt idx="42">
                  <c:v>0.76849999999999996</c:v>
                </c:pt>
                <c:pt idx="43">
                  <c:v>0.77380000000000004</c:v>
                </c:pt>
                <c:pt idx="44">
                  <c:v>0.77890000000000004</c:v>
                </c:pt>
                <c:pt idx="45">
                  <c:v>0.78400000000000003</c:v>
                </c:pt>
                <c:pt idx="46">
                  <c:v>0.78890000000000005</c:v>
                </c:pt>
                <c:pt idx="47">
                  <c:v>0.79359999999999997</c:v>
                </c:pt>
                <c:pt idx="48">
                  <c:v>0.79830000000000001</c:v>
                </c:pt>
                <c:pt idx="49">
                  <c:v>0.80279999999999996</c:v>
                </c:pt>
                <c:pt idx="50">
                  <c:v>0.80720000000000003</c:v>
                </c:pt>
                <c:pt idx="51">
                  <c:v>0.8115</c:v>
                </c:pt>
                <c:pt idx="52">
                  <c:v>0.81569999999999998</c:v>
                </c:pt>
                <c:pt idx="53">
                  <c:v>0.81979999999999997</c:v>
                </c:pt>
                <c:pt idx="54">
                  <c:v>0.82379999999999998</c:v>
                </c:pt>
                <c:pt idx="55">
                  <c:v>0.82769999999999999</c:v>
                </c:pt>
                <c:pt idx="56">
                  <c:v>0.83160000000000001</c:v>
                </c:pt>
                <c:pt idx="57">
                  <c:v>0.83530000000000004</c:v>
                </c:pt>
                <c:pt idx="58">
                  <c:v>0.83889999999999998</c:v>
                </c:pt>
                <c:pt idx="59">
                  <c:v>0.84250000000000003</c:v>
                </c:pt>
                <c:pt idx="60">
                  <c:v>0.84589999999999999</c:v>
                </c:pt>
                <c:pt idx="61">
                  <c:v>0.84930000000000005</c:v>
                </c:pt>
                <c:pt idx="62">
                  <c:v>0.85260000000000002</c:v>
                </c:pt>
                <c:pt idx="63">
                  <c:v>0.85580000000000001</c:v>
                </c:pt>
                <c:pt idx="64">
                  <c:v>0.85899999999999999</c:v>
                </c:pt>
                <c:pt idx="65">
                  <c:v>0.86209999999999998</c:v>
                </c:pt>
                <c:pt idx="66">
                  <c:v>0.86509999999999998</c:v>
                </c:pt>
                <c:pt idx="67">
                  <c:v>0.86799999999999999</c:v>
                </c:pt>
                <c:pt idx="68">
                  <c:v>0.87090000000000001</c:v>
                </c:pt>
                <c:pt idx="69">
                  <c:v>0.87370000000000003</c:v>
                </c:pt>
                <c:pt idx="70">
                  <c:v>0.87649999999999995</c:v>
                </c:pt>
                <c:pt idx="71">
                  <c:v>0.87919999999999998</c:v>
                </c:pt>
                <c:pt idx="72">
                  <c:v>0.88180000000000003</c:v>
                </c:pt>
                <c:pt idx="73">
                  <c:v>0.88439999999999996</c:v>
                </c:pt>
                <c:pt idx="74">
                  <c:v>0.88690000000000002</c:v>
                </c:pt>
                <c:pt idx="75">
                  <c:v>0.88929999999999998</c:v>
                </c:pt>
                <c:pt idx="76">
                  <c:v>0.89170000000000005</c:v>
                </c:pt>
                <c:pt idx="77">
                  <c:v>0.89410000000000001</c:v>
                </c:pt>
                <c:pt idx="78">
                  <c:v>0.89639999999999997</c:v>
                </c:pt>
                <c:pt idx="79">
                  <c:v>0.89859999999999995</c:v>
                </c:pt>
                <c:pt idx="80">
                  <c:v>0.90080000000000005</c:v>
                </c:pt>
                <c:pt idx="81">
                  <c:v>0.90300000000000002</c:v>
                </c:pt>
                <c:pt idx="82">
                  <c:v>0.90510000000000002</c:v>
                </c:pt>
                <c:pt idx="83">
                  <c:v>0.90710000000000002</c:v>
                </c:pt>
                <c:pt idx="84">
                  <c:v>0.90910000000000002</c:v>
                </c:pt>
                <c:pt idx="85">
                  <c:v>0.91110000000000002</c:v>
                </c:pt>
                <c:pt idx="86">
                  <c:v>0.91300000000000003</c:v>
                </c:pt>
                <c:pt idx="87">
                  <c:v>0.91490000000000005</c:v>
                </c:pt>
                <c:pt idx="88">
                  <c:v>0.91669999999999996</c:v>
                </c:pt>
                <c:pt idx="89">
                  <c:v>0.91849999999999998</c:v>
                </c:pt>
                <c:pt idx="90">
                  <c:v>0.92030000000000001</c:v>
                </c:pt>
                <c:pt idx="91">
                  <c:v>0.92200000000000004</c:v>
                </c:pt>
                <c:pt idx="92">
                  <c:v>0.92369999999999997</c:v>
                </c:pt>
                <c:pt idx="93">
                  <c:v>0.92530000000000001</c:v>
                </c:pt>
                <c:pt idx="94">
                  <c:v>0.92689999999999995</c:v>
                </c:pt>
                <c:pt idx="95">
                  <c:v>0.92849999999999999</c:v>
                </c:pt>
                <c:pt idx="96">
                  <c:v>0.93</c:v>
                </c:pt>
                <c:pt idx="97">
                  <c:v>0.93149999999999999</c:v>
                </c:pt>
                <c:pt idx="98">
                  <c:v>0.93300000000000005</c:v>
                </c:pt>
                <c:pt idx="99">
                  <c:v>0.9345</c:v>
                </c:pt>
                <c:pt idx="100">
                  <c:v>0.93589999999999995</c:v>
                </c:pt>
                <c:pt idx="101">
                  <c:v>0.93730000000000002</c:v>
                </c:pt>
                <c:pt idx="102">
                  <c:v>0.93859999999999999</c:v>
                </c:pt>
                <c:pt idx="103">
                  <c:v>0.93989999999999996</c:v>
                </c:pt>
                <c:pt idx="104">
                  <c:v>0.94120000000000004</c:v>
                </c:pt>
                <c:pt idx="105">
                  <c:v>0.9425</c:v>
                </c:pt>
                <c:pt idx="106">
                  <c:v>0.94369999999999998</c:v>
                </c:pt>
                <c:pt idx="107">
                  <c:v>0.94489999999999996</c:v>
                </c:pt>
                <c:pt idx="108">
                  <c:v>0.94610000000000005</c:v>
                </c:pt>
                <c:pt idx="109">
                  <c:v>0.94730000000000003</c:v>
                </c:pt>
                <c:pt idx="110">
                  <c:v>0.94840000000000002</c:v>
                </c:pt>
                <c:pt idx="111">
                  <c:v>0.94950000000000001</c:v>
                </c:pt>
                <c:pt idx="112">
                  <c:v>0.9506</c:v>
                </c:pt>
                <c:pt idx="113">
                  <c:v>0.95169999999999999</c:v>
                </c:pt>
                <c:pt idx="114">
                  <c:v>0.95269999999999999</c:v>
                </c:pt>
                <c:pt idx="115">
                  <c:v>0.95369999999999999</c:v>
                </c:pt>
                <c:pt idx="116">
                  <c:v>0.95469999999999999</c:v>
                </c:pt>
                <c:pt idx="117">
                  <c:v>0.95569999999999999</c:v>
                </c:pt>
                <c:pt idx="118">
                  <c:v>0.95660000000000001</c:v>
                </c:pt>
                <c:pt idx="119">
                  <c:v>0.95760000000000001</c:v>
                </c:pt>
                <c:pt idx="120">
                  <c:v>0.95850000000000002</c:v>
                </c:pt>
                <c:pt idx="121">
                  <c:v>0.95940000000000003</c:v>
                </c:pt>
                <c:pt idx="122">
                  <c:v>0.96020000000000005</c:v>
                </c:pt>
                <c:pt idx="123">
                  <c:v>0.96109999999999995</c:v>
                </c:pt>
                <c:pt idx="124">
                  <c:v>0.96189999999999998</c:v>
                </c:pt>
                <c:pt idx="125">
                  <c:v>0.96279999999999999</c:v>
                </c:pt>
                <c:pt idx="126">
                  <c:v>0.96360000000000001</c:v>
                </c:pt>
                <c:pt idx="127">
                  <c:v>0.96430000000000005</c:v>
                </c:pt>
                <c:pt idx="128">
                  <c:v>0.96509999999999996</c:v>
                </c:pt>
                <c:pt idx="129">
                  <c:v>0.96589999999999998</c:v>
                </c:pt>
                <c:pt idx="130">
                  <c:v>0.96660000000000001</c:v>
                </c:pt>
                <c:pt idx="131">
                  <c:v>0.96730000000000005</c:v>
                </c:pt>
                <c:pt idx="132">
                  <c:v>0.96799999999999997</c:v>
                </c:pt>
                <c:pt idx="133">
                  <c:v>0.96870000000000001</c:v>
                </c:pt>
                <c:pt idx="134">
                  <c:v>0.96940000000000004</c:v>
                </c:pt>
                <c:pt idx="135">
                  <c:v>0.97</c:v>
                </c:pt>
                <c:pt idx="136">
                  <c:v>0.97070000000000001</c:v>
                </c:pt>
                <c:pt idx="137">
                  <c:v>0.97130000000000005</c:v>
                </c:pt>
                <c:pt idx="138">
                  <c:v>0.97189999999999999</c:v>
                </c:pt>
                <c:pt idx="139">
                  <c:v>0.97250000000000003</c:v>
                </c:pt>
                <c:pt idx="140">
                  <c:v>0.97309999999999997</c:v>
                </c:pt>
                <c:pt idx="141">
                  <c:v>0.97370000000000001</c:v>
                </c:pt>
                <c:pt idx="142">
                  <c:v>0.97419999999999995</c:v>
                </c:pt>
                <c:pt idx="143">
                  <c:v>0.9748</c:v>
                </c:pt>
                <c:pt idx="144">
                  <c:v>0.97529999999999994</c:v>
                </c:pt>
                <c:pt idx="145">
                  <c:v>0.97589999999999999</c:v>
                </c:pt>
                <c:pt idx="146">
                  <c:v>0.97640000000000005</c:v>
                </c:pt>
                <c:pt idx="147">
                  <c:v>0.97689999999999999</c:v>
                </c:pt>
                <c:pt idx="148">
                  <c:v>0.97740000000000005</c:v>
                </c:pt>
                <c:pt idx="149">
                  <c:v>0.97789999999999999</c:v>
                </c:pt>
                <c:pt idx="150">
                  <c:v>0.97840000000000005</c:v>
                </c:pt>
                <c:pt idx="151">
                  <c:v>0.9788</c:v>
                </c:pt>
                <c:pt idx="152">
                  <c:v>0.97929999999999995</c:v>
                </c:pt>
                <c:pt idx="153">
                  <c:v>0.97970000000000002</c:v>
                </c:pt>
                <c:pt idx="154">
                  <c:v>0.98019999999999996</c:v>
                </c:pt>
                <c:pt idx="155">
                  <c:v>0.98060000000000003</c:v>
                </c:pt>
                <c:pt idx="156">
                  <c:v>0.98099999999999998</c:v>
                </c:pt>
                <c:pt idx="157">
                  <c:v>0.98140000000000005</c:v>
                </c:pt>
                <c:pt idx="158">
                  <c:v>0.98180000000000001</c:v>
                </c:pt>
                <c:pt idx="159">
                  <c:v>0.98219999999999996</c:v>
                </c:pt>
                <c:pt idx="160">
                  <c:v>0.98260000000000003</c:v>
                </c:pt>
                <c:pt idx="161">
                  <c:v>0.9829</c:v>
                </c:pt>
                <c:pt idx="162">
                  <c:v>0.98329999999999995</c:v>
                </c:pt>
                <c:pt idx="163">
                  <c:v>0.98370000000000002</c:v>
                </c:pt>
                <c:pt idx="164">
                  <c:v>0.98399999999999999</c:v>
                </c:pt>
                <c:pt idx="165">
                  <c:v>0.98440000000000005</c:v>
                </c:pt>
                <c:pt idx="166">
                  <c:v>0.98470000000000002</c:v>
                </c:pt>
                <c:pt idx="167">
                  <c:v>0.98499999999999999</c:v>
                </c:pt>
                <c:pt idx="168">
                  <c:v>0.98540000000000005</c:v>
                </c:pt>
                <c:pt idx="169">
                  <c:v>0.98570000000000002</c:v>
                </c:pt>
                <c:pt idx="170">
                  <c:v>0.98599999999999999</c:v>
                </c:pt>
                <c:pt idx="171">
                  <c:v>0.98629999999999995</c:v>
                </c:pt>
                <c:pt idx="172">
                  <c:v>0.98660000000000003</c:v>
                </c:pt>
                <c:pt idx="173">
                  <c:v>0.9869</c:v>
                </c:pt>
                <c:pt idx="174">
                  <c:v>0.98709999999999998</c:v>
                </c:pt>
                <c:pt idx="175">
                  <c:v>0.98740000000000006</c:v>
                </c:pt>
                <c:pt idx="176">
                  <c:v>0.98770000000000002</c:v>
                </c:pt>
                <c:pt idx="177">
                  <c:v>0.9879</c:v>
                </c:pt>
                <c:pt idx="178">
                  <c:v>0.98819999999999997</c:v>
                </c:pt>
                <c:pt idx="179">
                  <c:v>0.98850000000000005</c:v>
                </c:pt>
                <c:pt idx="180">
                  <c:v>0.98870000000000002</c:v>
                </c:pt>
                <c:pt idx="181">
                  <c:v>0.98899999999999999</c:v>
                </c:pt>
                <c:pt idx="182">
                  <c:v>0.98919999999999997</c:v>
                </c:pt>
                <c:pt idx="183">
                  <c:v>0.98939999999999995</c:v>
                </c:pt>
                <c:pt idx="184">
                  <c:v>0.98960000000000004</c:v>
                </c:pt>
                <c:pt idx="185">
                  <c:v>0.9899</c:v>
                </c:pt>
                <c:pt idx="186">
                  <c:v>0.99009999999999998</c:v>
                </c:pt>
                <c:pt idx="187">
                  <c:v>0.99029999999999996</c:v>
                </c:pt>
                <c:pt idx="188">
                  <c:v>0.99050000000000005</c:v>
                </c:pt>
                <c:pt idx="189">
                  <c:v>0.99070000000000003</c:v>
                </c:pt>
                <c:pt idx="190">
                  <c:v>0.9909</c:v>
                </c:pt>
                <c:pt idx="191">
                  <c:v>0.99109999999999998</c:v>
                </c:pt>
                <c:pt idx="192">
                  <c:v>0.99129999999999996</c:v>
                </c:pt>
                <c:pt idx="193">
                  <c:v>0.99150000000000005</c:v>
                </c:pt>
                <c:pt idx="194">
                  <c:v>0.99170000000000003</c:v>
                </c:pt>
                <c:pt idx="195">
                  <c:v>0.99180000000000001</c:v>
                </c:pt>
                <c:pt idx="196">
                  <c:v>0.99199999999999999</c:v>
                </c:pt>
                <c:pt idx="197">
                  <c:v>0.99219999999999997</c:v>
                </c:pt>
                <c:pt idx="198">
                  <c:v>0.99239999999999995</c:v>
                </c:pt>
                <c:pt idx="199">
                  <c:v>0.99250000000000005</c:v>
                </c:pt>
                <c:pt idx="200">
                  <c:v>0.99270000000000003</c:v>
                </c:pt>
                <c:pt idx="201">
                  <c:v>0.99280000000000002</c:v>
                </c:pt>
                <c:pt idx="202">
                  <c:v>0.99299999999999999</c:v>
                </c:pt>
                <c:pt idx="203">
                  <c:v>0.99309999999999998</c:v>
                </c:pt>
                <c:pt idx="204">
                  <c:v>0.99329999999999996</c:v>
                </c:pt>
                <c:pt idx="205">
                  <c:v>0.99339999999999995</c:v>
                </c:pt>
                <c:pt idx="206">
                  <c:v>0.99360000000000004</c:v>
                </c:pt>
                <c:pt idx="207">
                  <c:v>0.99370000000000003</c:v>
                </c:pt>
                <c:pt idx="208">
                  <c:v>0.99380000000000002</c:v>
                </c:pt>
                <c:pt idx="209">
                  <c:v>0.99399999999999999</c:v>
                </c:pt>
                <c:pt idx="210">
                  <c:v>0.99409999999999998</c:v>
                </c:pt>
                <c:pt idx="211">
                  <c:v>0.99419999999999997</c:v>
                </c:pt>
                <c:pt idx="212">
                  <c:v>0.99439999999999995</c:v>
                </c:pt>
                <c:pt idx="213">
                  <c:v>0.99450000000000005</c:v>
                </c:pt>
                <c:pt idx="214">
                  <c:v>0.99460000000000004</c:v>
                </c:pt>
                <c:pt idx="215">
                  <c:v>0.99470000000000003</c:v>
                </c:pt>
                <c:pt idx="216">
                  <c:v>0.99480000000000002</c:v>
                </c:pt>
                <c:pt idx="217">
                  <c:v>0.99490000000000001</c:v>
                </c:pt>
                <c:pt idx="218">
                  <c:v>0.995</c:v>
                </c:pt>
                <c:pt idx="219">
                  <c:v>0.99519999999999997</c:v>
                </c:pt>
                <c:pt idx="220">
                  <c:v>0.99529999999999996</c:v>
                </c:pt>
                <c:pt idx="221">
                  <c:v>0.99539999999999995</c:v>
                </c:pt>
                <c:pt idx="222">
                  <c:v>0.99550000000000005</c:v>
                </c:pt>
                <c:pt idx="223">
                  <c:v>0.99560000000000004</c:v>
                </c:pt>
                <c:pt idx="224">
                  <c:v>0.99570000000000003</c:v>
                </c:pt>
                <c:pt idx="225">
                  <c:v>0.99570000000000003</c:v>
                </c:pt>
                <c:pt idx="226">
                  <c:v>0.99580000000000002</c:v>
                </c:pt>
                <c:pt idx="227">
                  <c:v>0.99590000000000001</c:v>
                </c:pt>
                <c:pt idx="228">
                  <c:v>0.996</c:v>
                </c:pt>
                <c:pt idx="229">
                  <c:v>0.99609999999999999</c:v>
                </c:pt>
                <c:pt idx="230">
                  <c:v>0.99619999999999997</c:v>
                </c:pt>
                <c:pt idx="231">
                  <c:v>0.99629999999999996</c:v>
                </c:pt>
                <c:pt idx="232">
                  <c:v>0.99629999999999996</c:v>
                </c:pt>
                <c:pt idx="233">
                  <c:v>0.99639999999999995</c:v>
                </c:pt>
                <c:pt idx="234">
                  <c:v>0.99650000000000005</c:v>
                </c:pt>
                <c:pt idx="235">
                  <c:v>0.99660000000000004</c:v>
                </c:pt>
                <c:pt idx="236">
                  <c:v>0.99660000000000004</c:v>
                </c:pt>
                <c:pt idx="237">
                  <c:v>0.99670000000000003</c:v>
                </c:pt>
                <c:pt idx="238">
                  <c:v>0.99680000000000002</c:v>
                </c:pt>
                <c:pt idx="239">
                  <c:v>0.99690000000000001</c:v>
                </c:pt>
                <c:pt idx="240">
                  <c:v>0.99690000000000001</c:v>
                </c:pt>
                <c:pt idx="241">
                  <c:v>0.997</c:v>
                </c:pt>
                <c:pt idx="242">
                  <c:v>0.99709999999999999</c:v>
                </c:pt>
                <c:pt idx="243">
                  <c:v>0.99709999999999999</c:v>
                </c:pt>
                <c:pt idx="244">
                  <c:v>0.99719999999999998</c:v>
                </c:pt>
                <c:pt idx="245">
                  <c:v>0.99719999999999998</c:v>
                </c:pt>
                <c:pt idx="246">
                  <c:v>0.99729999999999996</c:v>
                </c:pt>
                <c:pt idx="247">
                  <c:v>0.99739999999999995</c:v>
                </c:pt>
                <c:pt idx="248">
                  <c:v>0.99739999999999995</c:v>
                </c:pt>
                <c:pt idx="249">
                  <c:v>0.99750000000000005</c:v>
                </c:pt>
                <c:pt idx="250">
                  <c:v>0.99750000000000005</c:v>
                </c:pt>
                <c:pt idx="251">
                  <c:v>0.99760000000000004</c:v>
                </c:pt>
                <c:pt idx="252">
                  <c:v>0.99760000000000004</c:v>
                </c:pt>
                <c:pt idx="253">
                  <c:v>0.99770000000000003</c:v>
                </c:pt>
                <c:pt idx="254">
                  <c:v>0.99770000000000003</c:v>
                </c:pt>
                <c:pt idx="255">
                  <c:v>0.99780000000000002</c:v>
                </c:pt>
                <c:pt idx="256">
                  <c:v>0.99780000000000002</c:v>
                </c:pt>
                <c:pt idx="257">
                  <c:v>0.99790000000000001</c:v>
                </c:pt>
                <c:pt idx="258">
                  <c:v>0.99790000000000001</c:v>
                </c:pt>
                <c:pt idx="259">
                  <c:v>0.998</c:v>
                </c:pt>
                <c:pt idx="260">
                  <c:v>0.998</c:v>
                </c:pt>
                <c:pt idx="261">
                  <c:v>0.99809999999999999</c:v>
                </c:pt>
                <c:pt idx="262">
                  <c:v>0.99809999999999999</c:v>
                </c:pt>
                <c:pt idx="263">
                  <c:v>0.99809999999999999</c:v>
                </c:pt>
                <c:pt idx="264">
                  <c:v>0.99819999999999998</c:v>
                </c:pt>
                <c:pt idx="265">
                  <c:v>0.99819999999999998</c:v>
                </c:pt>
                <c:pt idx="266">
                  <c:v>0.99829999999999997</c:v>
                </c:pt>
                <c:pt idx="267">
                  <c:v>0.99829999999999997</c:v>
                </c:pt>
                <c:pt idx="268">
                  <c:v>0.99829999999999997</c:v>
                </c:pt>
                <c:pt idx="269">
                  <c:v>0.99839999999999995</c:v>
                </c:pt>
                <c:pt idx="270">
                  <c:v>0.99839999999999995</c:v>
                </c:pt>
                <c:pt idx="271">
                  <c:v>0.99839999999999995</c:v>
                </c:pt>
                <c:pt idx="272">
                  <c:v>0.99850000000000005</c:v>
                </c:pt>
                <c:pt idx="273">
                  <c:v>0.99850000000000005</c:v>
                </c:pt>
                <c:pt idx="274">
                  <c:v>0.99850000000000005</c:v>
                </c:pt>
                <c:pt idx="275">
                  <c:v>0.99860000000000004</c:v>
                </c:pt>
                <c:pt idx="276">
                  <c:v>0.99860000000000004</c:v>
                </c:pt>
                <c:pt idx="277">
                  <c:v>0.99860000000000004</c:v>
                </c:pt>
                <c:pt idx="278">
                  <c:v>0.99870000000000003</c:v>
                </c:pt>
                <c:pt idx="279">
                  <c:v>0.99870000000000003</c:v>
                </c:pt>
                <c:pt idx="280">
                  <c:v>0.99870000000000003</c:v>
                </c:pt>
                <c:pt idx="281">
                  <c:v>0.99870000000000003</c:v>
                </c:pt>
                <c:pt idx="282">
                  <c:v>0.99880000000000002</c:v>
                </c:pt>
                <c:pt idx="283">
                  <c:v>0.99880000000000002</c:v>
                </c:pt>
                <c:pt idx="284">
                  <c:v>0.99880000000000002</c:v>
                </c:pt>
                <c:pt idx="285">
                  <c:v>0.99880000000000002</c:v>
                </c:pt>
                <c:pt idx="286">
                  <c:v>0.99890000000000001</c:v>
                </c:pt>
                <c:pt idx="287">
                  <c:v>0.99890000000000001</c:v>
                </c:pt>
                <c:pt idx="288">
                  <c:v>0.99890000000000001</c:v>
                </c:pt>
                <c:pt idx="289">
                  <c:v>0.99890000000000001</c:v>
                </c:pt>
                <c:pt idx="290">
                  <c:v>0.999</c:v>
                </c:pt>
                <c:pt idx="291">
                  <c:v>0.999</c:v>
                </c:pt>
                <c:pt idx="292">
                  <c:v>0.999</c:v>
                </c:pt>
                <c:pt idx="293">
                  <c:v>0.999</c:v>
                </c:pt>
                <c:pt idx="294">
                  <c:v>0.999</c:v>
                </c:pt>
                <c:pt idx="295">
                  <c:v>0.99909999999999999</c:v>
                </c:pt>
                <c:pt idx="296">
                  <c:v>0.99909999999999999</c:v>
                </c:pt>
                <c:pt idx="297">
                  <c:v>0.99909999999999999</c:v>
                </c:pt>
                <c:pt idx="298">
                  <c:v>0.99909999999999999</c:v>
                </c:pt>
                <c:pt idx="299">
                  <c:v>0.99909999999999999</c:v>
                </c:pt>
                <c:pt idx="300">
                  <c:v>0.99919999999999998</c:v>
                </c:pt>
                <c:pt idx="301">
                  <c:v>0.99919999999999998</c:v>
                </c:pt>
                <c:pt idx="302">
                  <c:v>0.99919999999999998</c:v>
                </c:pt>
                <c:pt idx="303">
                  <c:v>0.99919999999999998</c:v>
                </c:pt>
                <c:pt idx="304">
                  <c:v>0.99919999999999998</c:v>
                </c:pt>
                <c:pt idx="305">
                  <c:v>0.99919999999999998</c:v>
                </c:pt>
                <c:pt idx="306">
                  <c:v>0.99929999999999997</c:v>
                </c:pt>
                <c:pt idx="307">
                  <c:v>0.99929999999999997</c:v>
                </c:pt>
                <c:pt idx="308">
                  <c:v>0.99929999999999997</c:v>
                </c:pt>
                <c:pt idx="309">
                  <c:v>0.99929999999999997</c:v>
                </c:pt>
                <c:pt idx="310">
                  <c:v>0.99929999999999997</c:v>
                </c:pt>
                <c:pt idx="311">
                  <c:v>0.99929999999999997</c:v>
                </c:pt>
                <c:pt idx="312">
                  <c:v>0.99939999999999996</c:v>
                </c:pt>
                <c:pt idx="313">
                  <c:v>0.99939999999999996</c:v>
                </c:pt>
                <c:pt idx="314">
                  <c:v>0.99939999999999996</c:v>
                </c:pt>
                <c:pt idx="315">
                  <c:v>0.99939999999999996</c:v>
                </c:pt>
                <c:pt idx="316">
                  <c:v>0.99939999999999996</c:v>
                </c:pt>
                <c:pt idx="317">
                  <c:v>0.99939999999999996</c:v>
                </c:pt>
                <c:pt idx="318">
                  <c:v>0.99939999999999996</c:v>
                </c:pt>
                <c:pt idx="319">
                  <c:v>0.99939999999999996</c:v>
                </c:pt>
                <c:pt idx="320">
                  <c:v>0.99950000000000006</c:v>
                </c:pt>
                <c:pt idx="321">
                  <c:v>0.99950000000000006</c:v>
                </c:pt>
                <c:pt idx="322">
                  <c:v>0.99950000000000006</c:v>
                </c:pt>
                <c:pt idx="323">
                  <c:v>0.99950000000000006</c:v>
                </c:pt>
                <c:pt idx="324">
                  <c:v>0.99950000000000006</c:v>
                </c:pt>
                <c:pt idx="325">
                  <c:v>0.99950000000000006</c:v>
                </c:pt>
                <c:pt idx="326">
                  <c:v>0.99950000000000006</c:v>
                </c:pt>
                <c:pt idx="327">
                  <c:v>0.99950000000000006</c:v>
                </c:pt>
                <c:pt idx="328">
                  <c:v>0.99950000000000006</c:v>
                </c:pt>
                <c:pt idx="329">
                  <c:v>0.99960000000000004</c:v>
                </c:pt>
                <c:pt idx="330">
                  <c:v>0.99960000000000004</c:v>
                </c:pt>
                <c:pt idx="331">
                  <c:v>0.99960000000000004</c:v>
                </c:pt>
                <c:pt idx="332">
                  <c:v>0.99960000000000004</c:v>
                </c:pt>
                <c:pt idx="333">
                  <c:v>0.99960000000000004</c:v>
                </c:pt>
                <c:pt idx="334">
                  <c:v>0.99960000000000004</c:v>
                </c:pt>
                <c:pt idx="335">
                  <c:v>0.99960000000000004</c:v>
                </c:pt>
                <c:pt idx="336">
                  <c:v>0.99960000000000004</c:v>
                </c:pt>
                <c:pt idx="337">
                  <c:v>0.99960000000000004</c:v>
                </c:pt>
                <c:pt idx="338">
                  <c:v>0.99960000000000004</c:v>
                </c:pt>
                <c:pt idx="339">
                  <c:v>0.99960000000000004</c:v>
                </c:pt>
                <c:pt idx="340">
                  <c:v>0.99960000000000004</c:v>
                </c:pt>
                <c:pt idx="341">
                  <c:v>0.99970000000000003</c:v>
                </c:pt>
                <c:pt idx="342">
                  <c:v>0.99970000000000003</c:v>
                </c:pt>
                <c:pt idx="343">
                  <c:v>0.99970000000000003</c:v>
                </c:pt>
                <c:pt idx="344">
                  <c:v>0.99970000000000003</c:v>
                </c:pt>
                <c:pt idx="345">
                  <c:v>0.99970000000000003</c:v>
                </c:pt>
                <c:pt idx="346">
                  <c:v>0.99970000000000003</c:v>
                </c:pt>
                <c:pt idx="347">
                  <c:v>0.99970000000000003</c:v>
                </c:pt>
                <c:pt idx="348">
                  <c:v>0.99970000000000003</c:v>
                </c:pt>
                <c:pt idx="349">
                  <c:v>0.99970000000000003</c:v>
                </c:pt>
                <c:pt idx="350">
                  <c:v>0.99970000000000003</c:v>
                </c:pt>
                <c:pt idx="351">
                  <c:v>0.99970000000000003</c:v>
                </c:pt>
                <c:pt idx="352">
                  <c:v>0.99970000000000003</c:v>
                </c:pt>
                <c:pt idx="353">
                  <c:v>0.99970000000000003</c:v>
                </c:pt>
                <c:pt idx="354">
                  <c:v>0.99970000000000003</c:v>
                </c:pt>
                <c:pt idx="355">
                  <c:v>0.99970000000000003</c:v>
                </c:pt>
                <c:pt idx="356">
                  <c:v>0.99980000000000002</c:v>
                </c:pt>
                <c:pt idx="357">
                  <c:v>0.99980000000000002</c:v>
                </c:pt>
                <c:pt idx="358">
                  <c:v>0.99980000000000002</c:v>
                </c:pt>
                <c:pt idx="359">
                  <c:v>0.99980000000000002</c:v>
                </c:pt>
                <c:pt idx="360">
                  <c:v>0.99980000000000002</c:v>
                </c:pt>
                <c:pt idx="361">
                  <c:v>0.99980000000000002</c:v>
                </c:pt>
                <c:pt idx="362">
                  <c:v>0.99980000000000002</c:v>
                </c:pt>
                <c:pt idx="363">
                  <c:v>0.99980000000000002</c:v>
                </c:pt>
                <c:pt idx="364">
                  <c:v>0.99980000000000002</c:v>
                </c:pt>
                <c:pt idx="365">
                  <c:v>0.99980000000000002</c:v>
                </c:pt>
                <c:pt idx="366">
                  <c:v>0.99980000000000002</c:v>
                </c:pt>
                <c:pt idx="367">
                  <c:v>0.99980000000000002</c:v>
                </c:pt>
                <c:pt idx="368">
                  <c:v>0.99980000000000002</c:v>
                </c:pt>
                <c:pt idx="369">
                  <c:v>0.99980000000000002</c:v>
                </c:pt>
                <c:pt idx="370">
                  <c:v>0.99980000000000002</c:v>
                </c:pt>
                <c:pt idx="371">
                  <c:v>0.99980000000000002</c:v>
                </c:pt>
                <c:pt idx="372">
                  <c:v>0.99980000000000002</c:v>
                </c:pt>
                <c:pt idx="373">
                  <c:v>0.99980000000000002</c:v>
                </c:pt>
                <c:pt idx="374">
                  <c:v>0.99980000000000002</c:v>
                </c:pt>
                <c:pt idx="375">
                  <c:v>0.99980000000000002</c:v>
                </c:pt>
                <c:pt idx="376">
                  <c:v>0.99980000000000002</c:v>
                </c:pt>
                <c:pt idx="377">
                  <c:v>0.99980000000000002</c:v>
                </c:pt>
                <c:pt idx="378">
                  <c:v>0.99980000000000002</c:v>
                </c:pt>
                <c:pt idx="379">
                  <c:v>0.99980000000000002</c:v>
                </c:pt>
                <c:pt idx="380">
                  <c:v>0.99990000000000001</c:v>
                </c:pt>
                <c:pt idx="381">
                  <c:v>0.99990000000000001</c:v>
                </c:pt>
                <c:pt idx="382">
                  <c:v>0.99990000000000001</c:v>
                </c:pt>
                <c:pt idx="383">
                  <c:v>0.99990000000000001</c:v>
                </c:pt>
                <c:pt idx="384">
                  <c:v>0.99990000000000001</c:v>
                </c:pt>
                <c:pt idx="385">
                  <c:v>0.99990000000000001</c:v>
                </c:pt>
                <c:pt idx="386">
                  <c:v>0.99990000000000001</c:v>
                </c:pt>
                <c:pt idx="387">
                  <c:v>0.99990000000000001</c:v>
                </c:pt>
                <c:pt idx="388">
                  <c:v>0.99990000000000001</c:v>
                </c:pt>
                <c:pt idx="389">
                  <c:v>0.99990000000000001</c:v>
                </c:pt>
                <c:pt idx="390">
                  <c:v>0.99990000000000001</c:v>
                </c:pt>
                <c:pt idx="391">
                  <c:v>0.99990000000000001</c:v>
                </c:pt>
                <c:pt idx="392">
                  <c:v>0.99990000000000001</c:v>
                </c:pt>
                <c:pt idx="393">
                  <c:v>0.99990000000000001</c:v>
                </c:pt>
                <c:pt idx="394">
                  <c:v>0.99990000000000001</c:v>
                </c:pt>
                <c:pt idx="395">
                  <c:v>0.99990000000000001</c:v>
                </c:pt>
                <c:pt idx="396">
                  <c:v>0.99990000000000001</c:v>
                </c:pt>
                <c:pt idx="397">
                  <c:v>0.99990000000000001</c:v>
                </c:pt>
                <c:pt idx="398">
                  <c:v>0.99990000000000001</c:v>
                </c:pt>
                <c:pt idx="399">
                  <c:v>0.99990000000000001</c:v>
                </c:pt>
                <c:pt idx="400">
                  <c:v>0.99990000000000001</c:v>
                </c:pt>
                <c:pt idx="401">
                  <c:v>0.99990000000000001</c:v>
                </c:pt>
                <c:pt idx="402">
                  <c:v>0.99990000000000001</c:v>
                </c:pt>
                <c:pt idx="403">
                  <c:v>0.99990000000000001</c:v>
                </c:pt>
                <c:pt idx="404">
                  <c:v>0.99990000000000001</c:v>
                </c:pt>
                <c:pt idx="405">
                  <c:v>0.99990000000000001</c:v>
                </c:pt>
                <c:pt idx="406">
                  <c:v>0.99990000000000001</c:v>
                </c:pt>
                <c:pt idx="407">
                  <c:v>0.99990000000000001</c:v>
                </c:pt>
                <c:pt idx="408">
                  <c:v>0.99990000000000001</c:v>
                </c:pt>
                <c:pt idx="409">
                  <c:v>0.99990000000000001</c:v>
                </c:pt>
                <c:pt idx="410">
                  <c:v>0.99990000000000001</c:v>
                </c:pt>
                <c:pt idx="411">
                  <c:v>0.99990000000000001</c:v>
                </c:pt>
                <c:pt idx="412">
                  <c:v>0.99990000000000001</c:v>
                </c:pt>
                <c:pt idx="413">
                  <c:v>0.99990000000000001</c:v>
                </c:pt>
                <c:pt idx="414">
                  <c:v>0.99990000000000001</c:v>
                </c:pt>
                <c:pt idx="415">
                  <c:v>0.99990000000000001</c:v>
                </c:pt>
                <c:pt idx="416">
                  <c:v>0.99990000000000001</c:v>
                </c:pt>
                <c:pt idx="417">
                  <c:v>0.99990000000000001</c:v>
                </c:pt>
                <c:pt idx="418">
                  <c:v>0.99990000000000001</c:v>
                </c:pt>
                <c:pt idx="419">
                  <c:v>0.99990000000000001</c:v>
                </c:pt>
                <c:pt idx="420">
                  <c:v>0.99990000000000001</c:v>
                </c:pt>
                <c:pt idx="421">
                  <c:v>0.99990000000000001</c:v>
                </c:pt>
                <c:pt idx="422">
                  <c:v>0.99990000000000001</c:v>
                </c:pt>
                <c:pt idx="423">
                  <c:v>0.99990000000000001</c:v>
                </c:pt>
                <c:pt idx="424">
                  <c:v>0.99990000000000001</c:v>
                </c:pt>
                <c:pt idx="425">
                  <c:v>0.99990000000000001</c:v>
                </c:pt>
                <c:pt idx="426">
                  <c:v>0.99990000000000001</c:v>
                </c:pt>
                <c:pt idx="427">
                  <c:v>0.99990000000000001</c:v>
                </c:pt>
                <c:pt idx="428">
                  <c:v>0.99990000000000001</c:v>
                </c:pt>
                <c:pt idx="429">
                  <c:v>0.99990000000000001</c:v>
                </c:pt>
                <c:pt idx="430">
                  <c:v>1</c:v>
                </c:pt>
              </c:numCache>
            </c:numRef>
          </c:yVal>
          <c:smooth val="1"/>
        </c:ser>
        <c:dLbls>
          <c:showLegendKey val="0"/>
          <c:showVal val="0"/>
          <c:showCatName val="0"/>
          <c:showSerName val="0"/>
          <c:showPercent val="0"/>
          <c:showBubbleSize val="0"/>
        </c:dLbls>
        <c:axId val="69031808"/>
        <c:axId val="69046272"/>
      </c:scatterChart>
      <c:valAx>
        <c:axId val="69031808"/>
        <c:scaling>
          <c:logBase val="10"/>
          <c:orientation val="minMax"/>
          <c:min val="1.0000000000000002E-3"/>
        </c:scaling>
        <c:delete val="0"/>
        <c:axPos val="t"/>
        <c:majorGridlines/>
        <c:minorGridlines/>
        <c:title>
          <c:tx>
            <c:rich>
              <a:bodyPr/>
              <a:lstStyle/>
              <a:p>
                <a:pPr>
                  <a:defRPr/>
                </a:pPr>
                <a:r>
                  <a:rPr lang="en-AU"/>
                  <a:t>Time</a:t>
                </a:r>
                <a:r>
                  <a:rPr lang="en-AU" baseline="0"/>
                  <a:t> Factor, T</a:t>
                </a:r>
                <a:endParaRPr lang="en-AU"/>
              </a:p>
            </c:rich>
          </c:tx>
          <c:layout>
            <c:manualLayout>
              <c:xMode val="edge"/>
              <c:yMode val="edge"/>
              <c:x val="0.47543097063289264"/>
              <c:y val="3.3999757602690611E-2"/>
            </c:manualLayout>
          </c:layout>
          <c:overlay val="0"/>
        </c:title>
        <c:numFmt formatCode="General" sourceLinked="1"/>
        <c:majorTickMark val="out"/>
        <c:minorTickMark val="none"/>
        <c:tickLblPos val="nextTo"/>
        <c:crossAx val="69046272"/>
        <c:crossesAt val="0"/>
        <c:crossBetween val="midCat"/>
      </c:valAx>
      <c:valAx>
        <c:axId val="69046272"/>
        <c:scaling>
          <c:orientation val="maxMin"/>
          <c:max val="1"/>
        </c:scaling>
        <c:delete val="0"/>
        <c:axPos val="l"/>
        <c:majorGridlines/>
        <c:minorGridlines/>
        <c:title>
          <c:tx>
            <c:rich>
              <a:bodyPr/>
              <a:lstStyle/>
              <a:p>
                <a:pPr>
                  <a:defRPr/>
                </a:pPr>
                <a:r>
                  <a:rPr lang="en-AU"/>
                  <a:t>Average Degree of Consolidation, U</a:t>
                </a:r>
                <a:r>
                  <a:rPr lang="en-AU" sz="800"/>
                  <a:t>avg</a:t>
                </a:r>
              </a:p>
            </c:rich>
          </c:tx>
          <c:layout/>
          <c:overlay val="0"/>
        </c:title>
        <c:numFmt formatCode="General" sourceLinked="1"/>
        <c:majorTickMark val="out"/>
        <c:minorTickMark val="none"/>
        <c:tickLblPos val="nextTo"/>
        <c:crossAx val="69031808"/>
        <c:crossesAt val="1.0000000000000003E-4"/>
        <c:crossBetween val="midCat"/>
      </c:valAx>
    </c:plotArea>
    <c:legend>
      <c:legendPos val="r"/>
      <c:layout/>
      <c:overlay val="0"/>
    </c:legend>
    <c:plotVisOnly val="1"/>
    <c:dispBlanksAs val="gap"/>
    <c:showDLblsOverMax val="0"/>
  </c:chart>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998" y="6643771"/>
            <a:ext cx="25737979" cy="4584300"/>
          </a:xfrm>
        </p:spPr>
        <p:txBody>
          <a:bodyPr/>
          <a:lstStyle/>
          <a:p>
            <a:r>
              <a:rPr lang="en-US" smtClean="0"/>
              <a:t>Click to edit Master title style</a:t>
            </a:r>
            <a:endParaRPr lang="en-AU"/>
          </a:p>
        </p:txBody>
      </p:sp>
      <p:sp>
        <p:nvSpPr>
          <p:cNvPr id="3" name="Subtitle 2"/>
          <p:cNvSpPr>
            <a:spLocks noGrp="1"/>
          </p:cNvSpPr>
          <p:nvPr>
            <p:ph type="subTitle" idx="1"/>
          </p:nvPr>
        </p:nvSpPr>
        <p:spPr>
          <a:xfrm>
            <a:off x="4541996" y="12119186"/>
            <a:ext cx="21195983" cy="5465516"/>
          </a:xfrm>
        </p:spPr>
        <p:txBody>
          <a:bodyPr/>
          <a:lstStyle>
            <a:lvl1pPr marL="0" indent="0" algn="ctr">
              <a:buNone/>
              <a:defRPr>
                <a:solidFill>
                  <a:schemeClr val="tx1">
                    <a:tint val="75000"/>
                  </a:schemeClr>
                </a:solidFill>
              </a:defRPr>
            </a:lvl1pPr>
            <a:lvl2pPr marL="1476162" indent="0" algn="ctr">
              <a:buNone/>
              <a:defRPr>
                <a:solidFill>
                  <a:schemeClr val="tx1">
                    <a:tint val="75000"/>
                  </a:schemeClr>
                </a:solidFill>
              </a:defRPr>
            </a:lvl2pPr>
            <a:lvl3pPr marL="2952323" indent="0" algn="ctr">
              <a:buNone/>
              <a:defRPr>
                <a:solidFill>
                  <a:schemeClr val="tx1">
                    <a:tint val="75000"/>
                  </a:schemeClr>
                </a:solidFill>
              </a:defRPr>
            </a:lvl3pPr>
            <a:lvl4pPr marL="4428485" indent="0" algn="ctr">
              <a:buNone/>
              <a:defRPr>
                <a:solidFill>
                  <a:schemeClr val="tx1">
                    <a:tint val="75000"/>
                  </a:schemeClr>
                </a:solidFill>
              </a:defRPr>
            </a:lvl4pPr>
            <a:lvl5pPr marL="5904647" indent="0" algn="ctr">
              <a:buNone/>
              <a:defRPr>
                <a:solidFill>
                  <a:schemeClr val="tx1">
                    <a:tint val="75000"/>
                  </a:schemeClr>
                </a:solidFill>
              </a:defRPr>
            </a:lvl5pPr>
            <a:lvl6pPr marL="7380808" indent="0" algn="ctr">
              <a:buNone/>
              <a:defRPr>
                <a:solidFill>
                  <a:schemeClr val="tx1">
                    <a:tint val="75000"/>
                  </a:schemeClr>
                </a:solidFill>
              </a:defRPr>
            </a:lvl6pPr>
            <a:lvl7pPr marL="8856970" indent="0" algn="ctr">
              <a:buNone/>
              <a:defRPr>
                <a:solidFill>
                  <a:schemeClr val="tx1">
                    <a:tint val="75000"/>
                  </a:schemeClr>
                </a:solidFill>
              </a:defRPr>
            </a:lvl7pPr>
            <a:lvl8pPr marL="10333131" indent="0" algn="ctr">
              <a:buNone/>
              <a:defRPr>
                <a:solidFill>
                  <a:schemeClr val="tx1">
                    <a:tint val="75000"/>
                  </a:schemeClr>
                </a:solidFill>
              </a:defRPr>
            </a:lvl8pPr>
            <a:lvl9pPr marL="11809293"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FED5AFC0-673E-408C-9FBF-B3E50AB20823}" type="datetimeFigureOut">
              <a:rPr lang="en-AU" smtClean="0"/>
              <a:t>16/10/2013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C5B9647-3E5F-4509-92FB-6140E8B3020E}" type="slidenum">
              <a:rPr lang="en-AU" smtClean="0"/>
              <a:t>‹#›</a:t>
            </a:fld>
            <a:endParaRPr lang="en-AU"/>
          </a:p>
        </p:txBody>
      </p:sp>
    </p:spTree>
    <p:extLst>
      <p:ext uri="{BB962C8B-B14F-4D97-AF65-F5344CB8AC3E}">
        <p14:creationId xmlns:p14="http://schemas.microsoft.com/office/powerpoint/2010/main" val="3737671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FED5AFC0-673E-408C-9FBF-B3E50AB20823}" type="datetimeFigureOut">
              <a:rPr lang="en-AU" smtClean="0"/>
              <a:t>16/10/2013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C5B9647-3E5F-4509-92FB-6140E8B3020E}" type="slidenum">
              <a:rPr lang="en-AU" smtClean="0"/>
              <a:t>‹#›</a:t>
            </a:fld>
            <a:endParaRPr lang="en-AU"/>
          </a:p>
        </p:txBody>
      </p:sp>
    </p:spTree>
    <p:extLst>
      <p:ext uri="{BB962C8B-B14F-4D97-AF65-F5344CB8AC3E}">
        <p14:creationId xmlns:p14="http://schemas.microsoft.com/office/powerpoint/2010/main" val="1315748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698227" y="2673351"/>
            <a:ext cx="22557528" cy="56902750"/>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5015123" y="2673351"/>
            <a:ext cx="67178439" cy="569027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FED5AFC0-673E-408C-9FBF-B3E50AB20823}" type="datetimeFigureOut">
              <a:rPr lang="en-AU" smtClean="0"/>
              <a:t>16/10/2013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C5B9647-3E5F-4509-92FB-6140E8B3020E}" type="slidenum">
              <a:rPr lang="en-AU" smtClean="0"/>
              <a:t>‹#›</a:t>
            </a:fld>
            <a:endParaRPr lang="en-AU"/>
          </a:p>
        </p:txBody>
      </p:sp>
    </p:spTree>
    <p:extLst>
      <p:ext uri="{BB962C8B-B14F-4D97-AF65-F5344CB8AC3E}">
        <p14:creationId xmlns:p14="http://schemas.microsoft.com/office/powerpoint/2010/main" val="4022894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FED5AFC0-673E-408C-9FBF-B3E50AB20823}" type="datetimeFigureOut">
              <a:rPr lang="en-AU" smtClean="0"/>
              <a:t>16/10/2013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C5B9647-3E5F-4509-92FB-6140E8B3020E}" type="slidenum">
              <a:rPr lang="en-AU" smtClean="0"/>
              <a:t>‹#›</a:t>
            </a:fld>
            <a:endParaRPr lang="en-AU"/>
          </a:p>
        </p:txBody>
      </p:sp>
    </p:spTree>
    <p:extLst>
      <p:ext uri="{BB962C8B-B14F-4D97-AF65-F5344CB8AC3E}">
        <p14:creationId xmlns:p14="http://schemas.microsoft.com/office/powerpoint/2010/main" val="801119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1909" y="13743001"/>
            <a:ext cx="25737979" cy="4247656"/>
          </a:xfrm>
        </p:spPr>
        <p:txBody>
          <a:bodyPr anchor="t"/>
          <a:lstStyle>
            <a:lvl1pPr algn="l">
              <a:defRPr sz="12900" b="1" cap="all"/>
            </a:lvl1pPr>
          </a:lstStyle>
          <a:p>
            <a:r>
              <a:rPr lang="en-US" smtClean="0"/>
              <a:t>Click to edit Master title style</a:t>
            </a:r>
            <a:endParaRPr lang="en-AU"/>
          </a:p>
        </p:txBody>
      </p:sp>
      <p:sp>
        <p:nvSpPr>
          <p:cNvPr id="3" name="Text Placeholder 2"/>
          <p:cNvSpPr>
            <a:spLocks noGrp="1"/>
          </p:cNvSpPr>
          <p:nvPr>
            <p:ph type="body" idx="1"/>
          </p:nvPr>
        </p:nvSpPr>
        <p:spPr>
          <a:xfrm>
            <a:off x="2391909" y="9064640"/>
            <a:ext cx="25737979" cy="4678361"/>
          </a:xfrm>
        </p:spPr>
        <p:txBody>
          <a:bodyPr anchor="b"/>
          <a:lstStyle>
            <a:lvl1pPr marL="0" indent="0">
              <a:buNone/>
              <a:defRPr sz="6500">
                <a:solidFill>
                  <a:schemeClr val="tx1">
                    <a:tint val="75000"/>
                  </a:schemeClr>
                </a:solidFill>
              </a:defRPr>
            </a:lvl1pPr>
            <a:lvl2pPr marL="1476162" indent="0">
              <a:buNone/>
              <a:defRPr sz="5800">
                <a:solidFill>
                  <a:schemeClr val="tx1">
                    <a:tint val="75000"/>
                  </a:schemeClr>
                </a:solidFill>
              </a:defRPr>
            </a:lvl2pPr>
            <a:lvl3pPr marL="2952323" indent="0">
              <a:buNone/>
              <a:defRPr sz="5200">
                <a:solidFill>
                  <a:schemeClr val="tx1">
                    <a:tint val="75000"/>
                  </a:schemeClr>
                </a:solidFill>
              </a:defRPr>
            </a:lvl3pPr>
            <a:lvl4pPr marL="4428485" indent="0">
              <a:buNone/>
              <a:defRPr sz="4500">
                <a:solidFill>
                  <a:schemeClr val="tx1">
                    <a:tint val="75000"/>
                  </a:schemeClr>
                </a:solidFill>
              </a:defRPr>
            </a:lvl4pPr>
            <a:lvl5pPr marL="5904647" indent="0">
              <a:buNone/>
              <a:defRPr sz="4500">
                <a:solidFill>
                  <a:schemeClr val="tx1">
                    <a:tint val="75000"/>
                  </a:schemeClr>
                </a:solidFill>
              </a:defRPr>
            </a:lvl5pPr>
            <a:lvl6pPr marL="7380808" indent="0">
              <a:buNone/>
              <a:defRPr sz="4500">
                <a:solidFill>
                  <a:schemeClr val="tx1">
                    <a:tint val="75000"/>
                  </a:schemeClr>
                </a:solidFill>
              </a:defRPr>
            </a:lvl6pPr>
            <a:lvl7pPr marL="8856970" indent="0">
              <a:buNone/>
              <a:defRPr sz="4500">
                <a:solidFill>
                  <a:schemeClr val="tx1">
                    <a:tint val="75000"/>
                  </a:schemeClr>
                </a:solidFill>
              </a:defRPr>
            </a:lvl7pPr>
            <a:lvl8pPr marL="10333131" indent="0">
              <a:buNone/>
              <a:defRPr sz="4500">
                <a:solidFill>
                  <a:schemeClr val="tx1">
                    <a:tint val="75000"/>
                  </a:schemeClr>
                </a:solidFill>
              </a:defRPr>
            </a:lvl8pPr>
            <a:lvl9pPr marL="11809293" indent="0">
              <a:buNone/>
              <a:defRPr sz="4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D5AFC0-673E-408C-9FBF-B3E50AB20823}" type="datetimeFigureOut">
              <a:rPr lang="en-AU" smtClean="0"/>
              <a:t>16/10/2013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C5B9647-3E5F-4509-92FB-6140E8B3020E}" type="slidenum">
              <a:rPr lang="en-AU" smtClean="0"/>
              <a:t>‹#›</a:t>
            </a:fld>
            <a:endParaRPr lang="en-AU"/>
          </a:p>
        </p:txBody>
      </p:sp>
    </p:spTree>
    <p:extLst>
      <p:ext uri="{BB962C8B-B14F-4D97-AF65-F5344CB8AC3E}">
        <p14:creationId xmlns:p14="http://schemas.microsoft.com/office/powerpoint/2010/main" val="2756345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5015123" y="15559889"/>
            <a:ext cx="44867985" cy="44016211"/>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50387773" y="15559889"/>
            <a:ext cx="44867982" cy="44016211"/>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FED5AFC0-673E-408C-9FBF-B3E50AB20823}" type="datetimeFigureOut">
              <a:rPr lang="en-AU" smtClean="0"/>
              <a:t>16/10/2013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C5B9647-3E5F-4509-92FB-6140E8B3020E}" type="slidenum">
              <a:rPr lang="en-AU" smtClean="0"/>
              <a:t>‹#›</a:t>
            </a:fld>
            <a:endParaRPr lang="en-AU"/>
          </a:p>
        </p:txBody>
      </p:sp>
    </p:spTree>
    <p:extLst>
      <p:ext uri="{BB962C8B-B14F-4D97-AF65-F5344CB8AC3E}">
        <p14:creationId xmlns:p14="http://schemas.microsoft.com/office/powerpoint/2010/main" val="940154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999" y="856464"/>
            <a:ext cx="27251978" cy="3564467"/>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1513999" y="4787278"/>
            <a:ext cx="13378914" cy="1995110"/>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lang="en-US" smtClean="0"/>
              <a:t>Click to edit Master text styles</a:t>
            </a:r>
          </a:p>
        </p:txBody>
      </p:sp>
      <p:sp>
        <p:nvSpPr>
          <p:cNvPr id="4" name="Content Placeholder 3"/>
          <p:cNvSpPr>
            <a:spLocks noGrp="1"/>
          </p:cNvSpPr>
          <p:nvPr>
            <p:ph sz="half" idx="2"/>
          </p:nvPr>
        </p:nvSpPr>
        <p:spPr>
          <a:xfrm>
            <a:off x="1513999" y="6782388"/>
            <a:ext cx="13378914" cy="12322165"/>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15381808" y="4787278"/>
            <a:ext cx="13384170" cy="1995110"/>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lang="en-US" smtClean="0"/>
              <a:t>Click to edit Master text styles</a:t>
            </a:r>
          </a:p>
        </p:txBody>
      </p:sp>
      <p:sp>
        <p:nvSpPr>
          <p:cNvPr id="6" name="Content Placeholder 5"/>
          <p:cNvSpPr>
            <a:spLocks noGrp="1"/>
          </p:cNvSpPr>
          <p:nvPr>
            <p:ph sz="quarter" idx="4"/>
          </p:nvPr>
        </p:nvSpPr>
        <p:spPr>
          <a:xfrm>
            <a:off x="15381808" y="6782388"/>
            <a:ext cx="13384170" cy="12322165"/>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FED5AFC0-673E-408C-9FBF-B3E50AB20823}" type="datetimeFigureOut">
              <a:rPr lang="en-AU" smtClean="0"/>
              <a:t>16/10/2013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7C5B9647-3E5F-4509-92FB-6140E8B3020E}" type="slidenum">
              <a:rPr lang="en-AU" smtClean="0"/>
              <a:t>‹#›</a:t>
            </a:fld>
            <a:endParaRPr lang="en-AU"/>
          </a:p>
        </p:txBody>
      </p:sp>
    </p:spTree>
    <p:extLst>
      <p:ext uri="{BB962C8B-B14F-4D97-AF65-F5344CB8AC3E}">
        <p14:creationId xmlns:p14="http://schemas.microsoft.com/office/powerpoint/2010/main" val="2602208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FED5AFC0-673E-408C-9FBF-B3E50AB20823}" type="datetimeFigureOut">
              <a:rPr lang="en-AU" smtClean="0"/>
              <a:t>16/10/2013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7C5B9647-3E5F-4509-92FB-6140E8B3020E}" type="slidenum">
              <a:rPr lang="en-AU" smtClean="0"/>
              <a:t>‹#›</a:t>
            </a:fld>
            <a:endParaRPr lang="en-AU"/>
          </a:p>
        </p:txBody>
      </p:sp>
    </p:spTree>
    <p:extLst>
      <p:ext uri="{BB962C8B-B14F-4D97-AF65-F5344CB8AC3E}">
        <p14:creationId xmlns:p14="http://schemas.microsoft.com/office/powerpoint/2010/main" val="1793560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D5AFC0-673E-408C-9FBF-B3E50AB20823}" type="datetimeFigureOut">
              <a:rPr lang="en-AU" smtClean="0"/>
              <a:t>16/10/2013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7C5B9647-3E5F-4509-92FB-6140E8B3020E}" type="slidenum">
              <a:rPr lang="en-AU" smtClean="0"/>
              <a:t>‹#›</a:t>
            </a:fld>
            <a:endParaRPr lang="en-AU"/>
          </a:p>
        </p:txBody>
      </p:sp>
    </p:spTree>
    <p:extLst>
      <p:ext uri="{BB962C8B-B14F-4D97-AF65-F5344CB8AC3E}">
        <p14:creationId xmlns:p14="http://schemas.microsoft.com/office/powerpoint/2010/main" val="4263508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4000" y="851512"/>
            <a:ext cx="9961903" cy="3623874"/>
          </a:xfrm>
        </p:spPr>
        <p:txBody>
          <a:bodyPr anchor="b"/>
          <a:lstStyle>
            <a:lvl1pPr algn="l">
              <a:defRPr sz="6500" b="1"/>
            </a:lvl1pPr>
          </a:lstStyle>
          <a:p>
            <a:r>
              <a:rPr lang="en-US" smtClean="0"/>
              <a:t>Click to edit Master title style</a:t>
            </a:r>
            <a:endParaRPr lang="en-AU"/>
          </a:p>
        </p:txBody>
      </p:sp>
      <p:sp>
        <p:nvSpPr>
          <p:cNvPr id="3" name="Content Placeholder 2"/>
          <p:cNvSpPr>
            <a:spLocks noGrp="1"/>
          </p:cNvSpPr>
          <p:nvPr>
            <p:ph idx="1"/>
          </p:nvPr>
        </p:nvSpPr>
        <p:spPr>
          <a:xfrm>
            <a:off x="11838629" y="851513"/>
            <a:ext cx="16927347" cy="18253041"/>
          </a:xfrm>
        </p:spPr>
        <p:txBody>
          <a:bodyPr/>
          <a:lstStyle>
            <a:lvl1pPr>
              <a:defRPr sz="10300"/>
            </a:lvl1pPr>
            <a:lvl2pPr>
              <a:defRPr sz="9000"/>
            </a:lvl2pPr>
            <a:lvl3pPr>
              <a:defRPr sz="7700"/>
            </a:lvl3pPr>
            <a:lvl4pPr>
              <a:defRPr sz="6500"/>
            </a:lvl4pPr>
            <a:lvl5pPr>
              <a:defRPr sz="6500"/>
            </a:lvl5pPr>
            <a:lvl6pPr>
              <a:defRPr sz="6500"/>
            </a:lvl6pPr>
            <a:lvl7pPr>
              <a:defRPr sz="6500"/>
            </a:lvl7pPr>
            <a:lvl8pPr>
              <a:defRPr sz="6500"/>
            </a:lvl8pPr>
            <a:lvl9pPr>
              <a:defRPr sz="6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1514000" y="4475387"/>
            <a:ext cx="9961903" cy="14629167"/>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D5AFC0-673E-408C-9FBF-B3E50AB20823}" type="datetimeFigureOut">
              <a:rPr lang="en-AU" smtClean="0"/>
              <a:t>16/10/2013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C5B9647-3E5F-4509-92FB-6140E8B3020E}" type="slidenum">
              <a:rPr lang="en-AU" smtClean="0"/>
              <a:t>‹#›</a:t>
            </a:fld>
            <a:endParaRPr lang="en-AU"/>
          </a:p>
        </p:txBody>
      </p:sp>
    </p:spTree>
    <p:extLst>
      <p:ext uri="{BB962C8B-B14F-4D97-AF65-F5344CB8AC3E}">
        <p14:creationId xmlns:p14="http://schemas.microsoft.com/office/powerpoint/2010/main" val="748732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5087" y="14970760"/>
            <a:ext cx="18167985" cy="1767383"/>
          </a:xfrm>
        </p:spPr>
        <p:txBody>
          <a:bodyPr anchor="b"/>
          <a:lstStyle>
            <a:lvl1pPr algn="l">
              <a:defRPr sz="6500" b="1"/>
            </a:lvl1pPr>
          </a:lstStyle>
          <a:p>
            <a:r>
              <a:rPr lang="en-US" smtClean="0"/>
              <a:t>Click to edit Master title style</a:t>
            </a:r>
            <a:endParaRPr lang="en-AU"/>
          </a:p>
        </p:txBody>
      </p:sp>
      <p:sp>
        <p:nvSpPr>
          <p:cNvPr id="3" name="Picture Placeholder 2"/>
          <p:cNvSpPr>
            <a:spLocks noGrp="1"/>
          </p:cNvSpPr>
          <p:nvPr>
            <p:ph type="pic" idx="1"/>
          </p:nvPr>
        </p:nvSpPr>
        <p:spPr>
          <a:xfrm>
            <a:off x="5935087" y="1910950"/>
            <a:ext cx="18167985" cy="12832080"/>
          </a:xfrm>
        </p:spPr>
        <p:txBody>
          <a:bodyPr/>
          <a:lstStyle>
            <a:lvl1pPr marL="0" indent="0">
              <a:buNone/>
              <a:defRPr sz="10300"/>
            </a:lvl1pPr>
            <a:lvl2pPr marL="1476162" indent="0">
              <a:buNone/>
              <a:defRPr sz="9000"/>
            </a:lvl2pPr>
            <a:lvl3pPr marL="2952323" indent="0">
              <a:buNone/>
              <a:defRPr sz="7700"/>
            </a:lvl3pPr>
            <a:lvl4pPr marL="4428485" indent="0">
              <a:buNone/>
              <a:defRPr sz="6500"/>
            </a:lvl4pPr>
            <a:lvl5pPr marL="5904647" indent="0">
              <a:buNone/>
              <a:defRPr sz="6500"/>
            </a:lvl5pPr>
            <a:lvl6pPr marL="7380808" indent="0">
              <a:buNone/>
              <a:defRPr sz="6500"/>
            </a:lvl6pPr>
            <a:lvl7pPr marL="8856970" indent="0">
              <a:buNone/>
              <a:defRPr sz="6500"/>
            </a:lvl7pPr>
            <a:lvl8pPr marL="10333131" indent="0">
              <a:buNone/>
              <a:defRPr sz="6500"/>
            </a:lvl8pPr>
            <a:lvl9pPr marL="11809293" indent="0">
              <a:buNone/>
              <a:defRPr sz="6500"/>
            </a:lvl9pPr>
          </a:lstStyle>
          <a:p>
            <a:endParaRPr lang="en-AU"/>
          </a:p>
        </p:txBody>
      </p:sp>
      <p:sp>
        <p:nvSpPr>
          <p:cNvPr id="4" name="Text Placeholder 3"/>
          <p:cNvSpPr>
            <a:spLocks noGrp="1"/>
          </p:cNvSpPr>
          <p:nvPr>
            <p:ph type="body" sz="half" idx="2"/>
          </p:nvPr>
        </p:nvSpPr>
        <p:spPr>
          <a:xfrm>
            <a:off x="5935087" y="16738143"/>
            <a:ext cx="18167985" cy="2509977"/>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D5AFC0-673E-408C-9FBF-B3E50AB20823}" type="datetimeFigureOut">
              <a:rPr lang="en-AU" smtClean="0"/>
              <a:t>16/10/2013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C5B9647-3E5F-4509-92FB-6140E8B3020E}" type="slidenum">
              <a:rPr lang="en-AU" smtClean="0"/>
              <a:t>‹#›</a:t>
            </a:fld>
            <a:endParaRPr lang="en-AU"/>
          </a:p>
        </p:txBody>
      </p:sp>
    </p:spTree>
    <p:extLst>
      <p:ext uri="{BB962C8B-B14F-4D97-AF65-F5344CB8AC3E}">
        <p14:creationId xmlns:p14="http://schemas.microsoft.com/office/powerpoint/2010/main" val="1139433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3999" y="856464"/>
            <a:ext cx="27251978" cy="3564467"/>
          </a:xfrm>
          <a:prstGeom prst="rect">
            <a:avLst/>
          </a:prstGeom>
        </p:spPr>
        <p:txBody>
          <a:bodyPr vert="horz" lIns="295232" tIns="147616" rIns="295232" bIns="147616"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1513999" y="4990255"/>
            <a:ext cx="27251978" cy="14114299"/>
          </a:xfrm>
          <a:prstGeom prst="rect">
            <a:avLst/>
          </a:prstGeom>
        </p:spPr>
        <p:txBody>
          <a:bodyPr vert="horz" lIns="295232" tIns="147616" rIns="295232" bIns="14761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1513998" y="19822397"/>
            <a:ext cx="7065328" cy="1138649"/>
          </a:xfrm>
          <a:prstGeom prst="rect">
            <a:avLst/>
          </a:prstGeom>
        </p:spPr>
        <p:txBody>
          <a:bodyPr vert="horz" lIns="295232" tIns="147616" rIns="295232" bIns="147616" rtlCol="0" anchor="ctr"/>
          <a:lstStyle>
            <a:lvl1pPr algn="l">
              <a:defRPr sz="3900">
                <a:solidFill>
                  <a:schemeClr val="tx1">
                    <a:tint val="75000"/>
                  </a:schemeClr>
                </a:solidFill>
              </a:defRPr>
            </a:lvl1pPr>
          </a:lstStyle>
          <a:p>
            <a:fld id="{FED5AFC0-673E-408C-9FBF-B3E50AB20823}" type="datetimeFigureOut">
              <a:rPr lang="en-AU" smtClean="0"/>
              <a:t>16/10/2013</a:t>
            </a:fld>
            <a:endParaRPr lang="en-AU"/>
          </a:p>
        </p:txBody>
      </p:sp>
      <p:sp>
        <p:nvSpPr>
          <p:cNvPr id="5" name="Footer Placeholder 4"/>
          <p:cNvSpPr>
            <a:spLocks noGrp="1"/>
          </p:cNvSpPr>
          <p:nvPr>
            <p:ph type="ftr" sz="quarter" idx="3"/>
          </p:nvPr>
        </p:nvSpPr>
        <p:spPr>
          <a:xfrm>
            <a:off x="10345658" y="19822397"/>
            <a:ext cx="9588659" cy="1138649"/>
          </a:xfrm>
          <a:prstGeom prst="rect">
            <a:avLst/>
          </a:prstGeom>
        </p:spPr>
        <p:txBody>
          <a:bodyPr vert="horz" lIns="295232" tIns="147616" rIns="295232" bIns="147616" rtlCol="0" anchor="ctr"/>
          <a:lstStyle>
            <a:lvl1pPr algn="ctr">
              <a:defRPr sz="39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21700649" y="19822397"/>
            <a:ext cx="7065328" cy="1138649"/>
          </a:xfrm>
          <a:prstGeom prst="rect">
            <a:avLst/>
          </a:prstGeom>
        </p:spPr>
        <p:txBody>
          <a:bodyPr vert="horz" lIns="295232" tIns="147616" rIns="295232" bIns="147616" rtlCol="0" anchor="ctr"/>
          <a:lstStyle>
            <a:lvl1pPr algn="r">
              <a:defRPr sz="3900">
                <a:solidFill>
                  <a:schemeClr val="tx1">
                    <a:tint val="75000"/>
                  </a:schemeClr>
                </a:solidFill>
              </a:defRPr>
            </a:lvl1pPr>
          </a:lstStyle>
          <a:p>
            <a:fld id="{7C5B9647-3E5F-4509-92FB-6140E8B3020E}" type="slidenum">
              <a:rPr lang="en-AU" smtClean="0"/>
              <a:t>‹#›</a:t>
            </a:fld>
            <a:endParaRPr lang="en-AU"/>
          </a:p>
        </p:txBody>
      </p:sp>
    </p:spTree>
    <p:extLst>
      <p:ext uri="{BB962C8B-B14F-4D97-AF65-F5344CB8AC3E}">
        <p14:creationId xmlns:p14="http://schemas.microsoft.com/office/powerpoint/2010/main" val="5476390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52323" rtl="0" eaLnBrk="1" latinLnBrk="0" hangingPunct="1">
        <a:spcBef>
          <a:spcPct val="0"/>
        </a:spcBef>
        <a:buNone/>
        <a:defRPr sz="14200" kern="1200">
          <a:solidFill>
            <a:schemeClr val="tx1"/>
          </a:solidFill>
          <a:latin typeface="+mj-lt"/>
          <a:ea typeface="+mj-ea"/>
          <a:cs typeface="+mj-cs"/>
        </a:defRPr>
      </a:lvl1pPr>
    </p:titleStyle>
    <p:bodyStyle>
      <a:lvl1pPr marL="1107121" indent="-1107121" algn="l" defTabSz="2952323" rtl="0" eaLnBrk="1" latinLnBrk="0" hangingPunct="1">
        <a:spcBef>
          <a:spcPct val="20000"/>
        </a:spcBef>
        <a:buFont typeface="Arial" panose="020B0604020202020204" pitchFamily="34" charset="0"/>
        <a:buChar char="•"/>
        <a:defRPr sz="10300" kern="1200">
          <a:solidFill>
            <a:schemeClr val="tx1"/>
          </a:solidFill>
          <a:latin typeface="+mn-lt"/>
          <a:ea typeface="+mn-ea"/>
          <a:cs typeface="+mn-cs"/>
        </a:defRPr>
      </a:lvl1pPr>
      <a:lvl2pPr marL="2398763" indent="-922601" algn="l" defTabSz="2952323" rtl="0" eaLnBrk="1" latinLnBrk="0" hangingPunct="1">
        <a:spcBef>
          <a:spcPct val="20000"/>
        </a:spcBef>
        <a:buFont typeface="Arial" panose="020B0604020202020204" pitchFamily="34" charset="0"/>
        <a:buChar char="–"/>
        <a:defRPr sz="9000" kern="1200">
          <a:solidFill>
            <a:schemeClr val="tx1"/>
          </a:solidFill>
          <a:latin typeface="+mn-lt"/>
          <a:ea typeface="+mn-ea"/>
          <a:cs typeface="+mn-cs"/>
        </a:defRPr>
      </a:lvl2pPr>
      <a:lvl3pPr marL="3690404" indent="-738081" algn="l" defTabSz="2952323" rtl="0" eaLnBrk="1" latinLnBrk="0" hangingPunct="1">
        <a:spcBef>
          <a:spcPct val="20000"/>
        </a:spcBef>
        <a:buFont typeface="Arial" panose="020B0604020202020204" pitchFamily="34" charset="0"/>
        <a:buChar char="•"/>
        <a:defRPr sz="7700" kern="1200">
          <a:solidFill>
            <a:schemeClr val="tx1"/>
          </a:solidFill>
          <a:latin typeface="+mn-lt"/>
          <a:ea typeface="+mn-ea"/>
          <a:cs typeface="+mn-cs"/>
        </a:defRPr>
      </a:lvl3pPr>
      <a:lvl4pPr marL="5166566" indent="-738081" algn="l" defTabSz="2952323"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4pPr>
      <a:lvl5pPr marL="6642727" indent="-738081" algn="l" defTabSz="2952323"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5pPr>
      <a:lvl6pPr marL="8118889" indent="-738081" algn="l" defTabSz="2952323"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6pPr>
      <a:lvl7pPr marL="9595051" indent="-738081" algn="l" defTabSz="2952323"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7pPr>
      <a:lvl8pPr marL="11071212" indent="-738081" algn="l" defTabSz="2952323"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8pPr>
      <a:lvl9pPr marL="12547374" indent="-738081" algn="l" defTabSz="2952323"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9pPr>
    </p:bodyStyle>
    <p:otherStyle>
      <a:defPPr>
        <a:defRPr lang="en-US"/>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_ENREF_15"/><Relationship Id="rId7" Type="http://schemas.openxmlformats.org/officeDocument/2006/relationships/hyperlink" Target="#_ENREF_27"/><Relationship Id="rId12" Type="http://schemas.openxmlformats.org/officeDocument/2006/relationships/hyperlink" Target="mailto:samantha.thomas@my.jcu.edu.au"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chart" Target="../charts/chart2.xml"/><Relationship Id="rId5" Type="http://schemas.openxmlformats.org/officeDocument/2006/relationships/image" Target="../media/image2.jpeg"/><Relationship Id="rId10" Type="http://schemas.openxmlformats.org/officeDocument/2006/relationships/image" Target="../media/image4.png"/><Relationship Id="rId4" Type="http://schemas.openxmlformats.org/officeDocument/2006/relationships/image" Target="../media/image2.png"/><Relationship Id="rId9"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451356" y="612775"/>
            <a:ext cx="11377264" cy="2248884"/>
          </a:xfrm>
        </p:spPr>
        <p:txBody>
          <a:bodyPr>
            <a:noAutofit/>
          </a:bodyPr>
          <a:lstStyle/>
          <a:p>
            <a:r>
              <a:rPr lang="en-AU" sz="6000" b="1" dirty="0" smtClean="0">
                <a:latin typeface="Cambria" panose="02040503050406030204" pitchFamily="18" charset="0"/>
                <a:cs typeface="Times New Roman" panose="02020603050405020304" pitchFamily="18" charset="0"/>
              </a:rPr>
              <a:t>Quantifying the Rate of Three Dimensional Consolidation</a:t>
            </a:r>
            <a:endParaRPr lang="en-AU" sz="6000" b="1" dirty="0">
              <a:latin typeface="Cambria" panose="02040503050406030204" pitchFamily="18" charset="0"/>
              <a:cs typeface="Times New Roman" panose="02020603050405020304" pitchFamily="18" charset="0"/>
            </a:endParaRPr>
          </a:p>
        </p:txBody>
      </p:sp>
      <p:pic>
        <p:nvPicPr>
          <p:cNvPr id="1028" name="Picture 4" descr="JCU full-colour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726" y="612775"/>
            <a:ext cx="6049317" cy="272323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 y="3429283"/>
            <a:ext cx="30279974" cy="20768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TextBox 7"/>
          <p:cNvSpPr txBox="1"/>
          <p:nvPr/>
        </p:nvSpPr>
        <p:spPr>
          <a:xfrm>
            <a:off x="10765377" y="2672174"/>
            <a:ext cx="9217023" cy="707886"/>
          </a:xfrm>
          <a:prstGeom prst="rect">
            <a:avLst/>
          </a:prstGeom>
          <a:noFill/>
        </p:spPr>
        <p:txBody>
          <a:bodyPr wrap="square" rtlCol="0">
            <a:spAutoFit/>
          </a:bodyPr>
          <a:lstStyle/>
          <a:p>
            <a:r>
              <a:rPr lang="en-AU" sz="4000" dirty="0" smtClean="0">
                <a:latin typeface="Cambria" panose="02040503050406030204" pitchFamily="18" charset="0"/>
              </a:rPr>
              <a:t>Samantha Thomas – Civil Engineering</a:t>
            </a:r>
            <a:endParaRPr lang="en-AU" sz="4000" dirty="0">
              <a:latin typeface="Cambria" panose="02040503050406030204" pitchFamily="18" charset="0"/>
            </a:endParaRPr>
          </a:p>
        </p:txBody>
      </p:sp>
      <p:cxnSp>
        <p:nvCxnSpPr>
          <p:cNvPr id="10" name="Straight Connector 9"/>
          <p:cNvCxnSpPr/>
          <p:nvPr/>
        </p:nvCxnSpPr>
        <p:spPr>
          <a:xfrm>
            <a:off x="10315575" y="4082568"/>
            <a:ext cx="0" cy="1730423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9964400" y="4234968"/>
            <a:ext cx="0" cy="17151832"/>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93726" y="3782075"/>
            <a:ext cx="9533068" cy="18251150"/>
          </a:xfrm>
          <a:prstGeom prst="rect">
            <a:avLst/>
          </a:prstGeom>
          <a:noFill/>
        </p:spPr>
        <p:txBody>
          <a:bodyPr wrap="square" rtlCol="0">
            <a:spAutoFit/>
          </a:bodyPr>
          <a:lstStyle/>
          <a:p>
            <a:r>
              <a:rPr lang="en-GB" sz="2500" b="1" i="1" dirty="0" smtClean="0">
                <a:latin typeface="Cambria" panose="02040503050406030204" pitchFamily="18" charset="0"/>
              </a:rPr>
              <a:t>The Port of Brisbane</a:t>
            </a:r>
          </a:p>
          <a:p>
            <a:pPr algn="just"/>
            <a:r>
              <a:rPr lang="en-GB" sz="2200" dirty="0" smtClean="0">
                <a:latin typeface="Cambria" panose="02040503050406030204" pitchFamily="18" charset="0"/>
              </a:rPr>
              <a:t>The Port of Brisbane is currently undertaking a land reclamation project, which utilises </a:t>
            </a:r>
            <a:r>
              <a:rPr lang="en-GB" sz="2200" dirty="0">
                <a:latin typeface="Cambria" panose="02040503050406030204" pitchFamily="18" charset="0"/>
              </a:rPr>
              <a:t>dredged materials as fill, providing both economic and environmental benefit</a:t>
            </a:r>
            <a:r>
              <a:rPr lang="en-GB" sz="2200" dirty="0" smtClean="0">
                <a:latin typeface="Cambria" panose="02040503050406030204" pitchFamily="18" charset="0"/>
              </a:rPr>
              <a:t>.</a:t>
            </a:r>
          </a:p>
          <a:p>
            <a:pPr algn="just"/>
            <a:endParaRPr lang="en-AU" sz="2200" dirty="0">
              <a:latin typeface="Cambria" panose="02040503050406030204" pitchFamily="18" charset="0"/>
            </a:endParaRPr>
          </a:p>
          <a:p>
            <a:pPr algn="just"/>
            <a:r>
              <a:rPr lang="en-GB" sz="2200" dirty="0">
                <a:latin typeface="Cambria" panose="02040503050406030204" pitchFamily="18" charset="0"/>
              </a:rPr>
              <a:t>Unfortunately, the dredged material is comprised of silts and clays in a slurry form with extremely high water content, resulting in poor drainage properties. The containment bunds are underlain by a Holocene clay layer of up to 30 m in depth, further underlain by an extremely stiff Pleistocene. This results in both the dredged material and in situ material having poor drainage properties and high compressibility (</a:t>
            </a:r>
            <a:r>
              <a:rPr lang="en-GB" sz="2200" dirty="0" err="1">
                <a:latin typeface="Cambria" panose="02040503050406030204" pitchFamily="18" charset="0"/>
                <a:hlinkClick r:id="rId3" action="ppaction://hlinkfile" tooltip="Ganesalingam, 2012 #37"/>
              </a:rPr>
              <a:t>Ganesalingam</a:t>
            </a:r>
            <a:r>
              <a:rPr lang="en-GB" sz="2200" dirty="0">
                <a:latin typeface="Cambria" panose="02040503050406030204" pitchFamily="18" charset="0"/>
                <a:hlinkClick r:id="rId3" action="ppaction://hlinkfile" tooltip="Ganesalingam, 2012 #37"/>
              </a:rPr>
              <a:t> et al. 2012a</a:t>
            </a:r>
            <a:r>
              <a:rPr lang="en-GB" sz="2200" dirty="0">
                <a:latin typeface="Cambria" panose="02040503050406030204" pitchFamily="18" charset="0"/>
              </a:rPr>
              <a:t>).</a:t>
            </a:r>
            <a:endParaRPr lang="en-AU" sz="2200" dirty="0">
              <a:latin typeface="Cambria" panose="02040503050406030204" pitchFamily="18" charset="0"/>
            </a:endParaRPr>
          </a:p>
          <a:p>
            <a:pPr algn="just"/>
            <a:endParaRPr lang="en-GB" sz="2200" dirty="0" smtClean="0">
              <a:latin typeface="Cambria" panose="02040503050406030204" pitchFamily="18" charset="0"/>
            </a:endParaRPr>
          </a:p>
          <a:p>
            <a:pPr algn="just"/>
            <a:r>
              <a:rPr lang="en-GB" sz="2200" dirty="0" smtClean="0">
                <a:latin typeface="Cambria" panose="02040503050406030204" pitchFamily="18" charset="0"/>
              </a:rPr>
              <a:t>Due </a:t>
            </a:r>
            <a:r>
              <a:rPr lang="en-GB" sz="2200" dirty="0">
                <a:latin typeface="Cambria" panose="02040503050406030204" pitchFamily="18" charset="0"/>
              </a:rPr>
              <a:t>to the limitations in consolidation theory</a:t>
            </a:r>
            <a:r>
              <a:rPr lang="en-GB" sz="2200" dirty="0" smtClean="0">
                <a:latin typeface="Cambria" panose="02040503050406030204" pitchFamily="18" charset="0"/>
              </a:rPr>
              <a:t>, where the rate of consolidation is generally quantified using one dimensional consolidation theory, </a:t>
            </a:r>
            <a:r>
              <a:rPr lang="en-GB" sz="2200" dirty="0">
                <a:latin typeface="Cambria" panose="02040503050406030204" pitchFamily="18" charset="0"/>
              </a:rPr>
              <a:t>the estimation of the rate of settlement is difficult, with the time taken for consolidation to be achieved often overestimated</a:t>
            </a:r>
            <a:r>
              <a:rPr lang="en-GB" sz="2200" dirty="0" smtClean="0">
                <a:latin typeface="Cambria" panose="02040503050406030204" pitchFamily="18" charset="0"/>
              </a:rPr>
              <a:t>.  </a:t>
            </a:r>
            <a:r>
              <a:rPr lang="en-GB" sz="2200" dirty="0">
                <a:latin typeface="Cambria" panose="02040503050406030204" pitchFamily="18" charset="0"/>
              </a:rPr>
              <a:t>Generally an increased cost is involved as a result of the overestimated time of settlement. This highlights the importance and necessity of the time rate </a:t>
            </a:r>
            <a:r>
              <a:rPr lang="en-GB" sz="2200" dirty="0" smtClean="0">
                <a:latin typeface="Cambria" panose="02040503050406030204" pitchFamily="18" charset="0"/>
              </a:rPr>
              <a:t>three </a:t>
            </a:r>
            <a:r>
              <a:rPr lang="en-GB" sz="2200" dirty="0">
                <a:latin typeface="Cambria" panose="02040503050406030204" pitchFamily="18" charset="0"/>
              </a:rPr>
              <a:t>dimensional consolidation to be quantified.  </a:t>
            </a:r>
            <a:endParaRPr lang="en-AU" sz="2200" dirty="0">
              <a:latin typeface="Cambria" panose="02040503050406030204" pitchFamily="18" charset="0"/>
            </a:endParaRPr>
          </a:p>
          <a:p>
            <a:pPr algn="just"/>
            <a:endParaRPr lang="en-GB" sz="2200" dirty="0" smtClean="0">
              <a:latin typeface="Cambria" panose="02040503050406030204" pitchFamily="18" charset="0"/>
            </a:endParaRPr>
          </a:p>
          <a:p>
            <a:pPr algn="just"/>
            <a:endParaRPr lang="en-GB" sz="2200" dirty="0" smtClean="0">
              <a:latin typeface="Cambria" panose="02040503050406030204" pitchFamily="18" charset="0"/>
            </a:endParaRPr>
          </a:p>
          <a:p>
            <a:pPr algn="just"/>
            <a:endParaRPr lang="en-GB" sz="2200" dirty="0">
              <a:latin typeface="Cambria" panose="02040503050406030204" pitchFamily="18" charset="0"/>
            </a:endParaRPr>
          </a:p>
          <a:p>
            <a:pPr algn="just"/>
            <a:endParaRPr lang="en-GB" sz="2200" dirty="0" smtClean="0">
              <a:latin typeface="Cambria" panose="02040503050406030204" pitchFamily="18" charset="0"/>
            </a:endParaRPr>
          </a:p>
          <a:p>
            <a:pPr algn="just"/>
            <a:endParaRPr lang="en-GB" sz="2200" dirty="0">
              <a:latin typeface="Cambria" panose="02040503050406030204" pitchFamily="18" charset="0"/>
            </a:endParaRPr>
          </a:p>
          <a:p>
            <a:pPr algn="just"/>
            <a:endParaRPr lang="en-GB" sz="2200" dirty="0" smtClean="0">
              <a:latin typeface="Cambria" panose="02040503050406030204" pitchFamily="18" charset="0"/>
            </a:endParaRPr>
          </a:p>
          <a:p>
            <a:pPr algn="just"/>
            <a:endParaRPr lang="en-GB" sz="2200" dirty="0" smtClean="0">
              <a:latin typeface="Cambria" panose="02040503050406030204" pitchFamily="18" charset="0"/>
            </a:endParaRPr>
          </a:p>
          <a:p>
            <a:pPr algn="ctr"/>
            <a:endParaRPr lang="en-GB" sz="2200" dirty="0">
              <a:latin typeface="Cambria" panose="02040503050406030204" pitchFamily="18" charset="0"/>
            </a:endParaRPr>
          </a:p>
          <a:p>
            <a:pPr algn="ctr"/>
            <a:endParaRPr lang="en-GB" sz="2200" b="1" dirty="0" smtClean="0">
              <a:latin typeface="Cambria" panose="02040503050406030204" pitchFamily="18" charset="0"/>
            </a:endParaRPr>
          </a:p>
          <a:p>
            <a:pPr algn="ctr"/>
            <a:endParaRPr lang="en-GB" sz="2200" b="1" dirty="0">
              <a:latin typeface="Cambria" panose="02040503050406030204" pitchFamily="18" charset="0"/>
            </a:endParaRPr>
          </a:p>
          <a:p>
            <a:pPr algn="ctr"/>
            <a:endParaRPr lang="en-GB" sz="2200" b="1" dirty="0" smtClean="0">
              <a:latin typeface="Cambria" panose="02040503050406030204" pitchFamily="18" charset="0"/>
            </a:endParaRPr>
          </a:p>
          <a:p>
            <a:pPr algn="ctr"/>
            <a:endParaRPr lang="en-GB" sz="2200" b="1" dirty="0" smtClean="0">
              <a:latin typeface="Cambria" panose="02040503050406030204" pitchFamily="18" charset="0"/>
            </a:endParaRPr>
          </a:p>
          <a:p>
            <a:pPr algn="ctr"/>
            <a:r>
              <a:rPr lang="en-GB" sz="2000" b="1" dirty="0" smtClean="0">
                <a:latin typeface="Cambria" panose="02040503050406030204" pitchFamily="18" charset="0"/>
              </a:rPr>
              <a:t>Figure </a:t>
            </a:r>
            <a:r>
              <a:rPr lang="en-GB" sz="2000" b="1" dirty="0">
                <a:latin typeface="Cambria" panose="02040503050406030204" pitchFamily="18" charset="0"/>
              </a:rPr>
              <a:t>1</a:t>
            </a:r>
            <a:r>
              <a:rPr lang="en-GB" sz="2000" b="1" dirty="0" smtClean="0">
                <a:latin typeface="Cambria" panose="02040503050406030204" pitchFamily="18" charset="0"/>
              </a:rPr>
              <a:t>:</a:t>
            </a:r>
            <a:r>
              <a:rPr lang="en-AU" sz="2000" b="1" dirty="0" smtClean="0">
                <a:latin typeface="Cambria" panose="02040503050406030204" pitchFamily="18" charset="0"/>
              </a:rPr>
              <a:t> </a:t>
            </a:r>
            <a:r>
              <a:rPr lang="en-AU" sz="2000" b="1" dirty="0">
                <a:latin typeface="Cambria" panose="02040503050406030204" pitchFamily="18" charset="0"/>
              </a:rPr>
              <a:t>Aerial view of land reclamation at the Port of Brisbane (</a:t>
            </a:r>
            <a:r>
              <a:rPr lang="en-AU" sz="2000" b="1" dirty="0" err="1">
                <a:latin typeface="Cambria" panose="02040503050406030204" pitchFamily="18" charset="0"/>
                <a:hlinkClick r:id="rId3" action="ppaction://hlinkfile" tooltip="Ganesalingam, 2012 #37"/>
              </a:rPr>
              <a:t>Ganesalingam</a:t>
            </a:r>
            <a:r>
              <a:rPr lang="en-AU" sz="2000" b="1" dirty="0">
                <a:latin typeface="Cambria" panose="02040503050406030204" pitchFamily="18" charset="0"/>
                <a:hlinkClick r:id="rId3" action="ppaction://hlinkfile" tooltip="Ganesalingam, 2012 #37"/>
              </a:rPr>
              <a:t> et al. 2012a</a:t>
            </a:r>
            <a:r>
              <a:rPr lang="en-AU" sz="2000" b="1" dirty="0" smtClean="0">
                <a:latin typeface="Cambria" panose="02040503050406030204" pitchFamily="18" charset="0"/>
              </a:rPr>
              <a:t>)</a:t>
            </a:r>
          </a:p>
          <a:p>
            <a:pPr algn="just"/>
            <a:endParaRPr lang="en-GB" sz="2200" dirty="0" smtClean="0">
              <a:latin typeface="Cambria" panose="02040503050406030204" pitchFamily="18" charset="0"/>
            </a:endParaRPr>
          </a:p>
          <a:p>
            <a:pPr algn="just"/>
            <a:r>
              <a:rPr lang="en-GB" sz="2500" b="1" i="1" dirty="0" smtClean="0">
                <a:latin typeface="Cambria" panose="02040503050406030204" pitchFamily="18" charset="0"/>
              </a:rPr>
              <a:t>Introduction</a:t>
            </a:r>
          </a:p>
          <a:p>
            <a:pPr algn="just"/>
            <a:r>
              <a:rPr lang="en-GB" sz="2200" dirty="0" smtClean="0">
                <a:latin typeface="Cambria" panose="02040503050406030204" pitchFamily="18" charset="0"/>
              </a:rPr>
              <a:t>Consolidation </a:t>
            </a:r>
            <a:r>
              <a:rPr lang="en-GB" sz="2200" dirty="0">
                <a:latin typeface="Cambria" panose="02040503050406030204" pitchFamily="18" charset="0"/>
              </a:rPr>
              <a:t>is the compression of a soil stratum that occurs due to the application of stress, and as a result of the dissipation of water from voids in a saturated soil. Consolidation settlement can result in many problems for structures built upon a consolidating layer, and therefore correct estimation of the magnitude and rate of the settlement is required. </a:t>
            </a:r>
            <a:endParaRPr lang="en-GB" sz="2200" dirty="0" smtClean="0">
              <a:latin typeface="Cambria" panose="02040503050406030204" pitchFamily="18" charset="0"/>
            </a:endParaRPr>
          </a:p>
          <a:p>
            <a:pPr algn="just"/>
            <a:endParaRPr lang="en-GB" sz="2200" dirty="0" smtClean="0">
              <a:latin typeface="Cambria" panose="02040503050406030204" pitchFamily="18" charset="0"/>
            </a:endParaRPr>
          </a:p>
          <a:p>
            <a:pPr algn="just"/>
            <a:r>
              <a:rPr lang="en-GB" sz="2200" dirty="0" smtClean="0">
                <a:latin typeface="Cambria" panose="02040503050406030204" pitchFamily="18" charset="0"/>
              </a:rPr>
              <a:t>Geotechnical </a:t>
            </a:r>
            <a:r>
              <a:rPr lang="en-GB" sz="2200" dirty="0">
                <a:latin typeface="Cambria" panose="02040503050406030204" pitchFamily="18" charset="0"/>
              </a:rPr>
              <a:t>engineers generally quantify the coefficient of consolidation using the one dimensional consolidation theory of Terzaghi (1925), assuming drainage and strain occurs in the vertical plane only. As many field scenarios actually experience drainage in both the vertical and horizontal directions (two and three dimensional consolidation), the rate of consolidation that occurs in these situations is greater than that assumed when using one dimensional consolidation theory.</a:t>
            </a:r>
            <a:endParaRPr lang="en-GB" sz="2200" dirty="0" smtClean="0">
              <a:latin typeface="Cambria" panose="02040503050406030204" pitchFamily="18" charset="0"/>
            </a:endParaRPr>
          </a:p>
          <a:p>
            <a:pPr algn="just"/>
            <a:endParaRPr lang="en-AU" sz="2200" dirty="0">
              <a:latin typeface="Cambria" panose="02040503050406030204" pitchFamily="18" charset="0"/>
            </a:endParaRPr>
          </a:p>
          <a:p>
            <a:pPr algn="just"/>
            <a:endParaRPr lang="en-GB" sz="2200" dirty="0">
              <a:latin typeface="Cambria" panose="02040503050406030204" pitchFamily="18" charset="0"/>
            </a:endParaRPr>
          </a:p>
          <a:p>
            <a:pPr algn="just"/>
            <a:endParaRPr lang="en-GB" sz="2200" dirty="0" smtClean="0">
              <a:latin typeface="Cambria" panose="02040503050406030204" pitchFamily="18" charset="0"/>
            </a:endParaRPr>
          </a:p>
          <a:p>
            <a:pPr algn="just"/>
            <a:endParaRPr lang="en-AU" sz="3000" i="1" dirty="0">
              <a:latin typeface="Cambria" panose="02040503050406030204" pitchFamily="18" charset="0"/>
            </a:endParaRPr>
          </a:p>
        </p:txBody>
      </p:sp>
      <mc:AlternateContent xmlns:mc="http://schemas.openxmlformats.org/markup-compatibility/2006" xmlns:a14="http://schemas.microsoft.com/office/drawing/2010/main">
        <mc:Choice Requires="a14">
          <p:sp>
            <p:nvSpPr>
              <p:cNvPr id="14" name="TextBox 13"/>
              <p:cNvSpPr txBox="1"/>
              <p:nvPr/>
            </p:nvSpPr>
            <p:spPr>
              <a:xfrm>
                <a:off x="10512962" y="3789008"/>
                <a:ext cx="9217023" cy="17480747"/>
              </a:xfrm>
              <a:prstGeom prst="rect">
                <a:avLst/>
              </a:prstGeom>
              <a:noFill/>
            </p:spPr>
            <p:txBody>
              <a:bodyPr wrap="square" rtlCol="0">
                <a:spAutoFit/>
              </a:bodyPr>
              <a:lstStyle/>
              <a:p>
                <a:pPr algn="just"/>
                <a:r>
                  <a:rPr lang="en-GB" sz="2500" b="1" i="1" dirty="0">
                    <a:latin typeface="Cambria" panose="02040503050406030204" pitchFamily="18" charset="0"/>
                  </a:rPr>
                  <a:t>Project Objectives</a:t>
                </a:r>
              </a:p>
              <a:p>
                <a:pPr algn="just"/>
                <a:r>
                  <a:rPr lang="en-GB" sz="2200" dirty="0">
                    <a:latin typeface="Cambria" panose="02040503050406030204" pitchFamily="18" charset="0"/>
                  </a:rPr>
                  <a:t>The primary objective of this thesis was to quantify the rate of three dimensional axisymmetric consolidation, through the consideration of horizontal drainage. This was completed through the derivation of an analytical equation and experimental investigation using a new three dimensional axisymmetric consolidation apparatus. </a:t>
                </a:r>
                <a:endParaRPr lang="en-AU" sz="2200" dirty="0">
                  <a:latin typeface="Cambria" panose="02040503050406030204" pitchFamily="18" charset="0"/>
                </a:endParaRPr>
              </a:p>
              <a:p>
                <a:pPr lvl="0" algn="just"/>
                <a:endParaRPr lang="en-GB" sz="2200" dirty="0">
                  <a:latin typeface="Cambria" panose="02040503050406030204" pitchFamily="18" charset="0"/>
                </a:endParaRPr>
              </a:p>
              <a:p>
                <a:r>
                  <a:rPr lang="en-AU" sz="2500" b="1" i="1" dirty="0" smtClean="0">
                    <a:latin typeface="Cambria" panose="02040503050406030204" pitchFamily="18" charset="0"/>
                  </a:rPr>
                  <a:t>Analytical Solution</a:t>
                </a:r>
              </a:p>
              <a:p>
                <a:pPr algn="just"/>
                <a:r>
                  <a:rPr lang="en-AU" sz="2200" dirty="0">
                    <a:latin typeface="Cambria" panose="02040503050406030204" pitchFamily="18" charset="0"/>
                  </a:rPr>
                  <a:t>The one dimensional differential </a:t>
                </a:r>
                <a:r>
                  <a:rPr lang="en-AU" sz="2200" dirty="0" smtClean="0">
                    <a:latin typeface="Cambria" panose="02040503050406030204" pitchFamily="18" charset="0"/>
                  </a:rPr>
                  <a:t>equation of Terzaghi (1925) </a:t>
                </a:r>
                <a:r>
                  <a:rPr lang="en-AU" sz="2200" dirty="0">
                    <a:latin typeface="Cambria" panose="02040503050406030204" pitchFamily="18" charset="0"/>
                  </a:rPr>
                  <a:t>was extended to an axisymmetric three dimensional differential equation through the incorporation of the radial component (</a:t>
                </a:r>
                <a14:m>
                  <m:oMath xmlns:m="http://schemas.openxmlformats.org/officeDocument/2006/math">
                    <m:r>
                      <a:rPr lang="en-AU" sz="2200" i="1">
                        <a:latin typeface="Cambria Math"/>
                      </a:rPr>
                      <m:t>𝑟</m:t>
                    </m:r>
                  </m:oMath>
                </a14:m>
                <a:r>
                  <a:rPr lang="en-AU" sz="2200" dirty="0">
                    <a:latin typeface="Cambria" panose="02040503050406030204" pitchFamily="18" charset="0"/>
                  </a:rPr>
                  <a:t>) and the horizontal coefficient of consolidation (</a:t>
                </a:r>
                <a14:m>
                  <m:oMath xmlns:m="http://schemas.openxmlformats.org/officeDocument/2006/math">
                    <m:sSub>
                      <m:sSubPr>
                        <m:ctrlPr>
                          <a:rPr lang="en-AU" sz="2200" i="1">
                            <a:latin typeface="Cambria Math"/>
                          </a:rPr>
                        </m:ctrlPr>
                      </m:sSubPr>
                      <m:e>
                        <m:r>
                          <a:rPr lang="en-AU" sz="2200" i="1">
                            <a:latin typeface="Cambria Math"/>
                          </a:rPr>
                          <m:t>𝑐</m:t>
                        </m:r>
                      </m:e>
                      <m:sub>
                        <m:r>
                          <a:rPr lang="en-AU" sz="2200" i="1">
                            <a:latin typeface="Cambria Math"/>
                          </a:rPr>
                          <m:t>h</m:t>
                        </m:r>
                      </m:sub>
                    </m:sSub>
                  </m:oMath>
                </a14:m>
                <a:r>
                  <a:rPr lang="en-AU" sz="2200" dirty="0">
                    <a:latin typeface="Cambria" panose="02040503050406030204" pitchFamily="18" charset="0"/>
                  </a:rPr>
                  <a:t>). This was completed in order to consider the addition of peripheral drainage to the sample. </a:t>
                </a:r>
                <a:r>
                  <a:rPr lang="en-AU" sz="2200" dirty="0" smtClean="0">
                    <a:latin typeface="Cambria" panose="02040503050406030204" pitchFamily="18" charset="0"/>
                  </a:rPr>
                  <a:t>The analytical solution of axisymmetric three dimensional consolidation is evident in Equation (1). </a:t>
                </a:r>
              </a:p>
              <a:p>
                <a:pPr algn="just"/>
                <a:endParaRPr lang="en-AU" sz="2200" dirty="0" smtClean="0">
                  <a:latin typeface="Cambria" panose="02040503050406030204" pitchFamily="18" charset="0"/>
                </a:endParaRPr>
              </a:p>
              <a:p>
                <a:pPr algn="ctr"/>
                <a14:m>
                  <m:oMath xmlns:m="http://schemas.openxmlformats.org/officeDocument/2006/math">
                    <m:r>
                      <a:rPr lang="en-AU" sz="2000" i="1">
                        <a:latin typeface="Cambria Math"/>
                      </a:rPr>
                      <m:t>𝑢</m:t>
                    </m:r>
                    <m:d>
                      <m:dPr>
                        <m:ctrlPr>
                          <a:rPr lang="en-AU" sz="2000" i="1">
                            <a:latin typeface="Cambria Math"/>
                          </a:rPr>
                        </m:ctrlPr>
                      </m:dPr>
                      <m:e>
                        <m:r>
                          <a:rPr lang="en-AU" sz="2000" i="1">
                            <a:latin typeface="Cambria Math"/>
                          </a:rPr>
                          <m:t>𝑧</m:t>
                        </m:r>
                        <m:r>
                          <a:rPr lang="en-AU" sz="2000" i="1">
                            <a:latin typeface="Cambria Math"/>
                          </a:rPr>
                          <m:t>,</m:t>
                        </m:r>
                        <m:r>
                          <a:rPr lang="en-AU" sz="2000" i="1">
                            <a:latin typeface="Cambria Math"/>
                          </a:rPr>
                          <m:t>𝑟</m:t>
                        </m:r>
                        <m:r>
                          <a:rPr lang="en-AU" sz="2000" i="1">
                            <a:latin typeface="Cambria Math"/>
                          </a:rPr>
                          <m:t>,</m:t>
                        </m:r>
                        <m:r>
                          <a:rPr lang="en-AU" sz="2000" i="1">
                            <a:latin typeface="Cambria Math"/>
                          </a:rPr>
                          <m:t>𝑡</m:t>
                        </m:r>
                      </m:e>
                    </m:d>
                    <m:r>
                      <a:rPr lang="en-AU" sz="2000" i="1">
                        <a:latin typeface="Cambria Math"/>
                      </a:rPr>
                      <m:t>= </m:t>
                    </m:r>
                    <m:nary>
                      <m:naryPr>
                        <m:chr m:val="∑"/>
                        <m:limLoc m:val="undOvr"/>
                        <m:ctrlPr>
                          <a:rPr lang="en-AU" sz="2000" i="1">
                            <a:latin typeface="Cambria Math"/>
                          </a:rPr>
                        </m:ctrlPr>
                      </m:naryPr>
                      <m:sub>
                        <m:r>
                          <a:rPr lang="en-AU" sz="2000" i="1">
                            <a:latin typeface="Cambria Math"/>
                          </a:rPr>
                          <m:t>𝑚</m:t>
                        </m:r>
                        <m:r>
                          <a:rPr lang="en-AU" sz="2000" i="1">
                            <a:latin typeface="Cambria Math"/>
                          </a:rPr>
                          <m:t>=1</m:t>
                        </m:r>
                      </m:sub>
                      <m:sup>
                        <m:r>
                          <a:rPr lang="en-AU" sz="2000" i="1">
                            <a:latin typeface="Cambria Math"/>
                          </a:rPr>
                          <m:t>𝑀</m:t>
                        </m:r>
                      </m:sup>
                      <m:e>
                        <m:nary>
                          <m:naryPr>
                            <m:chr m:val="∑"/>
                            <m:limLoc m:val="undOvr"/>
                            <m:ctrlPr>
                              <a:rPr lang="en-AU" sz="2000" i="1">
                                <a:latin typeface="Cambria Math"/>
                              </a:rPr>
                            </m:ctrlPr>
                          </m:naryPr>
                          <m:sub>
                            <m:r>
                              <a:rPr lang="en-AU" sz="2000" i="1">
                                <a:latin typeface="Cambria Math"/>
                              </a:rPr>
                              <m:t>𝑛</m:t>
                            </m:r>
                            <m:r>
                              <a:rPr lang="en-AU" sz="2000" i="1">
                                <a:latin typeface="Cambria Math"/>
                              </a:rPr>
                              <m:t>=1</m:t>
                            </m:r>
                          </m:sub>
                          <m:sup>
                            <m:r>
                              <a:rPr lang="en-AU" sz="2000" i="1">
                                <a:latin typeface="Cambria Math"/>
                              </a:rPr>
                              <m:t>𝑁</m:t>
                            </m:r>
                          </m:sup>
                          <m:e>
                            <m:sSub>
                              <m:sSubPr>
                                <m:ctrlPr>
                                  <a:rPr lang="en-AU" sz="2000" i="1">
                                    <a:latin typeface="Cambria Math"/>
                                  </a:rPr>
                                </m:ctrlPr>
                              </m:sSubPr>
                              <m:e>
                                <m:r>
                                  <a:rPr lang="en-AU" sz="2000" i="1">
                                    <a:latin typeface="Cambria Math"/>
                                  </a:rPr>
                                  <m:t>𝐴</m:t>
                                </m:r>
                              </m:e>
                              <m:sub>
                                <m:r>
                                  <a:rPr lang="en-AU" sz="2000" i="1">
                                    <a:latin typeface="Cambria Math"/>
                                  </a:rPr>
                                  <m:t>𝑚𝑛</m:t>
                                </m:r>
                              </m:sub>
                            </m:sSub>
                            <m:func>
                              <m:funcPr>
                                <m:ctrlPr>
                                  <a:rPr lang="en-AU" sz="2000" i="1">
                                    <a:latin typeface="Cambria Math"/>
                                  </a:rPr>
                                </m:ctrlPr>
                              </m:funcPr>
                              <m:fName>
                                <m:r>
                                  <m:rPr>
                                    <m:sty m:val="p"/>
                                  </m:rPr>
                                  <a:rPr lang="en-AU" sz="2000">
                                    <a:latin typeface="Cambria Math"/>
                                  </a:rPr>
                                  <m:t>sin</m:t>
                                </m:r>
                              </m:fName>
                              <m:e>
                                <m:d>
                                  <m:dPr>
                                    <m:ctrlPr>
                                      <a:rPr lang="en-AU" sz="2000" i="1">
                                        <a:latin typeface="Cambria Math"/>
                                      </a:rPr>
                                    </m:ctrlPr>
                                  </m:dPr>
                                  <m:e>
                                    <m:f>
                                      <m:fPr>
                                        <m:ctrlPr>
                                          <a:rPr lang="en-AU" sz="2000" i="1">
                                            <a:latin typeface="Cambria Math"/>
                                          </a:rPr>
                                        </m:ctrlPr>
                                      </m:fPr>
                                      <m:num>
                                        <m:r>
                                          <a:rPr lang="en-AU" sz="2000" i="1">
                                            <a:latin typeface="Cambria Math"/>
                                          </a:rPr>
                                          <m:t>𝑚</m:t>
                                        </m:r>
                                        <m:r>
                                          <a:rPr lang="en-AU" sz="2000" i="1">
                                            <a:latin typeface="Cambria Math"/>
                                          </a:rPr>
                                          <m:t>𝜋</m:t>
                                        </m:r>
                                        <m:r>
                                          <a:rPr lang="en-AU" sz="2000" i="1">
                                            <a:latin typeface="Cambria Math"/>
                                          </a:rPr>
                                          <m:t>𝑧</m:t>
                                        </m:r>
                                      </m:num>
                                      <m:den>
                                        <m:r>
                                          <a:rPr lang="en-AU" sz="2000" i="1">
                                            <a:latin typeface="Cambria Math"/>
                                          </a:rPr>
                                          <m:t>𝐷</m:t>
                                        </m:r>
                                      </m:den>
                                    </m:f>
                                  </m:e>
                                </m:d>
                              </m:e>
                            </m:func>
                            <m:sSub>
                              <m:sSubPr>
                                <m:ctrlPr>
                                  <a:rPr lang="en-AU" sz="2000" i="1">
                                    <a:latin typeface="Cambria Math"/>
                                  </a:rPr>
                                </m:ctrlPr>
                              </m:sSubPr>
                              <m:e>
                                <m:r>
                                  <a:rPr lang="en-AU" sz="2000" i="1">
                                    <a:latin typeface="Cambria Math"/>
                                  </a:rPr>
                                  <m:t>𝐽</m:t>
                                </m:r>
                              </m:e>
                              <m:sub>
                                <m:r>
                                  <a:rPr lang="en-AU" sz="2000" i="1">
                                    <a:latin typeface="Cambria Math"/>
                                  </a:rPr>
                                  <m:t>0</m:t>
                                </m:r>
                              </m:sub>
                            </m:sSub>
                            <m:d>
                              <m:dPr>
                                <m:ctrlPr>
                                  <a:rPr lang="en-AU" sz="2000" i="1">
                                    <a:latin typeface="Cambria Math"/>
                                  </a:rPr>
                                </m:ctrlPr>
                              </m:dPr>
                              <m:e>
                                <m:f>
                                  <m:fPr>
                                    <m:ctrlPr>
                                      <a:rPr lang="en-AU" sz="2000" i="1">
                                        <a:latin typeface="Cambria Math"/>
                                      </a:rPr>
                                    </m:ctrlPr>
                                  </m:fPr>
                                  <m:num>
                                    <m:sSub>
                                      <m:sSubPr>
                                        <m:ctrlPr>
                                          <a:rPr lang="en-AU" sz="2000" i="1">
                                            <a:latin typeface="Cambria Math"/>
                                          </a:rPr>
                                        </m:ctrlPr>
                                      </m:sSubPr>
                                      <m:e>
                                        <m:r>
                                          <a:rPr lang="en-AU" sz="2000" i="1">
                                            <a:latin typeface="Cambria Math"/>
                                          </a:rPr>
                                          <m:t>𝜆</m:t>
                                        </m:r>
                                      </m:e>
                                      <m:sub>
                                        <m:r>
                                          <a:rPr lang="en-AU" sz="2000" i="1">
                                            <a:latin typeface="Cambria Math"/>
                                          </a:rPr>
                                          <m:t>𝑛</m:t>
                                        </m:r>
                                      </m:sub>
                                    </m:sSub>
                                    <m:r>
                                      <a:rPr lang="en-AU" sz="2000" i="1">
                                        <a:latin typeface="Cambria Math"/>
                                      </a:rPr>
                                      <m:t>𝑟</m:t>
                                    </m:r>
                                  </m:num>
                                  <m:den>
                                    <m:sSub>
                                      <m:sSubPr>
                                        <m:ctrlPr>
                                          <a:rPr lang="en-AU" sz="2000" i="1">
                                            <a:latin typeface="Cambria Math"/>
                                          </a:rPr>
                                        </m:ctrlPr>
                                      </m:sSubPr>
                                      <m:e>
                                        <m:r>
                                          <a:rPr lang="en-AU" sz="2000" i="1">
                                            <a:latin typeface="Cambria Math"/>
                                          </a:rPr>
                                          <m:t>𝑅</m:t>
                                        </m:r>
                                      </m:e>
                                      <m:sub>
                                        <m:r>
                                          <a:rPr lang="en-AU" sz="2000" i="1">
                                            <a:latin typeface="Cambria Math"/>
                                          </a:rPr>
                                          <m:t>0</m:t>
                                        </m:r>
                                      </m:sub>
                                    </m:sSub>
                                  </m:den>
                                </m:f>
                              </m:e>
                            </m:d>
                            <m:func>
                              <m:funcPr>
                                <m:ctrlPr>
                                  <a:rPr lang="en-AU" sz="2000" i="1">
                                    <a:latin typeface="Cambria Math"/>
                                  </a:rPr>
                                </m:ctrlPr>
                              </m:funcPr>
                              <m:fName>
                                <m:r>
                                  <m:rPr>
                                    <m:sty m:val="p"/>
                                  </m:rPr>
                                  <a:rPr lang="en-AU" sz="2000">
                                    <a:latin typeface="Cambria Math"/>
                                  </a:rPr>
                                  <m:t>exp</m:t>
                                </m:r>
                              </m:fName>
                              <m:e>
                                <m:d>
                                  <m:dPr>
                                    <m:ctrlPr>
                                      <a:rPr lang="en-AU" sz="2000" i="1">
                                        <a:latin typeface="Cambria Math"/>
                                      </a:rPr>
                                    </m:ctrlPr>
                                  </m:dPr>
                                  <m:e>
                                    <m:r>
                                      <a:rPr lang="en-AU" sz="2000" i="1">
                                        <a:latin typeface="Cambria Math"/>
                                      </a:rPr>
                                      <m:t>−</m:t>
                                    </m:r>
                                    <m:d>
                                      <m:dPr>
                                        <m:ctrlPr>
                                          <a:rPr lang="en-AU" sz="2000" i="1">
                                            <a:latin typeface="Cambria Math"/>
                                          </a:rPr>
                                        </m:ctrlPr>
                                      </m:dPr>
                                      <m:e>
                                        <m:sSup>
                                          <m:sSupPr>
                                            <m:ctrlPr>
                                              <a:rPr lang="en-AU" sz="2000" i="1">
                                                <a:latin typeface="Cambria Math"/>
                                              </a:rPr>
                                            </m:ctrlPr>
                                          </m:sSupPr>
                                          <m:e>
                                            <m:d>
                                              <m:dPr>
                                                <m:ctrlPr>
                                                  <a:rPr lang="en-AU" sz="2000" i="1">
                                                    <a:latin typeface="Cambria Math"/>
                                                  </a:rPr>
                                                </m:ctrlPr>
                                              </m:dPr>
                                              <m:e>
                                                <m:f>
                                                  <m:fPr>
                                                    <m:ctrlPr>
                                                      <a:rPr lang="en-AU" sz="2000" i="1">
                                                        <a:latin typeface="Cambria Math"/>
                                                      </a:rPr>
                                                    </m:ctrlPr>
                                                  </m:fPr>
                                                  <m:num>
                                                    <m:r>
                                                      <a:rPr lang="en-AU" sz="2000" i="1">
                                                        <a:latin typeface="Cambria Math"/>
                                                      </a:rPr>
                                                      <m:t>𝑚</m:t>
                                                    </m:r>
                                                    <m:r>
                                                      <a:rPr lang="en-AU" sz="2000" i="1">
                                                        <a:latin typeface="Cambria Math"/>
                                                      </a:rPr>
                                                      <m:t>𝜋</m:t>
                                                    </m:r>
                                                    <m:r>
                                                      <a:rPr lang="en-AU" sz="2000" i="1">
                                                        <a:latin typeface="Cambria Math"/>
                                                      </a:rPr>
                                                      <m:t>𝑧</m:t>
                                                    </m:r>
                                                  </m:num>
                                                  <m:den>
                                                    <m:r>
                                                      <a:rPr lang="en-AU" sz="2000" i="1">
                                                        <a:latin typeface="Cambria Math"/>
                                                      </a:rPr>
                                                      <m:t>𝐷</m:t>
                                                    </m:r>
                                                  </m:den>
                                                </m:f>
                                              </m:e>
                                            </m:d>
                                          </m:e>
                                          <m:sup>
                                            <m:r>
                                              <a:rPr lang="en-AU" sz="2000" i="1">
                                                <a:latin typeface="Cambria Math"/>
                                              </a:rPr>
                                              <m:t>2</m:t>
                                            </m:r>
                                          </m:sup>
                                        </m:sSup>
                                        <m:r>
                                          <a:rPr lang="en-AU" sz="2000" i="1">
                                            <a:latin typeface="Cambria Math"/>
                                          </a:rPr>
                                          <m:t>+</m:t>
                                        </m:r>
                                        <m:sSup>
                                          <m:sSupPr>
                                            <m:ctrlPr>
                                              <a:rPr lang="en-AU" sz="2000" i="1">
                                                <a:latin typeface="Cambria Math"/>
                                              </a:rPr>
                                            </m:ctrlPr>
                                          </m:sSupPr>
                                          <m:e>
                                            <m:d>
                                              <m:dPr>
                                                <m:ctrlPr>
                                                  <a:rPr lang="en-AU" sz="2000" i="1">
                                                    <a:latin typeface="Cambria Math"/>
                                                  </a:rPr>
                                                </m:ctrlPr>
                                              </m:dPr>
                                              <m:e>
                                                <m:f>
                                                  <m:fPr>
                                                    <m:ctrlPr>
                                                      <a:rPr lang="en-AU" sz="2000" i="1">
                                                        <a:latin typeface="Cambria Math"/>
                                                      </a:rPr>
                                                    </m:ctrlPr>
                                                  </m:fPr>
                                                  <m:num>
                                                    <m:sSub>
                                                      <m:sSubPr>
                                                        <m:ctrlPr>
                                                          <a:rPr lang="en-AU" sz="2000" i="1">
                                                            <a:latin typeface="Cambria Math"/>
                                                          </a:rPr>
                                                        </m:ctrlPr>
                                                      </m:sSubPr>
                                                      <m:e>
                                                        <m:r>
                                                          <a:rPr lang="en-AU" sz="2000" i="1">
                                                            <a:latin typeface="Cambria Math"/>
                                                          </a:rPr>
                                                          <m:t>𝜆</m:t>
                                                        </m:r>
                                                      </m:e>
                                                      <m:sub>
                                                        <m:r>
                                                          <a:rPr lang="en-AU" sz="2000" i="1">
                                                            <a:latin typeface="Cambria Math"/>
                                                          </a:rPr>
                                                          <m:t>𝑛</m:t>
                                                        </m:r>
                                                      </m:sub>
                                                    </m:sSub>
                                                    <m:r>
                                                      <a:rPr lang="en-AU" sz="2000" i="1">
                                                        <a:latin typeface="Cambria Math"/>
                                                      </a:rPr>
                                                      <m:t>𝑟</m:t>
                                                    </m:r>
                                                  </m:num>
                                                  <m:den>
                                                    <m:sSub>
                                                      <m:sSubPr>
                                                        <m:ctrlPr>
                                                          <a:rPr lang="en-AU" sz="2000" i="1">
                                                            <a:latin typeface="Cambria Math"/>
                                                          </a:rPr>
                                                        </m:ctrlPr>
                                                      </m:sSubPr>
                                                      <m:e>
                                                        <m:r>
                                                          <a:rPr lang="en-AU" sz="2000" i="1">
                                                            <a:latin typeface="Cambria Math"/>
                                                          </a:rPr>
                                                          <m:t>𝑅</m:t>
                                                        </m:r>
                                                      </m:e>
                                                      <m:sub>
                                                        <m:r>
                                                          <a:rPr lang="en-AU" sz="2000" i="1">
                                                            <a:latin typeface="Cambria Math"/>
                                                          </a:rPr>
                                                          <m:t>0</m:t>
                                                        </m:r>
                                                      </m:sub>
                                                    </m:sSub>
                                                  </m:den>
                                                </m:f>
                                              </m:e>
                                            </m:d>
                                          </m:e>
                                          <m:sup>
                                            <m:r>
                                              <a:rPr lang="en-AU" sz="2000" i="1">
                                                <a:latin typeface="Cambria Math"/>
                                              </a:rPr>
                                              <m:t>2</m:t>
                                            </m:r>
                                          </m:sup>
                                        </m:sSup>
                                      </m:e>
                                    </m:d>
                                    <m:sSub>
                                      <m:sSubPr>
                                        <m:ctrlPr>
                                          <a:rPr lang="en-AU" sz="2000" i="1">
                                            <a:latin typeface="Cambria Math"/>
                                          </a:rPr>
                                        </m:ctrlPr>
                                      </m:sSubPr>
                                      <m:e>
                                        <m:r>
                                          <a:rPr lang="en-AU" sz="2000" i="1">
                                            <a:latin typeface="Cambria Math"/>
                                          </a:rPr>
                                          <m:t>𝑐</m:t>
                                        </m:r>
                                      </m:e>
                                      <m:sub>
                                        <m:r>
                                          <a:rPr lang="en-AU" sz="2000" i="1">
                                            <a:latin typeface="Cambria Math"/>
                                          </a:rPr>
                                          <m:t>𝑣</m:t>
                                        </m:r>
                                      </m:sub>
                                    </m:sSub>
                                    <m:r>
                                      <a:rPr lang="en-AU" sz="2000" i="1">
                                        <a:latin typeface="Cambria Math"/>
                                      </a:rPr>
                                      <m:t>𝑡</m:t>
                                    </m:r>
                                  </m:e>
                                </m:d>
                              </m:e>
                            </m:func>
                          </m:e>
                        </m:nary>
                      </m:e>
                    </m:nary>
                  </m:oMath>
                </a14:m>
                <a:r>
                  <a:rPr lang="en-AU" sz="2000" dirty="0" smtClean="0">
                    <a:latin typeface="Cambria" panose="02040503050406030204" pitchFamily="18" charset="0"/>
                  </a:rPr>
                  <a:t>           (1)</a:t>
                </a:r>
              </a:p>
              <a:p>
                <a:pPr algn="just"/>
                <a:endParaRPr lang="en-AU" sz="2200" dirty="0" smtClean="0">
                  <a:latin typeface="Cambria" panose="02040503050406030204" pitchFamily="18" charset="0"/>
                </a:endParaRPr>
              </a:p>
              <a:p>
                <a:pPr algn="just"/>
                <a:r>
                  <a:rPr lang="en-AU" sz="2200" dirty="0" smtClean="0">
                    <a:latin typeface="Cambria" panose="02040503050406030204" pitchFamily="18" charset="0"/>
                  </a:rPr>
                  <a:t>This analytical solution allowed </a:t>
                </a:r>
                <a:r>
                  <a:rPr lang="en-AU" sz="2200" dirty="0">
                    <a:latin typeface="Cambria" panose="02040503050406030204" pitchFamily="18" charset="0"/>
                  </a:rPr>
                  <a:t>the average degree of consolidation curves (</a:t>
                </a:r>
                <a:r>
                  <a:rPr lang="en-AU" sz="2200" i="1" dirty="0">
                    <a:latin typeface="Cambria" panose="02040503050406030204" pitchFamily="18" charset="0"/>
                  </a:rPr>
                  <a:t>U-T</a:t>
                </a:r>
                <a:r>
                  <a:rPr lang="en-AU" sz="2200" dirty="0">
                    <a:latin typeface="Cambria" panose="02040503050406030204" pitchFamily="18" charset="0"/>
                  </a:rPr>
                  <a:t> curves) </a:t>
                </a:r>
                <a:r>
                  <a:rPr lang="en-AU" sz="2200" dirty="0" smtClean="0">
                    <a:latin typeface="Cambria" panose="02040503050406030204" pitchFamily="18" charset="0"/>
                  </a:rPr>
                  <a:t>to be </a:t>
                </a:r>
                <a:r>
                  <a:rPr lang="en-AU" sz="2200" dirty="0">
                    <a:latin typeface="Cambria" panose="02040503050406030204" pitchFamily="18" charset="0"/>
                  </a:rPr>
                  <a:t>developed for various </a:t>
                </a:r>
                <a:r>
                  <a:rPr lang="en-AU" sz="2200" i="1" dirty="0">
                    <a:latin typeface="Cambria" panose="02040503050406030204" pitchFamily="18" charset="0"/>
                  </a:rPr>
                  <a:t>R/H</a:t>
                </a:r>
                <a:r>
                  <a:rPr lang="en-AU" sz="2200" dirty="0">
                    <a:latin typeface="Cambria" panose="02040503050406030204" pitchFamily="18" charset="0"/>
                  </a:rPr>
                  <a:t> values. The resulting </a:t>
                </a:r>
                <a:r>
                  <a:rPr lang="en-AU" sz="2200" i="1" dirty="0">
                    <a:latin typeface="Cambria" panose="02040503050406030204" pitchFamily="18" charset="0"/>
                  </a:rPr>
                  <a:t>U-T</a:t>
                </a:r>
                <a:r>
                  <a:rPr lang="en-AU" sz="2200" dirty="0">
                    <a:latin typeface="Cambria" panose="02040503050406030204" pitchFamily="18" charset="0"/>
                  </a:rPr>
                  <a:t> curves are </a:t>
                </a:r>
                <a:r>
                  <a:rPr lang="en-AU" sz="2200" dirty="0" smtClean="0">
                    <a:latin typeface="Cambria" panose="02040503050406030204" pitchFamily="18" charset="0"/>
                  </a:rPr>
                  <a:t>shown </a:t>
                </a:r>
                <a:r>
                  <a:rPr lang="en-AU" sz="2200" dirty="0">
                    <a:latin typeface="Cambria" panose="02040503050406030204" pitchFamily="18" charset="0"/>
                  </a:rPr>
                  <a:t>in </a:t>
                </a:r>
                <a:r>
                  <a:rPr lang="en-GB" sz="2200" dirty="0">
                    <a:latin typeface="Cambria" panose="02040503050406030204" pitchFamily="18" charset="0"/>
                  </a:rPr>
                  <a:t>Figure 2</a:t>
                </a:r>
                <a:r>
                  <a:rPr lang="en-AU" sz="2200" dirty="0" smtClean="0">
                    <a:latin typeface="Cambria" panose="02040503050406030204" pitchFamily="18" charset="0"/>
                  </a:rPr>
                  <a:t>.</a:t>
                </a:r>
              </a:p>
              <a:p>
                <a:pPr algn="just"/>
                <a:endParaRPr lang="en-AU" sz="2200" dirty="0">
                  <a:latin typeface="Cambria" panose="02040503050406030204" pitchFamily="18" charset="0"/>
                </a:endParaRPr>
              </a:p>
              <a:p>
                <a:endParaRPr lang="en-AU" sz="2500" b="1" i="1" dirty="0" smtClean="0">
                  <a:latin typeface="Cambria" panose="02040503050406030204" pitchFamily="18" charset="0"/>
                </a:endParaRPr>
              </a:p>
              <a:p>
                <a:endParaRPr lang="en-AU" sz="2500" b="1" i="1" dirty="0">
                  <a:latin typeface="Cambria" panose="02040503050406030204" pitchFamily="18" charset="0"/>
                </a:endParaRPr>
              </a:p>
              <a:p>
                <a:endParaRPr lang="en-AU" sz="2500" b="1" i="1" dirty="0" smtClean="0">
                  <a:latin typeface="Cambria" panose="02040503050406030204" pitchFamily="18" charset="0"/>
                </a:endParaRPr>
              </a:p>
              <a:p>
                <a:endParaRPr lang="en-AU" sz="2500" b="1" i="1" dirty="0">
                  <a:latin typeface="Cambria" panose="02040503050406030204" pitchFamily="18" charset="0"/>
                </a:endParaRPr>
              </a:p>
              <a:p>
                <a:endParaRPr lang="en-AU" sz="2500" b="1" i="1" dirty="0" smtClean="0">
                  <a:latin typeface="Cambria" panose="02040503050406030204" pitchFamily="18" charset="0"/>
                </a:endParaRPr>
              </a:p>
              <a:p>
                <a:endParaRPr lang="en-AU" sz="2500" b="1" i="1" dirty="0">
                  <a:latin typeface="Cambria" panose="02040503050406030204" pitchFamily="18" charset="0"/>
                </a:endParaRPr>
              </a:p>
              <a:p>
                <a:endParaRPr lang="en-AU" sz="2500" b="1" i="1" dirty="0" smtClean="0">
                  <a:latin typeface="Cambria" panose="02040503050406030204" pitchFamily="18" charset="0"/>
                </a:endParaRPr>
              </a:p>
              <a:p>
                <a:endParaRPr lang="en-AU" sz="2500" b="1" i="1" dirty="0">
                  <a:latin typeface="Cambria" panose="02040503050406030204" pitchFamily="18" charset="0"/>
                </a:endParaRPr>
              </a:p>
              <a:p>
                <a:endParaRPr lang="en-AU" sz="2500" b="1" i="1" dirty="0" smtClean="0">
                  <a:latin typeface="Cambria" panose="02040503050406030204" pitchFamily="18" charset="0"/>
                </a:endParaRPr>
              </a:p>
              <a:p>
                <a:endParaRPr lang="en-AU" sz="2500" b="1" i="1" dirty="0">
                  <a:latin typeface="Cambria" panose="02040503050406030204" pitchFamily="18" charset="0"/>
                </a:endParaRPr>
              </a:p>
              <a:p>
                <a:endParaRPr lang="en-AU" sz="2500" b="1" i="1" dirty="0" smtClean="0">
                  <a:latin typeface="Cambria" panose="02040503050406030204" pitchFamily="18" charset="0"/>
                </a:endParaRPr>
              </a:p>
              <a:p>
                <a:endParaRPr lang="en-AU" sz="2500" b="1" i="1" dirty="0">
                  <a:latin typeface="Cambria" panose="02040503050406030204" pitchFamily="18" charset="0"/>
                </a:endParaRPr>
              </a:p>
              <a:p>
                <a:endParaRPr lang="en-AU" sz="2500" b="1" i="1" dirty="0">
                  <a:latin typeface="Cambria" panose="02040503050406030204" pitchFamily="18" charset="0"/>
                </a:endParaRPr>
              </a:p>
              <a:p>
                <a:endParaRPr lang="en-AU" sz="2500" b="1" i="1" dirty="0">
                  <a:latin typeface="Cambria" panose="02040503050406030204" pitchFamily="18" charset="0"/>
                </a:endParaRPr>
              </a:p>
              <a:p>
                <a:r>
                  <a:rPr lang="en-AU" sz="2500" b="1" i="1" dirty="0" smtClean="0">
                    <a:latin typeface="Cambria" panose="02040503050406030204" pitchFamily="18" charset="0"/>
                  </a:rPr>
                  <a:t>Modified </a:t>
                </a:r>
                <a:r>
                  <a:rPr lang="en-AU" sz="2500" b="1" i="1" dirty="0">
                    <a:latin typeface="Cambria" panose="02040503050406030204" pitchFamily="18" charset="0"/>
                  </a:rPr>
                  <a:t>Curve Fitting Parameters</a:t>
                </a:r>
              </a:p>
              <a:p>
                <a:pPr algn="just"/>
                <a:r>
                  <a:rPr lang="en-AU" sz="2200" dirty="0">
                    <a:latin typeface="Cambria" panose="02040503050406030204" pitchFamily="18" charset="0"/>
                  </a:rPr>
                  <a:t>Modified curve fitting parameters to the standard Taylor and </a:t>
                </a:r>
                <a:r>
                  <a:rPr lang="en-AU" sz="2200" dirty="0" err="1">
                    <a:latin typeface="Cambria" panose="02040503050406030204" pitchFamily="18" charset="0"/>
                  </a:rPr>
                  <a:t>Casagrande</a:t>
                </a:r>
                <a:r>
                  <a:rPr lang="en-AU" sz="2200" dirty="0">
                    <a:latin typeface="Cambria" panose="02040503050406030204" pitchFamily="18" charset="0"/>
                  </a:rPr>
                  <a:t> method were proposed for the average degree of consolidation curves shown in Figure 1. Table 1 shows the modified curve fitting parameters for three dimensional consolidation. </a:t>
                </a:r>
              </a:p>
              <a:p>
                <a:pPr algn="just"/>
                <a:endParaRPr lang="en-AU" sz="2000" dirty="0">
                  <a:latin typeface="Cambria" panose="02040503050406030204" pitchFamily="18" charset="0"/>
                </a:endParaRPr>
              </a:p>
              <a:p>
                <a:r>
                  <a:rPr lang="en-AU" sz="2000" b="1" dirty="0">
                    <a:latin typeface="Cambria" panose="02040503050406030204" pitchFamily="18" charset="0"/>
                  </a:rPr>
                  <a:t>Table 1: </a:t>
                </a:r>
                <a:r>
                  <a:rPr lang="en-GB" sz="2000" b="1" dirty="0">
                    <a:latin typeface="Cambria" panose="02040503050406030204" pitchFamily="18" charset="0"/>
                  </a:rPr>
                  <a:t>Corrections of Taylor’s and </a:t>
                </a:r>
                <a:r>
                  <a:rPr lang="en-GB" sz="2000" b="1" dirty="0" err="1">
                    <a:latin typeface="Cambria" panose="02040503050406030204" pitchFamily="18" charset="0"/>
                  </a:rPr>
                  <a:t>Casagrande’s</a:t>
                </a:r>
                <a:r>
                  <a:rPr lang="en-GB" sz="2000" b="1" dirty="0">
                    <a:latin typeface="Cambria" panose="02040503050406030204" pitchFamily="18" charset="0"/>
                  </a:rPr>
                  <a:t> Method to Three Dimensional Consolidation Settlement-time plots</a:t>
                </a:r>
                <a:endParaRPr lang="en-AU" sz="2000" b="1" dirty="0">
                  <a:latin typeface="Cambria" panose="02040503050406030204" pitchFamily="18" charset="0"/>
                </a:endParaRPr>
              </a:p>
              <a:p>
                <a:endParaRPr lang="en-AU" sz="2200" b="1" dirty="0" smtClean="0">
                  <a:latin typeface="Cambria" panose="02040503050406030204" pitchFamily="18" charset="0"/>
                </a:endParaRPr>
              </a:p>
              <a:p>
                <a:pPr algn="just"/>
                <a:endParaRPr lang="en-AU" sz="2200" dirty="0" smtClean="0">
                  <a:latin typeface="Cambria" panose="02040503050406030204" pitchFamily="18" charset="0"/>
                </a:endParaRPr>
              </a:p>
              <a:p>
                <a:pPr algn="just"/>
                <a:endParaRPr lang="en-AU" sz="2200" dirty="0" smtClean="0">
                  <a:latin typeface="Cambria" panose="02040503050406030204" pitchFamily="18" charset="0"/>
                </a:endParaRPr>
              </a:p>
              <a:p>
                <a:pPr algn="just"/>
                <a:endParaRPr lang="en-AU" sz="2200" dirty="0">
                  <a:latin typeface="Cambria" panose="02040503050406030204" pitchFamily="18" charset="0"/>
                </a:endParaRPr>
              </a:p>
              <a:p>
                <a:pPr algn="just"/>
                <a:endParaRPr lang="en-AU" sz="2200" dirty="0">
                  <a:latin typeface="Cambria" panose="02040503050406030204" pitchFamily="18" charset="0"/>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10512962" y="3789008"/>
                <a:ext cx="9217023" cy="17480747"/>
              </a:xfrm>
              <a:prstGeom prst="rect">
                <a:avLst/>
              </a:prstGeom>
              <a:blipFill rotWithShape="1">
                <a:blip r:embed="rId4"/>
                <a:stretch>
                  <a:fillRect l="-1124" t="-244" r="-860"/>
                </a:stretch>
              </a:blipFill>
            </p:spPr>
            <p:txBody>
              <a:bodyPr/>
              <a:lstStyle/>
              <a:p>
                <a:r>
                  <a:rPr lang="en-AU">
                    <a:noFill/>
                  </a:rPr>
                  <a:t> </a:t>
                </a:r>
              </a:p>
            </p:txBody>
          </p:sp>
        </mc:Fallback>
      </mc:AlternateContent>
      <p:pic>
        <p:nvPicPr>
          <p:cNvPr id="18" name="Picture 17"/>
          <p:cNvPicPr/>
          <p:nvPr/>
        </p:nvPicPr>
        <p:blipFill rotWithShape="1">
          <a:blip r:embed="rId5" cstate="print">
            <a:extLst>
              <a:ext uri="{28A0092B-C50C-407E-A947-70E740481C1C}">
                <a14:useLocalDpi xmlns:a14="http://schemas.microsoft.com/office/drawing/2010/main" val="0"/>
              </a:ext>
            </a:extLst>
          </a:blip>
          <a:srcRect l="3710" t="6436" r="6865" b="2287"/>
          <a:stretch/>
        </p:blipFill>
        <p:spPr bwMode="auto">
          <a:xfrm>
            <a:off x="12868279" y="11396245"/>
            <a:ext cx="4506387" cy="4608511"/>
          </a:xfrm>
          <a:prstGeom prst="rect">
            <a:avLst/>
          </a:prstGeom>
          <a:ln>
            <a:noFill/>
          </a:ln>
          <a:extLst>
            <a:ext uri="{53640926-AAD7-44D8-BBD7-CCE9431645EC}">
              <a14:shadowObscured xmlns:a14="http://schemas.microsoft.com/office/drawing/2010/main"/>
            </a:ext>
          </a:extLst>
        </p:spPr>
      </p:pic>
      <p:pic>
        <p:nvPicPr>
          <p:cNvPr id="15" name="Picture 14"/>
          <p:cNvPicPr/>
          <p:nvPr/>
        </p:nvPicPr>
        <p:blipFill rotWithShape="1">
          <a:blip r:embed="rId6" cstate="print">
            <a:extLst>
              <a:ext uri="{28A0092B-C50C-407E-A947-70E740481C1C}">
                <a14:useLocalDpi xmlns:a14="http://schemas.microsoft.com/office/drawing/2010/main" val="0"/>
              </a:ext>
            </a:extLst>
          </a:blip>
          <a:srcRect l="17520" t="25066" r="30315" b="12256"/>
          <a:stretch/>
        </p:blipFill>
        <p:spPr bwMode="auto">
          <a:xfrm>
            <a:off x="2610595" y="10189344"/>
            <a:ext cx="5760640" cy="3816424"/>
          </a:xfrm>
          <a:prstGeom prst="rect">
            <a:avLst/>
          </a:prstGeom>
          <a:ln>
            <a:noFill/>
          </a:ln>
          <a:extLst>
            <a:ext uri="{53640926-AAD7-44D8-BBD7-CCE9431645EC}">
              <a14:shadowObscured xmlns:a14="http://schemas.microsoft.com/office/drawing/2010/main"/>
            </a:ext>
          </a:extLst>
        </p:spPr>
      </p:pic>
      <p:sp>
        <p:nvSpPr>
          <p:cNvPr id="3" name="Rectangle 2"/>
          <p:cNvSpPr/>
          <p:nvPr/>
        </p:nvSpPr>
        <p:spPr>
          <a:xfrm>
            <a:off x="10512964" y="15733960"/>
            <a:ext cx="9217023" cy="707886"/>
          </a:xfrm>
          <a:prstGeom prst="rect">
            <a:avLst/>
          </a:prstGeom>
        </p:spPr>
        <p:txBody>
          <a:bodyPr wrap="square">
            <a:spAutoFit/>
          </a:bodyPr>
          <a:lstStyle/>
          <a:p>
            <a:pPr algn="ctr"/>
            <a:r>
              <a:rPr lang="en-GB" sz="2000" b="1" dirty="0" smtClean="0"/>
              <a:t>Figure 2: </a:t>
            </a:r>
            <a:r>
              <a:rPr lang="en-GB" sz="2000" b="1" dirty="0"/>
              <a:t>Average Degree of Consolidation Curves for Varying R/H Ratios (</a:t>
            </a:r>
            <a:r>
              <a:rPr lang="en-GB" sz="2000" b="1" dirty="0" err="1">
                <a:hlinkClick r:id="rId7" action="ppaction://hlinkfile" tooltip="Lovisa, 2014 #76"/>
              </a:rPr>
              <a:t>Lovisa</a:t>
            </a:r>
            <a:r>
              <a:rPr lang="en-GB" sz="2000" b="1" dirty="0">
                <a:hlinkClick r:id="rId7" action="ppaction://hlinkfile" tooltip="Lovisa, 2014 #76"/>
              </a:rPr>
              <a:t> et al. 2014</a:t>
            </a:r>
            <a:r>
              <a:rPr lang="en-GB" sz="2000" b="1" dirty="0"/>
              <a:t>)</a:t>
            </a:r>
            <a:endParaRPr lang="en-AU" sz="2000" b="1" dirty="0"/>
          </a:p>
        </p:txBody>
      </p:sp>
      <p:sp>
        <p:nvSpPr>
          <p:cNvPr id="4" name="Oval 3"/>
          <p:cNvSpPr/>
          <p:nvPr/>
        </p:nvSpPr>
        <p:spPr>
          <a:xfrm>
            <a:off x="14312191" y="13069664"/>
            <a:ext cx="2304256" cy="360040"/>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Oval 19"/>
          <p:cNvSpPr/>
          <p:nvPr/>
        </p:nvSpPr>
        <p:spPr>
          <a:xfrm>
            <a:off x="14851955" y="14732630"/>
            <a:ext cx="2304256" cy="360040"/>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mc:AlternateContent xmlns:mc="http://schemas.openxmlformats.org/markup-compatibility/2006" xmlns:a14="http://schemas.microsoft.com/office/drawing/2010/main">
        <mc:Choice Requires="a14">
          <p:sp>
            <p:nvSpPr>
              <p:cNvPr id="5" name="TextBox 4"/>
              <p:cNvSpPr txBox="1"/>
              <p:nvPr/>
            </p:nvSpPr>
            <p:spPr>
              <a:xfrm>
                <a:off x="20129488" y="3789008"/>
                <a:ext cx="9396782" cy="24483626"/>
              </a:xfrm>
              <a:prstGeom prst="rect">
                <a:avLst/>
              </a:prstGeom>
              <a:noFill/>
            </p:spPr>
            <p:txBody>
              <a:bodyPr wrap="square" rtlCol="0">
                <a:spAutoFit/>
              </a:bodyPr>
              <a:lstStyle/>
              <a:p>
                <a:r>
                  <a:rPr lang="en-AU" sz="2500" b="1" i="1" dirty="0" smtClean="0">
                    <a:latin typeface="Cambria" panose="02040503050406030204" pitchFamily="18" charset="0"/>
                  </a:rPr>
                  <a:t>Validating Analytical Solution with Experimental Data</a:t>
                </a:r>
              </a:p>
              <a:p>
                <a:pPr algn="just"/>
                <a:r>
                  <a:rPr lang="en-AU" sz="2200" dirty="0" smtClean="0">
                    <a:latin typeface="Cambria" panose="02040503050406030204" pitchFamily="18" charset="0"/>
                  </a:rPr>
                  <a:t>The analytical solutions for a radial factor of 0.5, 0.7 and infinity, as well as experimental data for a one dimensional and three dimensional consolidation test is shown in Figure 3. As the radial factor of three dimensional consolidation is 0.5, it is expected that the analytical solution of radial factor 0.5 should closely align with this. It is evident that the experimental data falls within the bounds of the radial factors of 0.5 and 0.7, therefore verifying the analytical solution. As expected, the radial factor of infinity aligns with the one dimensional consolidation experimental data. </a:t>
                </a:r>
              </a:p>
              <a:p>
                <a:endParaRPr lang="en-AU" sz="2200" b="1" i="1" dirty="0">
                  <a:latin typeface="Cambria" panose="02040503050406030204" pitchFamily="18" charset="0"/>
                </a:endParaRPr>
              </a:p>
              <a:p>
                <a:endParaRPr lang="en-AU" sz="2200" b="1" i="1" dirty="0" smtClean="0">
                  <a:latin typeface="Cambria" panose="02040503050406030204" pitchFamily="18" charset="0"/>
                </a:endParaRPr>
              </a:p>
              <a:p>
                <a:endParaRPr lang="en-AU" sz="2200" b="1" i="1" dirty="0">
                  <a:latin typeface="Cambria" panose="02040503050406030204" pitchFamily="18" charset="0"/>
                </a:endParaRPr>
              </a:p>
              <a:p>
                <a:endParaRPr lang="en-AU" sz="2200" b="1" i="1" dirty="0" smtClean="0">
                  <a:latin typeface="Cambria" panose="02040503050406030204" pitchFamily="18" charset="0"/>
                </a:endParaRPr>
              </a:p>
              <a:p>
                <a:endParaRPr lang="en-AU" sz="2500" b="1" i="1" dirty="0">
                  <a:latin typeface="Cambria" panose="02040503050406030204" pitchFamily="18" charset="0"/>
                </a:endParaRPr>
              </a:p>
              <a:p>
                <a:endParaRPr lang="en-AU" sz="2500" b="1" i="1" dirty="0" smtClean="0">
                  <a:latin typeface="Cambria" panose="02040503050406030204" pitchFamily="18" charset="0"/>
                </a:endParaRPr>
              </a:p>
              <a:p>
                <a:endParaRPr lang="en-AU" sz="2500" b="1" i="1" dirty="0">
                  <a:latin typeface="Cambria" panose="02040503050406030204" pitchFamily="18" charset="0"/>
                </a:endParaRPr>
              </a:p>
              <a:p>
                <a:endParaRPr lang="en-AU" sz="2500" b="1" i="1" dirty="0" smtClean="0">
                  <a:latin typeface="Cambria" panose="02040503050406030204" pitchFamily="18" charset="0"/>
                </a:endParaRPr>
              </a:p>
              <a:p>
                <a:pPr algn="ctr"/>
                <a:endParaRPr lang="en-AU" sz="2500" b="1" i="1" dirty="0" smtClean="0">
                  <a:latin typeface="Cambria" panose="02040503050406030204" pitchFamily="18" charset="0"/>
                </a:endParaRPr>
              </a:p>
              <a:p>
                <a:pPr algn="ctr"/>
                <a:endParaRPr lang="en-AU" sz="2500" b="1" i="1" dirty="0">
                  <a:latin typeface="Cambria" panose="02040503050406030204" pitchFamily="18" charset="0"/>
                </a:endParaRPr>
              </a:p>
              <a:p>
                <a:pPr algn="ctr"/>
                <a:r>
                  <a:rPr lang="en-AU" sz="2000" b="1" dirty="0" smtClean="0">
                    <a:latin typeface="Cambria" panose="02040503050406030204" pitchFamily="18" charset="0"/>
                  </a:rPr>
                  <a:t>Figure 3: U-T Curves – Verifying Analytical Solution</a:t>
                </a:r>
              </a:p>
              <a:p>
                <a:pPr algn="ctr"/>
                <a:endParaRPr lang="en-AU" sz="2000" b="1" dirty="0" smtClean="0">
                  <a:latin typeface="Cambria" panose="02040503050406030204" pitchFamily="18" charset="0"/>
                </a:endParaRPr>
              </a:p>
              <a:p>
                <a:r>
                  <a:rPr lang="en-AU" sz="2500" b="1" i="1" dirty="0" smtClean="0">
                    <a:latin typeface="Cambria" panose="02040503050406030204" pitchFamily="18" charset="0"/>
                  </a:rPr>
                  <a:t>Quantifying Anisotropy </a:t>
                </a:r>
              </a:p>
              <a:p>
                <a:pPr lvl="0" algn="just"/>
                <a:r>
                  <a:rPr lang="en-AU" sz="2200" dirty="0" smtClean="0">
                    <a:latin typeface="Cambria" panose="02040503050406030204" pitchFamily="18" charset="0"/>
                  </a:rPr>
                  <a:t>The average degree of consolidation curves were used to obtain the time factor values at fifty </a:t>
                </a:r>
                <a:r>
                  <a:rPr lang="en-AU" sz="2200" dirty="0" err="1" smtClean="0">
                    <a:latin typeface="Cambria" panose="02040503050406030204" pitchFamily="18" charset="0"/>
                  </a:rPr>
                  <a:t>percent</a:t>
                </a:r>
                <a:r>
                  <a:rPr lang="en-AU" sz="2200" dirty="0" smtClean="0">
                    <a:latin typeface="Cambria" panose="02040503050406030204" pitchFamily="18" charset="0"/>
                  </a:rPr>
                  <a:t> consolidation and </a:t>
                </a:r>
                <a:r>
                  <a:rPr lang="en-AU" sz="2200" dirty="0" err="1" smtClean="0">
                    <a:latin typeface="Cambria" panose="02040503050406030204" pitchFamily="18" charset="0"/>
                  </a:rPr>
                  <a:t>ninty</a:t>
                </a:r>
                <a:r>
                  <a:rPr lang="en-AU" sz="2200" dirty="0" smtClean="0">
                    <a:latin typeface="Cambria" panose="02040503050406030204" pitchFamily="18" charset="0"/>
                  </a:rPr>
                  <a:t> </a:t>
                </a:r>
                <a:r>
                  <a:rPr lang="en-AU" sz="2200" dirty="0" err="1" smtClean="0">
                    <a:latin typeface="Cambria" panose="02040503050406030204" pitchFamily="18" charset="0"/>
                  </a:rPr>
                  <a:t>percent</a:t>
                </a:r>
                <a:r>
                  <a:rPr lang="en-AU" sz="2200" dirty="0" smtClean="0">
                    <a:latin typeface="Cambria" panose="02040503050406030204" pitchFamily="18" charset="0"/>
                  </a:rPr>
                  <a:t> consolidation for </a:t>
                </a:r>
                <a:r>
                  <a:rPr lang="en-AU" sz="2200" dirty="0" err="1" smtClean="0">
                    <a:latin typeface="Cambria" panose="02040503050406030204" pitchFamily="18" charset="0"/>
                  </a:rPr>
                  <a:t>Casagrande’s</a:t>
                </a:r>
                <a:r>
                  <a:rPr lang="en-AU" sz="2200" dirty="0" smtClean="0">
                    <a:latin typeface="Cambria" panose="02040503050406030204" pitchFamily="18" charset="0"/>
                  </a:rPr>
                  <a:t> and Taylor’s methods respectively. This was plotted against </a:t>
                </a:r>
                <a:r>
                  <a:rPr lang="en-GB" sz="2200" dirty="0" smtClean="0">
                    <a:latin typeface="Cambria" panose="02040503050406030204" pitchFamily="18" charset="0"/>
                  </a:rPr>
                  <a:t>the </a:t>
                </a:r>
                <a:r>
                  <a:rPr lang="en-GB" sz="2200" dirty="0">
                    <a:latin typeface="Cambria" panose="02040503050406030204" pitchFamily="18" charset="0"/>
                  </a:rPr>
                  <a:t>radial factor (</a:t>
                </a:r>
                <a:r>
                  <a:rPr lang="en-AU" sz="2200" i="1" dirty="0">
                    <a:latin typeface="Cambria" panose="02040503050406030204" pitchFamily="18" charset="0"/>
                  </a:rPr>
                  <a:t>R/H </a:t>
                </a:r>
                <a:r>
                  <a:rPr lang="en-AU" sz="2200" dirty="0">
                    <a:latin typeface="Cambria" panose="02040503050406030204" pitchFamily="18" charset="0"/>
                  </a:rPr>
                  <a:t>x</a:t>
                </a:r>
                <a:r>
                  <a:rPr lang="en-AU" sz="2200" i="1" dirty="0">
                    <a:latin typeface="Cambria" panose="02040503050406030204" pitchFamily="18" charset="0"/>
                  </a:rPr>
                  <a:t> (</a:t>
                </a:r>
                <a:r>
                  <a:rPr lang="en-AU" sz="2200" i="1" dirty="0" err="1">
                    <a:latin typeface="Cambria" panose="02040503050406030204" pitchFamily="18" charset="0"/>
                  </a:rPr>
                  <a:t>C</a:t>
                </a:r>
                <a:r>
                  <a:rPr lang="en-AU" sz="2200" i="1" baseline="-25000" dirty="0" err="1">
                    <a:latin typeface="Cambria" panose="02040503050406030204" pitchFamily="18" charset="0"/>
                  </a:rPr>
                  <a:t>h</a:t>
                </a:r>
                <a:r>
                  <a:rPr lang="en-AU" sz="2200" i="1" dirty="0">
                    <a:latin typeface="Cambria" panose="02040503050406030204" pitchFamily="18" charset="0"/>
                  </a:rPr>
                  <a:t>/</a:t>
                </a:r>
                <a:r>
                  <a:rPr lang="en-AU" sz="2200" i="1" dirty="0" err="1">
                    <a:latin typeface="Cambria" panose="02040503050406030204" pitchFamily="18" charset="0"/>
                  </a:rPr>
                  <a:t>C</a:t>
                </a:r>
                <a:r>
                  <a:rPr lang="en-AU" sz="2200" i="1" baseline="-25000" dirty="0" err="1">
                    <a:latin typeface="Cambria" panose="02040503050406030204" pitchFamily="18" charset="0"/>
                  </a:rPr>
                  <a:t>v</a:t>
                </a:r>
                <a:r>
                  <a:rPr lang="en-AU" sz="2200" i="1" dirty="0">
                    <a:latin typeface="Cambria" panose="02040503050406030204" pitchFamily="18" charset="0"/>
                  </a:rPr>
                  <a:t>)</a:t>
                </a:r>
                <a:r>
                  <a:rPr lang="en-AU" sz="2200" i="1" baseline="30000" dirty="0">
                    <a:latin typeface="Cambria" panose="02040503050406030204" pitchFamily="18" charset="0"/>
                  </a:rPr>
                  <a:t>0.5</a:t>
                </a:r>
                <a:r>
                  <a:rPr lang="en-AU" sz="2200" dirty="0">
                    <a:latin typeface="Cambria" panose="02040503050406030204" pitchFamily="18" charset="0"/>
                  </a:rPr>
                  <a:t> </a:t>
                </a:r>
                <a:r>
                  <a:rPr lang="en-GB" sz="2200" dirty="0" smtClean="0">
                    <a:latin typeface="Cambria" panose="02040503050406030204" pitchFamily="18" charset="0"/>
                  </a:rPr>
                  <a:t>), due to the relationship obtained between these from the domain of the analytical solution. This can be seen for </a:t>
                </a:r>
                <a:r>
                  <a:rPr lang="en-GB" sz="2200" dirty="0" err="1" smtClean="0">
                    <a:latin typeface="Cambria" panose="02040503050406030204" pitchFamily="18" charset="0"/>
                  </a:rPr>
                  <a:t>Casagrande’s</a:t>
                </a:r>
                <a:r>
                  <a:rPr lang="en-GB" sz="2200" dirty="0" smtClean="0">
                    <a:latin typeface="Cambria" panose="02040503050406030204" pitchFamily="18" charset="0"/>
                  </a:rPr>
                  <a:t> method in Figure 4. A comparison between the obtained results of the horizontal coefficient of consolidation and vertical coefficient of consolidation from experimental investigation can be seen in Figure 5. Results indicate a horizontal coefficient of consolidation (</a:t>
                </a:r>
                <a14:m>
                  <m:oMath xmlns:m="http://schemas.openxmlformats.org/officeDocument/2006/math">
                    <m:sSub>
                      <m:sSubPr>
                        <m:ctrlPr>
                          <a:rPr lang="en-AU" sz="2200" b="0" i="1" smtClean="0">
                            <a:latin typeface="Cambria Math"/>
                          </a:rPr>
                        </m:ctrlPr>
                      </m:sSubPr>
                      <m:e>
                        <m:r>
                          <a:rPr lang="en-AU" sz="2200" b="0" i="1" smtClean="0">
                            <a:latin typeface="Cambria Math"/>
                          </a:rPr>
                          <m:t>𝑐</m:t>
                        </m:r>
                      </m:e>
                      <m:sub>
                        <m:r>
                          <a:rPr lang="en-AU" sz="2200" b="0" i="1" smtClean="0">
                            <a:latin typeface="Cambria Math"/>
                          </a:rPr>
                          <m:t>h</m:t>
                        </m:r>
                      </m:sub>
                    </m:sSub>
                  </m:oMath>
                </a14:m>
                <a:r>
                  <a:rPr lang="en-GB" sz="2200" dirty="0" smtClean="0">
                    <a:latin typeface="Cambria" panose="02040503050406030204" pitchFamily="18" charset="0"/>
                  </a:rPr>
                  <a:t>) that is one to four times greater than that of the vertical coefficient of consolidation (</a:t>
                </a:r>
                <a14:m>
                  <m:oMath xmlns:m="http://schemas.openxmlformats.org/officeDocument/2006/math">
                    <m:sSub>
                      <m:sSubPr>
                        <m:ctrlPr>
                          <a:rPr lang="en-AU" sz="2200" b="0" i="1" smtClean="0">
                            <a:latin typeface="Cambria Math"/>
                          </a:rPr>
                        </m:ctrlPr>
                      </m:sSubPr>
                      <m:e>
                        <m:r>
                          <a:rPr lang="en-AU" sz="2200" b="0" i="1" smtClean="0">
                            <a:latin typeface="Cambria Math"/>
                          </a:rPr>
                          <m:t>𝑐</m:t>
                        </m:r>
                      </m:e>
                      <m:sub>
                        <m:r>
                          <a:rPr lang="en-AU" sz="2200" b="0" i="1" smtClean="0">
                            <a:latin typeface="Cambria Math"/>
                          </a:rPr>
                          <m:t>𝑣</m:t>
                        </m:r>
                      </m:sub>
                    </m:sSub>
                  </m:oMath>
                </a14:m>
                <a:r>
                  <a:rPr lang="en-GB" sz="2200" dirty="0" smtClean="0">
                    <a:latin typeface="Cambria" panose="02040503050406030204" pitchFamily="18" charset="0"/>
                  </a:rPr>
                  <a:t>).</a:t>
                </a:r>
              </a:p>
              <a:p>
                <a:pPr lvl="0" algn="just"/>
                <a:endParaRPr lang="en-GB" sz="2200" b="1" i="1" dirty="0">
                  <a:latin typeface="Cambria" panose="02040503050406030204" pitchFamily="18" charset="0"/>
                </a:endParaRPr>
              </a:p>
              <a:p>
                <a:pPr lvl="0" algn="just"/>
                <a:endParaRPr lang="en-GB" sz="2200" b="1" i="1" dirty="0" smtClean="0">
                  <a:latin typeface="Cambria" panose="02040503050406030204" pitchFamily="18" charset="0"/>
                </a:endParaRPr>
              </a:p>
              <a:p>
                <a:pPr lvl="0" algn="just"/>
                <a:endParaRPr lang="en-GB" sz="2200" b="1" i="1" dirty="0">
                  <a:latin typeface="Cambria" panose="02040503050406030204" pitchFamily="18" charset="0"/>
                </a:endParaRPr>
              </a:p>
              <a:p>
                <a:pPr lvl="0" algn="just"/>
                <a:endParaRPr lang="en-GB" sz="2200" b="1" i="1" dirty="0" smtClean="0">
                  <a:latin typeface="Cambria" panose="02040503050406030204" pitchFamily="18" charset="0"/>
                </a:endParaRPr>
              </a:p>
              <a:p>
                <a:pPr lvl="0" algn="just"/>
                <a:endParaRPr lang="en-GB" sz="2200" b="1" i="1" dirty="0">
                  <a:latin typeface="Cambria" panose="02040503050406030204" pitchFamily="18" charset="0"/>
                </a:endParaRPr>
              </a:p>
              <a:p>
                <a:pPr lvl="0" algn="just"/>
                <a:endParaRPr lang="en-GB" sz="2200" b="1" i="1" dirty="0" smtClean="0">
                  <a:latin typeface="Cambria" panose="02040503050406030204" pitchFamily="18" charset="0"/>
                </a:endParaRPr>
              </a:p>
              <a:p>
                <a:pPr lvl="0" algn="just"/>
                <a:endParaRPr lang="en-GB" sz="2200" b="1" i="1" dirty="0">
                  <a:latin typeface="Cambria" panose="02040503050406030204" pitchFamily="18" charset="0"/>
                </a:endParaRPr>
              </a:p>
              <a:p>
                <a:pPr lvl="0" algn="just"/>
                <a:endParaRPr lang="en-GB" sz="2200" b="1" i="1" dirty="0" smtClean="0">
                  <a:latin typeface="Cambria" panose="02040503050406030204" pitchFamily="18" charset="0"/>
                </a:endParaRPr>
              </a:p>
              <a:p>
                <a:pPr lvl="0" algn="just"/>
                <a:endParaRPr lang="en-GB" sz="2200" b="1" i="1" dirty="0">
                  <a:latin typeface="Cambria" panose="02040503050406030204" pitchFamily="18" charset="0"/>
                </a:endParaRPr>
              </a:p>
              <a:p>
                <a:pPr lvl="0" algn="just"/>
                <a:endParaRPr lang="en-GB" sz="2200" b="1" i="1" dirty="0" smtClean="0">
                  <a:latin typeface="Cambria" panose="02040503050406030204" pitchFamily="18" charset="0"/>
                </a:endParaRPr>
              </a:p>
              <a:p>
                <a:pPr lvl="0" algn="just"/>
                <a:endParaRPr lang="en-GB" sz="2200" b="1" i="1" dirty="0">
                  <a:latin typeface="Cambria" panose="02040503050406030204" pitchFamily="18" charset="0"/>
                </a:endParaRPr>
              </a:p>
              <a:p>
                <a:pPr lvl="0" algn="just"/>
                <a:r>
                  <a:rPr lang="en-GB" sz="2500" b="1" i="1" dirty="0" smtClean="0">
                    <a:latin typeface="Cambria" panose="02040503050406030204" pitchFamily="18" charset="0"/>
                  </a:rPr>
                  <a:t>Significance </a:t>
                </a:r>
                <a:r>
                  <a:rPr lang="en-GB" sz="2500" b="1" i="1" dirty="0">
                    <a:latin typeface="Cambria" panose="02040503050406030204" pitchFamily="18" charset="0"/>
                  </a:rPr>
                  <a:t>of </a:t>
                </a:r>
                <a:r>
                  <a:rPr lang="en-GB" sz="2500" b="1" i="1" dirty="0" smtClean="0">
                    <a:latin typeface="Cambria" panose="02040503050406030204" pitchFamily="18" charset="0"/>
                  </a:rPr>
                  <a:t>this study</a:t>
                </a:r>
                <a:endParaRPr lang="en-GB" sz="2500" b="1" i="1" dirty="0">
                  <a:latin typeface="Cambria" panose="02040503050406030204" pitchFamily="18" charset="0"/>
                </a:endParaRPr>
              </a:p>
              <a:p>
                <a:pPr algn="just"/>
                <a:r>
                  <a:rPr lang="en-GB" sz="2200" dirty="0">
                    <a:latin typeface="Cambria" panose="02040503050406030204" pitchFamily="18" charset="0"/>
                  </a:rPr>
                  <a:t>The implication of this study to field applications is a reduced estimate of the time of consolidation due to the consideration of horizontal drainage, resulting in more efficient project time management and cost savings. Experimental investigations can also be completed quicker with the use of the three dimensional </a:t>
                </a:r>
                <a:r>
                  <a:rPr lang="en-GB" sz="2200" dirty="0" smtClean="0">
                    <a:latin typeface="Cambria" panose="02040503050406030204" pitchFamily="18" charset="0"/>
                  </a:rPr>
                  <a:t>consolidation apparatus.</a:t>
                </a:r>
                <a:endParaRPr lang="en-GB" sz="2400" dirty="0">
                  <a:latin typeface="Cambria" panose="02040503050406030204" pitchFamily="18" charset="0"/>
                </a:endParaRPr>
              </a:p>
              <a:p>
                <a:pPr algn="just"/>
                <a:endParaRPr lang="en-GB" sz="2200" dirty="0" smtClean="0">
                  <a:latin typeface="Cambria" panose="02040503050406030204" pitchFamily="18" charset="0"/>
                </a:endParaRPr>
              </a:p>
              <a:p>
                <a:pPr algn="just"/>
                <a:endParaRPr lang="en-GB" sz="2200" dirty="0">
                  <a:latin typeface="Cambria" panose="02040503050406030204" pitchFamily="18" charset="0"/>
                </a:endParaRPr>
              </a:p>
              <a:p>
                <a:pPr algn="just"/>
                <a:endParaRPr lang="en-GB" sz="2200" dirty="0" smtClean="0">
                  <a:latin typeface="Cambria" panose="02040503050406030204" pitchFamily="18" charset="0"/>
                </a:endParaRPr>
              </a:p>
              <a:p>
                <a:pPr algn="just"/>
                <a:endParaRPr lang="en-GB" sz="2200" dirty="0">
                  <a:latin typeface="Cambria" panose="02040503050406030204" pitchFamily="18" charset="0"/>
                </a:endParaRPr>
              </a:p>
              <a:p>
                <a:pPr algn="just"/>
                <a:endParaRPr lang="en-GB" sz="2200" dirty="0" smtClean="0">
                  <a:latin typeface="Cambria" panose="02040503050406030204" pitchFamily="18" charset="0"/>
                </a:endParaRPr>
              </a:p>
              <a:p>
                <a:pPr algn="just"/>
                <a:endParaRPr lang="en-GB" sz="2200" dirty="0">
                  <a:latin typeface="Cambria" panose="02040503050406030204" pitchFamily="18" charset="0"/>
                </a:endParaRPr>
              </a:p>
              <a:p>
                <a:pPr algn="just"/>
                <a:endParaRPr lang="en-GB" sz="2200" dirty="0" smtClean="0">
                  <a:latin typeface="Cambria" panose="02040503050406030204" pitchFamily="18" charset="0"/>
                </a:endParaRPr>
              </a:p>
              <a:p>
                <a:pPr algn="just"/>
                <a:endParaRPr lang="en-GB" sz="2200" dirty="0">
                  <a:latin typeface="Cambria" panose="02040503050406030204" pitchFamily="18" charset="0"/>
                </a:endParaRPr>
              </a:p>
              <a:p>
                <a:pPr algn="just"/>
                <a:endParaRPr lang="en-GB" sz="2200" dirty="0" smtClean="0">
                  <a:latin typeface="Cambria" panose="02040503050406030204" pitchFamily="18" charset="0"/>
                </a:endParaRPr>
              </a:p>
              <a:p>
                <a:pPr algn="just"/>
                <a:endParaRPr lang="en-GB" sz="2200" dirty="0">
                  <a:latin typeface="Cambria" panose="02040503050406030204" pitchFamily="18" charset="0"/>
                </a:endParaRPr>
              </a:p>
              <a:p>
                <a:pPr algn="just"/>
                <a:endParaRPr lang="en-GB" sz="2200" dirty="0" smtClean="0">
                  <a:latin typeface="Cambria" panose="02040503050406030204" pitchFamily="18" charset="0"/>
                </a:endParaRPr>
              </a:p>
              <a:p>
                <a:pPr algn="just"/>
                <a:endParaRPr lang="en-GB" sz="2200" dirty="0">
                  <a:latin typeface="Cambria" panose="02040503050406030204" pitchFamily="18" charset="0"/>
                </a:endParaRPr>
              </a:p>
              <a:p>
                <a:pPr algn="just"/>
                <a:endParaRPr lang="en-GB" sz="2200" dirty="0">
                  <a:latin typeface="Cambria" panose="02040503050406030204" pitchFamily="18" charset="0"/>
                </a:endParaRPr>
              </a:p>
              <a:p>
                <a:pPr algn="just"/>
                <a:endParaRPr lang="en-GB" sz="2200" dirty="0" smtClean="0">
                  <a:latin typeface="Cambria" panose="02040503050406030204" pitchFamily="18" charset="0"/>
                </a:endParaRPr>
              </a:p>
              <a:p>
                <a:pPr algn="just"/>
                <a:endParaRPr lang="en-GB" sz="2200" dirty="0">
                  <a:latin typeface="Cambria" panose="02040503050406030204" pitchFamily="18" charset="0"/>
                </a:endParaRPr>
              </a:p>
              <a:p>
                <a:pPr algn="just"/>
                <a:endParaRPr lang="en-GB" sz="2200" dirty="0" smtClean="0">
                  <a:latin typeface="Cambria" panose="02040503050406030204" pitchFamily="18" charset="0"/>
                </a:endParaRPr>
              </a:p>
              <a:p>
                <a:pPr algn="just"/>
                <a:endParaRPr lang="en-GB" sz="2200" dirty="0">
                  <a:latin typeface="Cambria" panose="02040503050406030204" pitchFamily="18" charset="0"/>
                </a:endParaRPr>
              </a:p>
              <a:p>
                <a:pPr algn="just"/>
                <a:endParaRPr lang="en-GB" sz="2200" dirty="0" smtClean="0">
                  <a:latin typeface="Cambria" panose="02040503050406030204" pitchFamily="18" charset="0"/>
                </a:endParaRPr>
              </a:p>
              <a:p>
                <a:pPr algn="just"/>
                <a:endParaRPr lang="en-GB" sz="2200" dirty="0">
                  <a:latin typeface="Cambria" panose="02040503050406030204" pitchFamily="18" charset="0"/>
                </a:endParaRPr>
              </a:p>
              <a:p>
                <a:pPr algn="just"/>
                <a:endParaRPr lang="en-GB" sz="2200" dirty="0" smtClean="0">
                  <a:latin typeface="Cambria" panose="02040503050406030204" pitchFamily="18" charset="0"/>
                </a:endParaRPr>
              </a:p>
              <a:p>
                <a:pPr algn="just"/>
                <a:endParaRPr lang="en-AU" sz="2200" dirty="0" smtClean="0">
                  <a:latin typeface="Cambria" panose="02040503050406030204" pitchFamily="18"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20129488" y="3789008"/>
                <a:ext cx="9396782" cy="24483626"/>
              </a:xfrm>
              <a:prstGeom prst="rect">
                <a:avLst/>
              </a:prstGeom>
              <a:blipFill rotWithShape="1">
                <a:blip r:embed="rId8"/>
                <a:stretch>
                  <a:fillRect l="-1038" t="-174" r="-843"/>
                </a:stretch>
              </a:blipFill>
            </p:spPr>
            <p:txBody>
              <a:bodyPr/>
              <a:lstStyle/>
              <a:p>
                <a:r>
                  <a:rPr lang="en-AU">
                    <a:noFill/>
                  </a:rPr>
                  <a:t> </a:t>
                </a:r>
              </a:p>
            </p:txBody>
          </p:sp>
        </mc:Fallback>
      </mc:AlternateContent>
      <p:graphicFrame>
        <p:nvGraphicFramePr>
          <p:cNvPr id="22" name="Table 21"/>
          <p:cNvGraphicFramePr>
            <a:graphicFrameLocks noGrp="1"/>
          </p:cNvGraphicFramePr>
          <p:nvPr>
            <p:extLst>
              <p:ext uri="{D42A27DB-BD31-4B8C-83A1-F6EECF244321}">
                <p14:modId xmlns:p14="http://schemas.microsoft.com/office/powerpoint/2010/main" val="1787251354"/>
              </p:ext>
            </p:extLst>
          </p:nvPr>
        </p:nvGraphicFramePr>
        <p:xfrm>
          <a:off x="11197037" y="19622392"/>
          <a:ext cx="7848872" cy="1028994"/>
        </p:xfrm>
        <a:graphic>
          <a:graphicData uri="http://schemas.openxmlformats.org/drawingml/2006/table">
            <a:tbl>
              <a:tblPr firstRow="1" firstCol="1" bandRow="1">
                <a:tableStyleId>{5C22544A-7EE6-4342-B048-85BDC9FD1C3A}</a:tableStyleId>
              </a:tblPr>
              <a:tblGrid>
                <a:gridCol w="1159277"/>
                <a:gridCol w="912217"/>
                <a:gridCol w="912217"/>
                <a:gridCol w="1156749"/>
                <a:gridCol w="971759"/>
                <a:gridCol w="839050"/>
                <a:gridCol w="838100"/>
                <a:gridCol w="1059503"/>
              </a:tblGrid>
              <a:tr h="262079">
                <a:tc>
                  <a:txBody>
                    <a:bodyPr/>
                    <a:lstStyle/>
                    <a:p>
                      <a:endParaRPr lang="en-AU" sz="1000" dirty="0">
                        <a:effectLst/>
                        <a:latin typeface="Times New Roman"/>
                      </a:endParaRPr>
                    </a:p>
                  </a:txBody>
                  <a:tcPr marL="68580" marR="68580" marT="0" marB="0" anchor="b"/>
                </a:tc>
                <a:tc>
                  <a:txBody>
                    <a:bodyPr/>
                    <a:lstStyle/>
                    <a:p>
                      <a:endParaRPr lang="en-AU" sz="1000" dirty="0">
                        <a:effectLst/>
                        <a:latin typeface="Times New Roman"/>
                      </a:endParaRPr>
                    </a:p>
                  </a:txBody>
                  <a:tcPr marL="68580" marR="68580" marT="0" marB="0" anchor="b"/>
                </a:tc>
                <a:tc>
                  <a:txBody>
                    <a:bodyPr/>
                    <a:lstStyle/>
                    <a:p>
                      <a:endParaRPr lang="en-AU" sz="1000" dirty="0">
                        <a:effectLst/>
                        <a:latin typeface="Times New Roman"/>
                      </a:endParaRPr>
                    </a:p>
                  </a:txBody>
                  <a:tcPr marL="68580" marR="68580" marT="0" marB="0" anchor="b"/>
                </a:tc>
                <a:tc gridSpan="2">
                  <a:txBody>
                    <a:bodyPr/>
                    <a:lstStyle/>
                    <a:p>
                      <a:pPr algn="ctr">
                        <a:lnSpc>
                          <a:spcPct val="150000"/>
                        </a:lnSpc>
                        <a:spcAft>
                          <a:spcPts val="0"/>
                        </a:spcAft>
                      </a:pPr>
                      <a:r>
                        <a:rPr lang="en-AU" sz="1100">
                          <a:effectLst/>
                        </a:rPr>
                        <a:t>Casagrande's Method</a:t>
                      </a:r>
                      <a:endParaRPr lang="en-AU" sz="1100">
                        <a:effectLst/>
                        <a:latin typeface="Times New Roman"/>
                        <a:ea typeface="Times New Roman"/>
                      </a:endParaRPr>
                    </a:p>
                  </a:txBody>
                  <a:tcPr marL="68580" marR="68580" marT="0" marB="0" anchor="b"/>
                </a:tc>
                <a:tc hMerge="1">
                  <a:txBody>
                    <a:bodyPr/>
                    <a:lstStyle/>
                    <a:p>
                      <a:endParaRPr lang="en-AU"/>
                    </a:p>
                  </a:txBody>
                  <a:tcPr/>
                </a:tc>
                <a:tc gridSpan="3">
                  <a:txBody>
                    <a:bodyPr/>
                    <a:lstStyle/>
                    <a:p>
                      <a:pPr algn="ctr">
                        <a:lnSpc>
                          <a:spcPct val="150000"/>
                        </a:lnSpc>
                        <a:spcAft>
                          <a:spcPts val="0"/>
                        </a:spcAft>
                      </a:pPr>
                      <a:r>
                        <a:rPr lang="en-AU" sz="1100">
                          <a:effectLst/>
                        </a:rPr>
                        <a:t>Taylor's Method</a:t>
                      </a:r>
                      <a:endParaRPr lang="en-AU" sz="1100">
                        <a:effectLst/>
                        <a:latin typeface="Times New Roman"/>
                        <a:ea typeface="Times New Roman"/>
                      </a:endParaRPr>
                    </a:p>
                  </a:txBody>
                  <a:tcPr marL="68580" marR="68580" marT="0" marB="0" anchor="b"/>
                </a:tc>
                <a:tc hMerge="1">
                  <a:txBody>
                    <a:bodyPr/>
                    <a:lstStyle/>
                    <a:p>
                      <a:endParaRPr lang="en-AU"/>
                    </a:p>
                  </a:txBody>
                  <a:tcPr/>
                </a:tc>
                <a:tc hMerge="1">
                  <a:txBody>
                    <a:bodyPr/>
                    <a:lstStyle/>
                    <a:p>
                      <a:endParaRPr lang="en-AU"/>
                    </a:p>
                  </a:txBody>
                  <a:tcPr/>
                </a:tc>
              </a:tr>
              <a:tr h="205172">
                <a:tc>
                  <a:txBody>
                    <a:bodyPr/>
                    <a:lstStyle/>
                    <a:p>
                      <a:pPr algn="ctr">
                        <a:lnSpc>
                          <a:spcPct val="150000"/>
                        </a:lnSpc>
                        <a:spcAft>
                          <a:spcPts val="0"/>
                        </a:spcAft>
                      </a:pPr>
                      <a:r>
                        <a:rPr lang="en-AU" sz="1100">
                          <a:effectLst/>
                        </a:rPr>
                        <a:t>R/H</a:t>
                      </a:r>
                      <a:endParaRPr lang="en-AU" sz="1100">
                        <a:effectLst/>
                        <a:latin typeface="Times New Roman"/>
                        <a:ea typeface="Times New Roman"/>
                      </a:endParaRPr>
                    </a:p>
                  </a:txBody>
                  <a:tcPr marL="68580" marR="68580" marT="0" marB="0" anchor="b"/>
                </a:tc>
                <a:tc>
                  <a:txBody>
                    <a:bodyPr/>
                    <a:lstStyle/>
                    <a:p>
                      <a:pPr algn="ctr">
                        <a:lnSpc>
                          <a:spcPct val="150000"/>
                        </a:lnSpc>
                        <a:spcAft>
                          <a:spcPts val="0"/>
                        </a:spcAft>
                      </a:pPr>
                      <a:r>
                        <a:rPr lang="en-AU" sz="1100" b="1" dirty="0" err="1">
                          <a:effectLst/>
                        </a:rPr>
                        <a:t>c</a:t>
                      </a:r>
                      <a:r>
                        <a:rPr lang="en-AU" sz="800" b="1" dirty="0" err="1">
                          <a:effectLst/>
                        </a:rPr>
                        <a:t>h</a:t>
                      </a:r>
                      <a:r>
                        <a:rPr lang="en-AU" sz="1100" b="1" dirty="0">
                          <a:effectLst/>
                        </a:rPr>
                        <a:t>/c</a:t>
                      </a:r>
                      <a:r>
                        <a:rPr lang="en-AU" sz="800" b="1" dirty="0">
                          <a:effectLst/>
                        </a:rPr>
                        <a:t>v</a:t>
                      </a:r>
                      <a:endParaRPr lang="en-AU" sz="1100" b="1" dirty="0">
                        <a:effectLst/>
                        <a:latin typeface="Times New Roman"/>
                        <a:ea typeface="Times New Roman"/>
                      </a:endParaRPr>
                    </a:p>
                  </a:txBody>
                  <a:tcPr marL="68580" marR="68580" marT="0" marB="0" anchor="b"/>
                </a:tc>
                <a:tc>
                  <a:txBody>
                    <a:bodyPr/>
                    <a:lstStyle/>
                    <a:p>
                      <a:pPr algn="ctr">
                        <a:lnSpc>
                          <a:spcPct val="150000"/>
                        </a:lnSpc>
                        <a:spcAft>
                          <a:spcPts val="0"/>
                        </a:spcAft>
                      </a:pPr>
                      <a:r>
                        <a:rPr lang="en-AU" sz="1100" b="1" dirty="0">
                          <a:effectLst/>
                        </a:rPr>
                        <a:t>Domain</a:t>
                      </a:r>
                      <a:endParaRPr lang="en-AU" sz="1100" b="1" dirty="0">
                        <a:effectLst/>
                        <a:latin typeface="Times New Roman"/>
                        <a:ea typeface="Times New Roman"/>
                      </a:endParaRPr>
                    </a:p>
                  </a:txBody>
                  <a:tcPr marL="68580" marR="68580" marT="0" marB="0" anchor="b"/>
                </a:tc>
                <a:tc>
                  <a:txBody>
                    <a:bodyPr/>
                    <a:lstStyle/>
                    <a:p>
                      <a:pPr algn="ctr">
                        <a:lnSpc>
                          <a:spcPct val="150000"/>
                        </a:lnSpc>
                        <a:spcAft>
                          <a:spcPts val="0"/>
                        </a:spcAft>
                      </a:pPr>
                      <a:r>
                        <a:rPr lang="en-AU" sz="1100" b="1" dirty="0">
                          <a:effectLst/>
                        </a:rPr>
                        <a:t>f</a:t>
                      </a:r>
                      <a:r>
                        <a:rPr lang="en-AU" sz="800" b="1" dirty="0">
                          <a:effectLst/>
                        </a:rPr>
                        <a:t>c</a:t>
                      </a:r>
                      <a:endParaRPr lang="en-AU" sz="1100" b="1" dirty="0">
                        <a:effectLst/>
                        <a:latin typeface="Times New Roman"/>
                        <a:ea typeface="Times New Roman"/>
                      </a:endParaRPr>
                    </a:p>
                  </a:txBody>
                  <a:tcPr marL="68580" marR="68580" marT="0" marB="0" anchor="b"/>
                </a:tc>
                <a:tc>
                  <a:txBody>
                    <a:bodyPr/>
                    <a:lstStyle/>
                    <a:p>
                      <a:pPr algn="ctr">
                        <a:lnSpc>
                          <a:spcPct val="150000"/>
                        </a:lnSpc>
                        <a:spcAft>
                          <a:spcPts val="0"/>
                        </a:spcAft>
                      </a:pPr>
                      <a:r>
                        <a:rPr lang="en-AU" sz="1100" b="1" dirty="0">
                          <a:effectLst/>
                        </a:rPr>
                        <a:t>T</a:t>
                      </a:r>
                      <a:r>
                        <a:rPr lang="en-AU" sz="800" b="1" dirty="0">
                          <a:effectLst/>
                        </a:rPr>
                        <a:t>50</a:t>
                      </a:r>
                      <a:endParaRPr lang="en-AU" sz="1100" b="1" dirty="0">
                        <a:effectLst/>
                        <a:latin typeface="Times New Roman"/>
                        <a:ea typeface="Times New Roman"/>
                      </a:endParaRPr>
                    </a:p>
                  </a:txBody>
                  <a:tcPr marL="68580" marR="68580" marT="0" marB="0" anchor="b"/>
                </a:tc>
                <a:tc>
                  <a:txBody>
                    <a:bodyPr/>
                    <a:lstStyle/>
                    <a:p>
                      <a:pPr algn="ctr">
                        <a:lnSpc>
                          <a:spcPct val="150000"/>
                        </a:lnSpc>
                        <a:spcAft>
                          <a:spcPts val="0"/>
                        </a:spcAft>
                      </a:pPr>
                      <a:r>
                        <a:rPr lang="en-AU" sz="1100" b="1" dirty="0" err="1">
                          <a:effectLst/>
                        </a:rPr>
                        <a:t>f</a:t>
                      </a:r>
                      <a:r>
                        <a:rPr lang="en-AU" sz="800" b="1" dirty="0" err="1">
                          <a:effectLst/>
                        </a:rPr>
                        <a:t>T</a:t>
                      </a:r>
                      <a:endParaRPr lang="en-AU" sz="1100" b="1" dirty="0">
                        <a:effectLst/>
                        <a:latin typeface="Times New Roman"/>
                        <a:ea typeface="Times New Roman"/>
                      </a:endParaRPr>
                    </a:p>
                  </a:txBody>
                  <a:tcPr marL="68580" marR="68580" marT="0" marB="0" anchor="b"/>
                </a:tc>
                <a:tc>
                  <a:txBody>
                    <a:bodyPr/>
                    <a:lstStyle/>
                    <a:p>
                      <a:pPr algn="ctr">
                        <a:lnSpc>
                          <a:spcPct val="150000"/>
                        </a:lnSpc>
                        <a:spcAft>
                          <a:spcPts val="0"/>
                        </a:spcAft>
                      </a:pPr>
                      <a:r>
                        <a:rPr lang="en-AU" sz="1100" b="1" dirty="0">
                          <a:effectLst/>
                        </a:rPr>
                        <a:t>B</a:t>
                      </a:r>
                      <a:endParaRPr lang="en-AU" sz="1100" b="1" dirty="0">
                        <a:effectLst/>
                        <a:latin typeface="Times New Roman"/>
                        <a:ea typeface="Times New Roman"/>
                      </a:endParaRPr>
                    </a:p>
                  </a:txBody>
                  <a:tcPr marL="68580" marR="68580" marT="0" marB="0" anchor="b"/>
                </a:tc>
                <a:tc>
                  <a:txBody>
                    <a:bodyPr/>
                    <a:lstStyle/>
                    <a:p>
                      <a:pPr algn="ctr">
                        <a:lnSpc>
                          <a:spcPct val="150000"/>
                        </a:lnSpc>
                        <a:spcAft>
                          <a:spcPts val="0"/>
                        </a:spcAft>
                      </a:pPr>
                      <a:r>
                        <a:rPr lang="en-AU" sz="1100" b="1" dirty="0">
                          <a:effectLst/>
                        </a:rPr>
                        <a:t>T</a:t>
                      </a:r>
                      <a:r>
                        <a:rPr lang="en-AU" sz="800" b="1" dirty="0">
                          <a:effectLst/>
                        </a:rPr>
                        <a:t>90</a:t>
                      </a:r>
                      <a:endParaRPr lang="en-AU" sz="1100" b="1" dirty="0">
                        <a:effectLst/>
                        <a:latin typeface="Times New Roman"/>
                        <a:ea typeface="Times New Roman"/>
                      </a:endParaRPr>
                    </a:p>
                  </a:txBody>
                  <a:tcPr marL="68580" marR="68580" marT="0" marB="0" anchor="b"/>
                </a:tc>
              </a:tr>
              <a:tr h="204363">
                <a:tc>
                  <a:txBody>
                    <a:bodyPr/>
                    <a:lstStyle/>
                    <a:p>
                      <a:pPr algn="r">
                        <a:lnSpc>
                          <a:spcPct val="150000"/>
                        </a:lnSpc>
                        <a:spcAft>
                          <a:spcPts val="0"/>
                        </a:spcAft>
                      </a:pPr>
                      <a:r>
                        <a:rPr lang="en-AU" sz="1100" dirty="0" smtClean="0">
                          <a:effectLst/>
                        </a:rPr>
                        <a:t>10000000</a:t>
                      </a:r>
                      <a:endParaRPr lang="en-AU" sz="1100" dirty="0">
                        <a:effectLst/>
                        <a:latin typeface="Times New Roman"/>
                        <a:ea typeface="Times New Roman"/>
                      </a:endParaRPr>
                    </a:p>
                  </a:txBody>
                  <a:tcPr marL="68580" marR="68580" marT="0" marB="0" anchor="b"/>
                </a:tc>
                <a:tc>
                  <a:txBody>
                    <a:bodyPr/>
                    <a:lstStyle/>
                    <a:p>
                      <a:pPr algn="r">
                        <a:lnSpc>
                          <a:spcPct val="150000"/>
                        </a:lnSpc>
                        <a:spcAft>
                          <a:spcPts val="0"/>
                        </a:spcAft>
                      </a:pPr>
                      <a:r>
                        <a:rPr lang="en-AU" sz="1100">
                          <a:effectLst/>
                        </a:rPr>
                        <a:t>0</a:t>
                      </a:r>
                      <a:endParaRPr lang="en-AU" sz="1100">
                        <a:effectLst/>
                        <a:latin typeface="Times New Roman"/>
                        <a:ea typeface="Times New Roman"/>
                      </a:endParaRPr>
                    </a:p>
                  </a:txBody>
                  <a:tcPr marL="68580" marR="68580" marT="0" marB="0" anchor="b"/>
                </a:tc>
                <a:tc>
                  <a:txBody>
                    <a:bodyPr/>
                    <a:lstStyle/>
                    <a:p>
                      <a:pPr algn="r">
                        <a:lnSpc>
                          <a:spcPct val="150000"/>
                        </a:lnSpc>
                        <a:spcAft>
                          <a:spcPts val="0"/>
                        </a:spcAft>
                      </a:pPr>
                      <a:r>
                        <a:rPr lang="en-AU" sz="1100">
                          <a:effectLst/>
                        </a:rPr>
                        <a:t>52.1</a:t>
                      </a:r>
                      <a:endParaRPr lang="en-AU" sz="1100">
                        <a:effectLst/>
                        <a:latin typeface="Times New Roman"/>
                        <a:ea typeface="Times New Roman"/>
                      </a:endParaRPr>
                    </a:p>
                  </a:txBody>
                  <a:tcPr marL="68580" marR="68580" marT="0" marB="0" anchor="b"/>
                </a:tc>
                <a:tc>
                  <a:txBody>
                    <a:bodyPr/>
                    <a:lstStyle/>
                    <a:p>
                      <a:pPr algn="r">
                        <a:lnSpc>
                          <a:spcPct val="150000"/>
                        </a:lnSpc>
                        <a:spcAft>
                          <a:spcPts val="0"/>
                        </a:spcAft>
                      </a:pPr>
                      <a:r>
                        <a:rPr lang="en-AU" sz="1100">
                          <a:effectLst/>
                        </a:rPr>
                        <a:t>4</a:t>
                      </a:r>
                      <a:endParaRPr lang="en-AU" sz="1100">
                        <a:effectLst/>
                        <a:latin typeface="Times New Roman"/>
                        <a:ea typeface="Times New Roman"/>
                      </a:endParaRPr>
                    </a:p>
                  </a:txBody>
                  <a:tcPr marL="68580" marR="68580" marT="0" marB="0" anchor="b"/>
                </a:tc>
                <a:tc>
                  <a:txBody>
                    <a:bodyPr/>
                    <a:lstStyle/>
                    <a:p>
                      <a:pPr algn="r">
                        <a:lnSpc>
                          <a:spcPct val="150000"/>
                        </a:lnSpc>
                        <a:spcAft>
                          <a:spcPts val="0"/>
                        </a:spcAft>
                      </a:pPr>
                      <a:r>
                        <a:rPr lang="en-AU" sz="1100">
                          <a:effectLst/>
                        </a:rPr>
                        <a:t>0.049</a:t>
                      </a:r>
                      <a:endParaRPr lang="en-AU" sz="1100">
                        <a:effectLst/>
                        <a:latin typeface="Times New Roman"/>
                        <a:ea typeface="Times New Roman"/>
                      </a:endParaRPr>
                    </a:p>
                  </a:txBody>
                  <a:tcPr marL="68580" marR="68580" marT="0" marB="0" anchor="b"/>
                </a:tc>
                <a:tc>
                  <a:txBody>
                    <a:bodyPr/>
                    <a:lstStyle/>
                    <a:p>
                      <a:pPr algn="r">
                        <a:lnSpc>
                          <a:spcPct val="150000"/>
                        </a:lnSpc>
                        <a:spcAft>
                          <a:spcPts val="0"/>
                        </a:spcAft>
                      </a:pPr>
                      <a:r>
                        <a:rPr lang="en-AU" sz="1100">
                          <a:effectLst/>
                        </a:rPr>
                        <a:t>1.15</a:t>
                      </a:r>
                      <a:endParaRPr lang="en-AU" sz="1100">
                        <a:effectLst/>
                        <a:latin typeface="Times New Roman"/>
                        <a:ea typeface="Times New Roman"/>
                      </a:endParaRPr>
                    </a:p>
                  </a:txBody>
                  <a:tcPr marL="68580" marR="68580" marT="0" marB="0" anchor="b"/>
                </a:tc>
                <a:tc>
                  <a:txBody>
                    <a:bodyPr/>
                    <a:lstStyle/>
                    <a:p>
                      <a:pPr algn="r">
                        <a:lnSpc>
                          <a:spcPct val="150000"/>
                        </a:lnSpc>
                        <a:spcAft>
                          <a:spcPts val="0"/>
                        </a:spcAft>
                      </a:pPr>
                      <a:r>
                        <a:rPr lang="en-AU" sz="1100">
                          <a:effectLst/>
                        </a:rPr>
                        <a:t>0.5</a:t>
                      </a:r>
                      <a:endParaRPr lang="en-AU" sz="1100">
                        <a:effectLst/>
                        <a:latin typeface="Times New Roman"/>
                        <a:ea typeface="Times New Roman"/>
                      </a:endParaRPr>
                    </a:p>
                  </a:txBody>
                  <a:tcPr marL="68580" marR="68580" marT="0" marB="0" anchor="b"/>
                </a:tc>
                <a:tc>
                  <a:txBody>
                    <a:bodyPr/>
                    <a:lstStyle/>
                    <a:p>
                      <a:pPr algn="r">
                        <a:lnSpc>
                          <a:spcPct val="150000"/>
                        </a:lnSpc>
                        <a:spcAft>
                          <a:spcPts val="0"/>
                        </a:spcAft>
                      </a:pPr>
                      <a:r>
                        <a:rPr lang="en-AU" sz="1100">
                          <a:effectLst/>
                        </a:rPr>
                        <a:t>0.212</a:t>
                      </a:r>
                      <a:endParaRPr lang="en-AU" sz="1100">
                        <a:effectLst/>
                        <a:latin typeface="Times New Roman"/>
                        <a:ea typeface="Times New Roman"/>
                      </a:endParaRPr>
                    </a:p>
                  </a:txBody>
                  <a:tcPr marL="68580" marR="68580" marT="0" marB="0" anchor="b"/>
                </a:tc>
              </a:tr>
              <a:tr h="263995">
                <a:tc>
                  <a:txBody>
                    <a:bodyPr/>
                    <a:lstStyle/>
                    <a:p>
                      <a:pPr algn="r">
                        <a:lnSpc>
                          <a:spcPct val="150000"/>
                        </a:lnSpc>
                        <a:spcAft>
                          <a:spcPts val="0"/>
                        </a:spcAft>
                      </a:pPr>
                      <a:r>
                        <a:rPr lang="en-AU" sz="1100">
                          <a:effectLst/>
                        </a:rPr>
                        <a:t>0.5</a:t>
                      </a:r>
                      <a:endParaRPr lang="en-AU" sz="1100">
                        <a:effectLst/>
                        <a:latin typeface="Times New Roman"/>
                        <a:ea typeface="Times New Roman"/>
                      </a:endParaRPr>
                    </a:p>
                  </a:txBody>
                  <a:tcPr marL="68580" marR="68580" marT="0" marB="0" anchor="b"/>
                </a:tc>
                <a:tc>
                  <a:txBody>
                    <a:bodyPr/>
                    <a:lstStyle/>
                    <a:p>
                      <a:pPr algn="r">
                        <a:lnSpc>
                          <a:spcPct val="150000"/>
                        </a:lnSpc>
                        <a:spcAft>
                          <a:spcPts val="0"/>
                        </a:spcAft>
                      </a:pPr>
                      <a:r>
                        <a:rPr lang="en-AU" sz="1100">
                          <a:effectLst/>
                        </a:rPr>
                        <a:t>4</a:t>
                      </a:r>
                      <a:endParaRPr lang="en-AU" sz="1100">
                        <a:effectLst/>
                        <a:latin typeface="Times New Roman"/>
                        <a:ea typeface="Times New Roman"/>
                      </a:endParaRPr>
                    </a:p>
                  </a:txBody>
                  <a:tcPr marL="68580" marR="68580" marT="0" marB="0" anchor="b"/>
                </a:tc>
                <a:tc>
                  <a:txBody>
                    <a:bodyPr/>
                    <a:lstStyle/>
                    <a:p>
                      <a:pPr algn="r">
                        <a:lnSpc>
                          <a:spcPct val="150000"/>
                        </a:lnSpc>
                        <a:spcAft>
                          <a:spcPts val="0"/>
                        </a:spcAft>
                      </a:pPr>
                      <a:r>
                        <a:rPr lang="en-AU" sz="1100">
                          <a:effectLst/>
                        </a:rPr>
                        <a:t>23</a:t>
                      </a:r>
                      <a:endParaRPr lang="en-AU" sz="1100">
                        <a:effectLst/>
                        <a:latin typeface="Times New Roman"/>
                        <a:ea typeface="Times New Roman"/>
                      </a:endParaRPr>
                    </a:p>
                  </a:txBody>
                  <a:tcPr marL="68580" marR="68580" marT="0" marB="0" anchor="b"/>
                </a:tc>
                <a:tc>
                  <a:txBody>
                    <a:bodyPr/>
                    <a:lstStyle/>
                    <a:p>
                      <a:pPr algn="r">
                        <a:lnSpc>
                          <a:spcPct val="150000"/>
                        </a:lnSpc>
                        <a:spcAft>
                          <a:spcPts val="0"/>
                        </a:spcAft>
                      </a:pPr>
                      <a:r>
                        <a:rPr lang="en-AU" sz="1100">
                          <a:effectLst/>
                        </a:rPr>
                        <a:t>4.38</a:t>
                      </a:r>
                      <a:endParaRPr lang="en-AU" sz="1100">
                        <a:effectLst/>
                        <a:latin typeface="Times New Roman"/>
                        <a:ea typeface="Times New Roman"/>
                      </a:endParaRPr>
                    </a:p>
                  </a:txBody>
                  <a:tcPr marL="68580" marR="68580" marT="0" marB="0" anchor="b"/>
                </a:tc>
                <a:tc>
                  <a:txBody>
                    <a:bodyPr/>
                    <a:lstStyle/>
                    <a:p>
                      <a:pPr algn="r">
                        <a:lnSpc>
                          <a:spcPct val="150000"/>
                        </a:lnSpc>
                        <a:spcAft>
                          <a:spcPts val="0"/>
                        </a:spcAft>
                      </a:pPr>
                      <a:r>
                        <a:rPr lang="en-AU" sz="1100" dirty="0">
                          <a:effectLst/>
                        </a:rPr>
                        <a:t>0.008</a:t>
                      </a:r>
                      <a:endParaRPr lang="en-AU" sz="1100" dirty="0">
                        <a:effectLst/>
                        <a:latin typeface="Times New Roman"/>
                        <a:ea typeface="Times New Roman"/>
                      </a:endParaRPr>
                    </a:p>
                  </a:txBody>
                  <a:tcPr marL="68580" marR="68580" marT="0" marB="0" anchor="b"/>
                </a:tc>
                <a:tc>
                  <a:txBody>
                    <a:bodyPr/>
                    <a:lstStyle/>
                    <a:p>
                      <a:pPr algn="r">
                        <a:lnSpc>
                          <a:spcPct val="150000"/>
                        </a:lnSpc>
                        <a:spcAft>
                          <a:spcPts val="0"/>
                        </a:spcAft>
                      </a:pPr>
                      <a:r>
                        <a:rPr lang="en-AU" sz="1100">
                          <a:effectLst/>
                        </a:rPr>
                        <a:t>1.43</a:t>
                      </a:r>
                      <a:endParaRPr lang="en-AU" sz="1100">
                        <a:effectLst/>
                        <a:latin typeface="Times New Roman"/>
                        <a:ea typeface="Times New Roman"/>
                      </a:endParaRPr>
                    </a:p>
                  </a:txBody>
                  <a:tcPr marL="68580" marR="68580" marT="0" marB="0" anchor="b"/>
                </a:tc>
                <a:tc>
                  <a:txBody>
                    <a:bodyPr/>
                    <a:lstStyle/>
                    <a:p>
                      <a:pPr algn="r">
                        <a:lnSpc>
                          <a:spcPct val="150000"/>
                        </a:lnSpc>
                        <a:spcAft>
                          <a:spcPts val="0"/>
                        </a:spcAft>
                      </a:pPr>
                      <a:r>
                        <a:rPr lang="en-AU" sz="1100">
                          <a:effectLst/>
                        </a:rPr>
                        <a:t>0.47</a:t>
                      </a:r>
                      <a:endParaRPr lang="en-AU" sz="1100">
                        <a:effectLst/>
                        <a:latin typeface="Times New Roman"/>
                        <a:ea typeface="Times New Roman"/>
                      </a:endParaRPr>
                    </a:p>
                  </a:txBody>
                  <a:tcPr marL="68580" marR="68580" marT="0" marB="0" anchor="b"/>
                </a:tc>
                <a:tc>
                  <a:txBody>
                    <a:bodyPr/>
                    <a:lstStyle/>
                    <a:p>
                      <a:pPr algn="r">
                        <a:lnSpc>
                          <a:spcPct val="150000"/>
                        </a:lnSpc>
                        <a:spcAft>
                          <a:spcPts val="0"/>
                        </a:spcAft>
                      </a:pPr>
                      <a:r>
                        <a:rPr lang="en-AU" sz="1100" dirty="0">
                          <a:effectLst/>
                        </a:rPr>
                        <a:t>0.052</a:t>
                      </a:r>
                      <a:endParaRPr lang="en-AU" sz="1100" dirty="0">
                        <a:effectLst/>
                        <a:latin typeface="Times New Roman"/>
                        <a:ea typeface="Times New Roman"/>
                      </a:endParaRPr>
                    </a:p>
                  </a:txBody>
                  <a:tcPr marL="68580" marR="68580" marT="0" marB="0" anchor="b"/>
                </a:tc>
              </a:tr>
            </a:tbl>
          </a:graphicData>
        </a:graphic>
      </p:graphicFrame>
      <p:grpSp>
        <p:nvGrpSpPr>
          <p:cNvPr id="24" name="Group 23"/>
          <p:cNvGrpSpPr/>
          <p:nvPr/>
        </p:nvGrpSpPr>
        <p:grpSpPr>
          <a:xfrm>
            <a:off x="20228574" y="14912650"/>
            <a:ext cx="9396782" cy="3718631"/>
            <a:chOff x="20144805" y="12291920"/>
            <a:chExt cx="9599224" cy="3898651"/>
          </a:xfrm>
        </p:grpSpPr>
        <p:graphicFrame>
          <p:nvGraphicFramePr>
            <p:cNvPr id="19" name="Chart 18"/>
            <p:cNvGraphicFramePr/>
            <p:nvPr>
              <p:extLst>
                <p:ext uri="{D42A27DB-BD31-4B8C-83A1-F6EECF244321}">
                  <p14:modId xmlns:p14="http://schemas.microsoft.com/office/powerpoint/2010/main" val="361689686"/>
                </p:ext>
              </p:extLst>
            </p:nvPr>
          </p:nvGraphicFramePr>
          <p:xfrm>
            <a:off x="20182780" y="12291920"/>
            <a:ext cx="4660416" cy="2924049"/>
          </p:xfrm>
          <a:graphic>
            <a:graphicData uri="http://schemas.openxmlformats.org/drawingml/2006/chart">
              <c:chart xmlns:c="http://schemas.openxmlformats.org/drawingml/2006/chart" xmlns:r="http://schemas.openxmlformats.org/officeDocument/2006/relationships" r:id="rId9"/>
            </a:graphicData>
          </a:graphic>
        </p:graphicFrame>
        <p:sp>
          <p:nvSpPr>
            <p:cNvPr id="6" name="Rectangle 5"/>
            <p:cNvSpPr/>
            <p:nvPr/>
          </p:nvSpPr>
          <p:spPr>
            <a:xfrm>
              <a:off x="20144805" y="15082575"/>
              <a:ext cx="4698391" cy="1064832"/>
            </a:xfrm>
            <a:prstGeom prst="rect">
              <a:avLst/>
            </a:prstGeom>
          </p:spPr>
          <p:txBody>
            <a:bodyPr wrap="square">
              <a:spAutoFit/>
            </a:bodyPr>
            <a:lstStyle/>
            <a:p>
              <a:pPr algn="ctr"/>
              <a:r>
                <a:rPr lang="en-GB" sz="2000" b="1" dirty="0"/>
                <a:t>Figure 4</a:t>
              </a:r>
              <a:r>
                <a:rPr lang="en-GB" sz="2000" b="1" dirty="0" smtClean="0"/>
                <a:t>: </a:t>
              </a:r>
              <a:r>
                <a:rPr lang="en-GB" sz="2000" b="1" dirty="0"/>
                <a:t>Quantifying Anisotropy using Modified Time Factors – </a:t>
              </a:r>
              <a:r>
                <a:rPr lang="en-GB" sz="2000" b="1" dirty="0" err="1"/>
                <a:t>Casagrande’s</a:t>
              </a:r>
              <a:r>
                <a:rPr lang="en-GB" sz="2000" b="1" dirty="0"/>
                <a:t> Method (</a:t>
              </a:r>
              <a:r>
                <a:rPr lang="en-GB" sz="2000" b="1" dirty="0" err="1">
                  <a:hlinkClick r:id="rId7" action="ppaction://hlinkfile" tooltip="Lovisa, 2014 #76"/>
                </a:rPr>
                <a:t>Lovisa</a:t>
              </a:r>
              <a:r>
                <a:rPr lang="en-GB" sz="2000" b="1" dirty="0">
                  <a:hlinkClick r:id="rId7" action="ppaction://hlinkfile" tooltip="Lovisa, 2014 #76"/>
                </a:rPr>
                <a:t> et al. 2014</a:t>
              </a:r>
              <a:r>
                <a:rPr lang="en-GB" sz="2000" b="1" dirty="0"/>
                <a:t>)</a:t>
              </a:r>
              <a:endParaRPr lang="en-AU" sz="2000" dirty="0"/>
            </a:p>
          </p:txBody>
        </p:sp>
        <p:pic>
          <p:nvPicPr>
            <p:cNvPr id="1025" name="Picture 1"/>
            <p:cNvPicPr>
              <a:picLocks noChangeAspect="1" noChangeArrowheads="1"/>
            </p:cNvPicPr>
            <p:nvPr/>
          </p:nvPicPr>
          <p:blipFill rotWithShape="1">
            <a:blip r:embed="rId10">
              <a:extLst>
                <a:ext uri="{28A0092B-C50C-407E-A947-70E740481C1C}">
                  <a14:useLocalDpi xmlns:a14="http://schemas.microsoft.com/office/drawing/2010/main" val="0"/>
                </a:ext>
              </a:extLst>
            </a:blip>
            <a:srcRect l="34074" t="38629" r="20378" b="14060"/>
            <a:stretch/>
          </p:blipFill>
          <p:spPr bwMode="auto">
            <a:xfrm>
              <a:off x="24965383" y="12291920"/>
              <a:ext cx="4778646" cy="2790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 name="Rectangle 25"/>
            <p:cNvSpPr/>
            <p:nvPr/>
          </p:nvSpPr>
          <p:spPr>
            <a:xfrm>
              <a:off x="25077090" y="15082575"/>
              <a:ext cx="4645127" cy="1107996"/>
            </a:xfrm>
            <a:prstGeom prst="rect">
              <a:avLst/>
            </a:prstGeom>
          </p:spPr>
          <p:txBody>
            <a:bodyPr wrap="square">
              <a:spAutoFit/>
            </a:bodyPr>
            <a:lstStyle/>
            <a:p>
              <a:pPr algn="ctr"/>
              <a:r>
                <a:rPr lang="en-GB" sz="2000" b="1" dirty="0"/>
                <a:t>Figure </a:t>
              </a:r>
              <a:r>
                <a:rPr lang="en-GB" sz="2000" b="1" dirty="0" smtClean="0"/>
                <a:t>5: </a:t>
              </a:r>
              <a:r>
                <a:rPr lang="en-GB" sz="2000" b="1" dirty="0"/>
                <a:t>Comparison between </a:t>
              </a:r>
              <a:r>
                <a:rPr lang="en-GB" sz="2000" b="1" dirty="0" smtClean="0"/>
                <a:t>c</a:t>
              </a:r>
              <a:r>
                <a:rPr lang="en-GB" sz="1600" b="1" dirty="0" smtClean="0"/>
                <a:t>v</a:t>
              </a:r>
              <a:r>
                <a:rPr lang="en-GB" sz="2000" b="1" dirty="0" smtClean="0"/>
                <a:t> and </a:t>
              </a:r>
              <a:r>
                <a:rPr lang="en-GB" sz="2000" b="1" dirty="0" err="1" smtClean="0"/>
                <a:t>c</a:t>
              </a:r>
              <a:r>
                <a:rPr lang="en-GB" sz="1600" b="1" dirty="0" err="1" smtClean="0"/>
                <a:t>h</a:t>
              </a:r>
              <a:r>
                <a:rPr lang="en-GB" sz="2000" b="1" dirty="0" smtClean="0"/>
                <a:t>– </a:t>
              </a:r>
              <a:r>
                <a:rPr lang="en-GB" sz="2000" b="1" dirty="0" err="1"/>
                <a:t>Casagrande’s</a:t>
              </a:r>
              <a:r>
                <a:rPr lang="en-GB" sz="2000" b="1" dirty="0"/>
                <a:t> Method</a:t>
              </a:r>
              <a:endParaRPr lang="en-AU" sz="2000" dirty="0"/>
            </a:p>
            <a:p>
              <a:pPr algn="ctr"/>
              <a:r>
                <a:rPr lang="en-GB" sz="2200" b="1" dirty="0" smtClean="0"/>
                <a:t> </a:t>
              </a:r>
              <a:endParaRPr lang="en-AU" sz="2200" dirty="0"/>
            </a:p>
          </p:txBody>
        </p:sp>
      </p:grpSp>
      <p:graphicFrame>
        <p:nvGraphicFramePr>
          <p:cNvPr id="28" name="Content Placeholder 4"/>
          <p:cNvGraphicFramePr>
            <a:graphicFrameLocks/>
          </p:cNvGraphicFramePr>
          <p:nvPr>
            <p:extLst>
              <p:ext uri="{D42A27DB-BD31-4B8C-83A1-F6EECF244321}">
                <p14:modId xmlns:p14="http://schemas.microsoft.com/office/powerpoint/2010/main" val="104725354"/>
              </p:ext>
            </p:extLst>
          </p:nvPr>
        </p:nvGraphicFramePr>
        <p:xfrm>
          <a:off x="22628819" y="6960717"/>
          <a:ext cx="5112568" cy="3660675"/>
        </p:xfrm>
        <a:graphic>
          <a:graphicData uri="http://schemas.openxmlformats.org/drawingml/2006/chart">
            <c:chart xmlns:c="http://schemas.openxmlformats.org/drawingml/2006/chart" xmlns:r="http://schemas.openxmlformats.org/officeDocument/2006/relationships" r:id="rId11"/>
          </a:graphicData>
        </a:graphic>
      </p:graphicFrame>
      <p:sp>
        <p:nvSpPr>
          <p:cNvPr id="29" name="TextBox 28"/>
          <p:cNvSpPr txBox="1"/>
          <p:nvPr/>
        </p:nvSpPr>
        <p:spPr>
          <a:xfrm>
            <a:off x="23564923" y="628615"/>
            <a:ext cx="6265343" cy="3354765"/>
          </a:xfrm>
          <a:prstGeom prst="rect">
            <a:avLst/>
          </a:prstGeom>
          <a:noFill/>
        </p:spPr>
        <p:txBody>
          <a:bodyPr wrap="square" rtlCol="0">
            <a:spAutoFit/>
          </a:bodyPr>
          <a:lstStyle/>
          <a:p>
            <a:r>
              <a:rPr lang="en-AU" sz="1600" dirty="0" smtClean="0"/>
              <a:t>Thesis completed by Samantha Thomas.</a:t>
            </a:r>
          </a:p>
          <a:p>
            <a:r>
              <a:rPr lang="en-AU" sz="1600" dirty="0" smtClean="0"/>
              <a:t>Email: </a:t>
            </a:r>
            <a:r>
              <a:rPr lang="en-AU" sz="1600" dirty="0" smtClean="0">
                <a:hlinkClick r:id="rId12"/>
              </a:rPr>
              <a:t>samantha.thomas@my.jcu.edu.au</a:t>
            </a:r>
            <a:endParaRPr lang="en-AU" sz="1600" dirty="0" smtClean="0"/>
          </a:p>
          <a:p>
            <a:endParaRPr lang="en-AU" sz="1600" dirty="0" smtClean="0"/>
          </a:p>
          <a:p>
            <a:endParaRPr lang="en-AU" sz="1600" dirty="0" smtClean="0"/>
          </a:p>
          <a:p>
            <a:endParaRPr lang="en-AU" sz="1600" dirty="0"/>
          </a:p>
          <a:p>
            <a:r>
              <a:rPr lang="en-AU" sz="1200" u="sng" dirty="0" smtClean="0"/>
              <a:t>References:</a:t>
            </a:r>
          </a:p>
          <a:p>
            <a:pPr marL="285750" indent="-285750">
              <a:buFont typeface="Arial" panose="020B0604020202020204" pitchFamily="34" charset="0"/>
              <a:buChar char="•"/>
            </a:pPr>
            <a:r>
              <a:rPr lang="en-GB" sz="1200" dirty="0"/>
              <a:t>Terzaghi, K. (1925). </a:t>
            </a:r>
            <a:r>
              <a:rPr lang="en-GB" sz="1200" dirty="0" err="1"/>
              <a:t>Erdbaumechanik</a:t>
            </a:r>
            <a:r>
              <a:rPr lang="en-GB" sz="1200" dirty="0"/>
              <a:t> auf </a:t>
            </a:r>
            <a:r>
              <a:rPr lang="en-GB" sz="1200" dirty="0" err="1"/>
              <a:t>bodenphysikalischer</a:t>
            </a:r>
            <a:r>
              <a:rPr lang="en-GB" sz="1200" dirty="0"/>
              <a:t> </a:t>
            </a:r>
            <a:r>
              <a:rPr lang="en-GB" sz="1200" dirty="0" err="1"/>
              <a:t>Grundlage</a:t>
            </a:r>
            <a:r>
              <a:rPr lang="en-GB" sz="1200" dirty="0"/>
              <a:t>. F. </a:t>
            </a:r>
            <a:r>
              <a:rPr lang="en-GB" sz="1200" dirty="0" err="1"/>
              <a:t>Deuticke</a:t>
            </a:r>
            <a:r>
              <a:rPr lang="en-GB" sz="1200" dirty="0"/>
              <a:t> Vienna.</a:t>
            </a:r>
            <a:endParaRPr lang="en-AU" sz="1200" dirty="0"/>
          </a:p>
          <a:p>
            <a:pPr marL="285750" indent="-285750">
              <a:buFont typeface="Arial" panose="020B0604020202020204" pitchFamily="34" charset="0"/>
              <a:buChar char="•"/>
            </a:pPr>
            <a:r>
              <a:rPr lang="en-GB" sz="1200" dirty="0" err="1"/>
              <a:t>Lovisa</a:t>
            </a:r>
            <a:r>
              <a:rPr lang="en-GB" sz="1200" dirty="0"/>
              <a:t>, J., Thomas, S., Macdonald, S. &amp; Sivakugan, N. (2014). "A Method to Determine </a:t>
            </a:r>
            <a:r>
              <a:rPr lang="en-GB" sz="1200" dirty="0" err="1"/>
              <a:t>ch</a:t>
            </a:r>
            <a:r>
              <a:rPr lang="en-GB" sz="1200" dirty="0"/>
              <a:t> using Three Dimensional Consolidation " ASTM Geotechnical Testing </a:t>
            </a:r>
            <a:r>
              <a:rPr lang="en-GB" sz="1200" dirty="0" smtClean="0"/>
              <a:t>Journal.</a:t>
            </a:r>
          </a:p>
          <a:p>
            <a:pPr marL="285750" indent="-285750">
              <a:buFont typeface="Arial" panose="020B0604020202020204" pitchFamily="34" charset="0"/>
              <a:buChar char="•"/>
            </a:pPr>
            <a:r>
              <a:rPr lang="en-GB" sz="1200" dirty="0" err="1"/>
              <a:t>Ganesalingam</a:t>
            </a:r>
            <a:r>
              <a:rPr lang="en-GB" sz="1200" dirty="0"/>
              <a:t>, D., </a:t>
            </a:r>
            <a:r>
              <a:rPr lang="en-GB" sz="1200" dirty="0" err="1"/>
              <a:t>Ameratunga</a:t>
            </a:r>
            <a:r>
              <a:rPr lang="en-GB" sz="1200" dirty="0"/>
              <a:t>, J., </a:t>
            </a:r>
            <a:r>
              <a:rPr lang="en-GB" sz="1200" dirty="0" err="1"/>
              <a:t>Scweitzer</a:t>
            </a:r>
            <a:r>
              <a:rPr lang="en-GB" sz="1200" dirty="0"/>
              <a:t>, G., Boyle, P. &amp; Sivakugan, S. Anisotropy in the permeability and consolidation characteristics of dredged mud.  ANZ 2012 Conference Proceedings. Ground Engineering in a Changing World: 11th Australia - New Zealand Conference on </a:t>
            </a:r>
            <a:r>
              <a:rPr lang="en-GB" sz="1200" dirty="0" err="1"/>
              <a:t>Geomechanics</a:t>
            </a:r>
            <a:r>
              <a:rPr lang="en-GB" sz="1200" dirty="0"/>
              <a:t> 2012a Melbourne, VIC, Australia pp. 752-757.</a:t>
            </a:r>
            <a:endParaRPr lang="en-AU" sz="1200" dirty="0"/>
          </a:p>
          <a:p>
            <a:endParaRPr lang="en-GB" sz="1800" dirty="0" smtClean="0"/>
          </a:p>
          <a:p>
            <a:endParaRPr lang="en-AU" sz="1800" dirty="0"/>
          </a:p>
        </p:txBody>
      </p:sp>
      <p:sp>
        <p:nvSpPr>
          <p:cNvPr id="9" name="TextBox 8"/>
          <p:cNvSpPr txBox="1"/>
          <p:nvPr/>
        </p:nvSpPr>
        <p:spPr>
          <a:xfrm>
            <a:off x="16618584" y="13049629"/>
            <a:ext cx="1512168" cy="400110"/>
          </a:xfrm>
          <a:prstGeom prst="rect">
            <a:avLst/>
          </a:prstGeom>
          <a:noFill/>
        </p:spPr>
        <p:txBody>
          <a:bodyPr wrap="square" rtlCol="0">
            <a:spAutoFit/>
          </a:bodyPr>
          <a:lstStyle/>
          <a:p>
            <a:r>
              <a:rPr lang="en-AU" sz="2000" b="1" dirty="0" smtClean="0">
                <a:solidFill>
                  <a:srgbClr val="0000FF"/>
                </a:solidFill>
                <a:latin typeface="Cambria" panose="02040503050406030204" pitchFamily="18" charset="0"/>
              </a:rPr>
              <a:t>T</a:t>
            </a:r>
            <a:r>
              <a:rPr lang="en-AU" sz="1400" b="1" dirty="0" smtClean="0">
                <a:solidFill>
                  <a:srgbClr val="0000FF"/>
                </a:solidFill>
                <a:latin typeface="Cambria" panose="02040503050406030204" pitchFamily="18" charset="0"/>
              </a:rPr>
              <a:t>50</a:t>
            </a:r>
            <a:r>
              <a:rPr lang="en-AU" sz="2000" b="1" dirty="0" smtClean="0">
                <a:solidFill>
                  <a:srgbClr val="0000FF"/>
                </a:solidFill>
                <a:latin typeface="Cambria" panose="02040503050406030204" pitchFamily="18" charset="0"/>
              </a:rPr>
              <a:t> Values</a:t>
            </a:r>
            <a:endParaRPr lang="en-AU" sz="2000" b="1" dirty="0">
              <a:solidFill>
                <a:srgbClr val="0000FF"/>
              </a:solidFill>
              <a:latin typeface="Cambria" panose="02040503050406030204" pitchFamily="18" charset="0"/>
            </a:endParaRPr>
          </a:p>
        </p:txBody>
      </p:sp>
      <p:sp>
        <p:nvSpPr>
          <p:cNvPr id="25" name="TextBox 24"/>
          <p:cNvSpPr txBox="1"/>
          <p:nvPr/>
        </p:nvSpPr>
        <p:spPr>
          <a:xfrm>
            <a:off x="17156211" y="14692560"/>
            <a:ext cx="1512168" cy="400110"/>
          </a:xfrm>
          <a:prstGeom prst="rect">
            <a:avLst/>
          </a:prstGeom>
          <a:noFill/>
        </p:spPr>
        <p:txBody>
          <a:bodyPr wrap="square" rtlCol="0">
            <a:spAutoFit/>
          </a:bodyPr>
          <a:lstStyle/>
          <a:p>
            <a:r>
              <a:rPr lang="en-AU" sz="2000" b="1" dirty="0" smtClean="0">
                <a:solidFill>
                  <a:srgbClr val="0000FF"/>
                </a:solidFill>
                <a:latin typeface="Cambria" panose="02040503050406030204" pitchFamily="18" charset="0"/>
              </a:rPr>
              <a:t>T</a:t>
            </a:r>
            <a:r>
              <a:rPr lang="en-AU" sz="1400" b="1" dirty="0">
                <a:solidFill>
                  <a:srgbClr val="0000FF"/>
                </a:solidFill>
                <a:latin typeface="Cambria" panose="02040503050406030204" pitchFamily="18" charset="0"/>
              </a:rPr>
              <a:t>9</a:t>
            </a:r>
            <a:r>
              <a:rPr lang="en-AU" sz="1400" b="1" dirty="0" smtClean="0">
                <a:solidFill>
                  <a:srgbClr val="0000FF"/>
                </a:solidFill>
                <a:latin typeface="Cambria" panose="02040503050406030204" pitchFamily="18" charset="0"/>
              </a:rPr>
              <a:t>0</a:t>
            </a:r>
            <a:r>
              <a:rPr lang="en-AU" sz="2000" b="1" dirty="0" smtClean="0">
                <a:solidFill>
                  <a:srgbClr val="0000FF"/>
                </a:solidFill>
                <a:latin typeface="Cambria" panose="02040503050406030204" pitchFamily="18" charset="0"/>
              </a:rPr>
              <a:t> Values</a:t>
            </a:r>
            <a:endParaRPr lang="en-AU" sz="2000" b="1" dirty="0">
              <a:solidFill>
                <a:srgbClr val="0000FF"/>
              </a:solidFill>
              <a:latin typeface="Cambria" panose="02040503050406030204" pitchFamily="18" charset="0"/>
            </a:endParaRPr>
          </a:p>
        </p:txBody>
      </p:sp>
    </p:spTree>
    <p:extLst>
      <p:ext uri="{BB962C8B-B14F-4D97-AF65-F5344CB8AC3E}">
        <p14:creationId xmlns:p14="http://schemas.microsoft.com/office/powerpoint/2010/main" val="41861462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1052</TotalTime>
  <Words>1172</Words>
  <Application>Microsoft Office PowerPoint</Application>
  <PresentationFormat>Custom</PresentationFormat>
  <Paragraphs>152</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Quantifying the Rate of Three Dimensional Consolidation</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Quantifying the Rate of Three Dimensional Consolidation</dc:title>
  <dc:creator>Sam</dc:creator>
  <cp:lastModifiedBy>Sam</cp:lastModifiedBy>
  <cp:revision>33</cp:revision>
  <cp:lastPrinted>2013-10-14T00:13:49Z</cp:lastPrinted>
  <dcterms:created xsi:type="dcterms:W3CDTF">2013-10-13T20:57:37Z</dcterms:created>
  <dcterms:modified xsi:type="dcterms:W3CDTF">2013-10-16T00:01:12Z</dcterms:modified>
</cp:coreProperties>
</file>