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66" r:id="rId13"/>
    <p:sldId id="267" r:id="rId14"/>
    <p:sldId id="268" r:id="rId15"/>
    <p:sldId id="269" r:id="rId16"/>
    <p:sldId id="272" r:id="rId17"/>
    <p:sldId id="271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Sarabun" panose="020B0604020202020204" charset="-34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8151C3-C803-4094-AD0C-2E6EEA4BC57E}">
  <a:tblStyle styleId="{468151C3-C803-4094-AD0C-2E6EEA4BC57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bb8e9ab77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11bb8e9ab7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9044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bb8e9ab77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11bb8e9ab7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bb8e9ab77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11bb8e9ab7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bb8e9ab77_0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11bb8e9ab77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bb8e9ab77_0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11bb8e9ab77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bb8e9ab77_0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11bb8e9ab77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bb8e9ab77_0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11bb8e9ab77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2975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bb8e9ab77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11bb8e9ab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bb8e9ab7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11bb8e9ab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bb8e9ab77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11bb8e9ab7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bb8e9ab77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11bb8e9ab7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90389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Slide </a:t>
            </a:r>
            <a:fld id="{00000000-1234-1234-1234-123412341234}" type="slidenum">
              <a:rPr lang="en-US" smtClean="0"/>
              <a:pPr/>
              <a:t>‹#›</a:t>
            </a:fld>
            <a:r>
              <a:rPr lang="en-US" dirty="0"/>
              <a:t> of 16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90389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Slide </a:t>
            </a:r>
            <a:fld id="{00000000-1234-1234-1234-123412341234}" type="slidenum">
              <a:rPr lang="en-US" smtClean="0"/>
              <a:pPr/>
              <a:t>‹#›</a:t>
            </a:fld>
            <a:r>
              <a:rPr lang="en-US" dirty="0"/>
              <a:t> of 17 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90389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Slide </a:t>
            </a:r>
            <a:fld id="{00000000-1234-1234-1234-123412341234}" type="slidenum">
              <a:rPr lang="en-US" smtClean="0"/>
              <a:pPr/>
              <a:t>‹#›</a:t>
            </a:fld>
            <a:r>
              <a:rPr lang="en-US" dirty="0"/>
              <a:t> of 17 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90389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Slide </a:t>
            </a:r>
            <a:fld id="{00000000-1234-1234-1234-123412341234}" type="slidenum">
              <a:rPr lang="en-US" smtClean="0"/>
              <a:pPr/>
              <a:t>‹#›</a:t>
            </a:fld>
            <a:r>
              <a:rPr lang="en-US" dirty="0"/>
              <a:t> of 17 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90389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Slide </a:t>
            </a:r>
            <a:fld id="{00000000-1234-1234-1234-123412341234}" type="slidenum">
              <a:rPr lang="en-US" smtClean="0"/>
              <a:pPr/>
              <a:t>‹#›</a:t>
            </a:fld>
            <a:r>
              <a:rPr lang="en-US" dirty="0"/>
              <a:t> of 17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90389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Slide </a:t>
            </a:r>
            <a:fld id="{00000000-1234-1234-1234-123412341234}" type="slidenum">
              <a:rPr lang="en-US" smtClean="0"/>
              <a:pPr/>
              <a:t>‹#›</a:t>
            </a:fld>
            <a:r>
              <a:rPr lang="en-US" dirty="0"/>
              <a:t> of 17 </a:t>
            </a: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90389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Slide </a:t>
            </a:r>
            <a:fld id="{00000000-1234-1234-1234-123412341234}" type="slidenum">
              <a:rPr lang="en-US" smtClean="0"/>
              <a:pPr/>
              <a:t>‹#›</a:t>
            </a:fld>
            <a:r>
              <a:rPr lang="en-US" dirty="0"/>
              <a:t> of 17 </a:t>
            </a: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90389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Slide </a:t>
            </a:r>
            <a:fld id="{00000000-1234-1234-1234-123412341234}" type="slidenum">
              <a:rPr lang="en-US" smtClean="0"/>
              <a:pPr/>
              <a:t>‹#›</a:t>
            </a:fld>
            <a:r>
              <a:rPr lang="en-US" dirty="0"/>
              <a:t> of 17 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90389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Slide </a:t>
            </a:r>
            <a:fld id="{00000000-1234-1234-1234-123412341234}" type="slidenum">
              <a:rPr lang="en-US" smtClean="0"/>
              <a:pPr/>
              <a:t>‹#›</a:t>
            </a:fld>
            <a:r>
              <a:rPr lang="en-US" dirty="0"/>
              <a:t> of 17 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90389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Slide </a:t>
            </a:r>
            <a:fld id="{00000000-1234-1234-1234-123412341234}" type="slidenum">
              <a:rPr lang="en-US" smtClean="0"/>
              <a:pPr/>
              <a:t>‹#›</a:t>
            </a:fld>
            <a:r>
              <a:rPr lang="en-US" dirty="0"/>
              <a:t> of 17 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90389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Slide </a:t>
            </a:r>
            <a:fld id="{00000000-1234-1234-1234-123412341234}" type="slidenum">
              <a:rPr lang="en-US" smtClean="0"/>
              <a:pPr/>
              <a:t>‹#›</a:t>
            </a:fld>
            <a:r>
              <a:rPr lang="en-US" dirty="0"/>
              <a:t> of 17 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90389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r>
              <a:rPr lang="en-US"/>
              <a:t> of 33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shhabkhan/IoT_in_home_display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583475"/>
            <a:ext cx="9144000" cy="2006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Sarabun"/>
              <a:buNone/>
            </a:pPr>
            <a:r>
              <a:rPr lang="en-US" sz="3200" b="1" dirty="0">
                <a:solidFill>
                  <a:srgbClr val="002060"/>
                </a:solidFill>
                <a:latin typeface="Sarabun"/>
                <a:ea typeface="Sarabun"/>
                <a:cs typeface="Sarabun"/>
                <a:sym typeface="Sarabun"/>
              </a:rPr>
              <a:t>Design and implementation of the IoT in-home display </a:t>
            </a:r>
            <a:br>
              <a:rPr lang="en-US" sz="4000" b="1" dirty="0">
                <a:solidFill>
                  <a:srgbClr val="002060"/>
                </a:solidFill>
                <a:latin typeface="Sarabun"/>
                <a:ea typeface="Sarabun"/>
                <a:cs typeface="Sarabun"/>
                <a:sym typeface="Sarabun"/>
              </a:rPr>
            </a:br>
            <a:endParaRPr sz="4000" b="1" dirty="0">
              <a:solidFill>
                <a:srgbClr val="002060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3999" y="2070899"/>
            <a:ext cx="9261987" cy="123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Internet of Things (IoT)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Project Presentation 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Supervisor: </a:t>
            </a:r>
            <a:r>
              <a:rPr lang="en-US" dirty="0"/>
              <a:t>Assoc. Prof. Dr. </a:t>
            </a:r>
            <a:r>
              <a:rPr lang="en-US" dirty="0" err="1"/>
              <a:t>Chaiyod</a:t>
            </a:r>
            <a:r>
              <a:rPr lang="en-US" dirty="0"/>
              <a:t> </a:t>
            </a:r>
            <a:r>
              <a:rPr lang="en-US" dirty="0" err="1"/>
              <a:t>Pirak</a:t>
            </a:r>
            <a:r>
              <a:rPr lang="en-US" dirty="0"/>
              <a:t> </a:t>
            </a: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t="16220" b="10110"/>
          <a:stretch/>
        </p:blipFill>
        <p:spPr>
          <a:xfrm>
            <a:off x="4007774" y="4761664"/>
            <a:ext cx="4315130" cy="14554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3"/>
          <p:cNvGrpSpPr/>
          <p:nvPr/>
        </p:nvGrpSpPr>
        <p:grpSpPr>
          <a:xfrm>
            <a:off x="3411896" y="3303053"/>
            <a:ext cx="6848667" cy="1119642"/>
            <a:chOff x="2124271" y="3335262"/>
            <a:chExt cx="6848667" cy="1119642"/>
          </a:xfrm>
        </p:grpSpPr>
        <p:cxnSp>
          <p:nvCxnSpPr>
            <p:cNvPr id="92" name="Google Shape;92;p13"/>
            <p:cNvCxnSpPr/>
            <p:nvPr/>
          </p:nvCxnSpPr>
          <p:spPr>
            <a:xfrm>
              <a:off x="4707180" y="3335262"/>
              <a:ext cx="0" cy="932533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3" name="Google Shape;93;p13"/>
            <p:cNvSpPr txBox="1"/>
            <p:nvPr/>
          </p:nvSpPr>
          <p:spPr>
            <a:xfrm>
              <a:off x="5001209" y="3372553"/>
              <a:ext cx="3971729" cy="9242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 fontScale="70000" lnSpcReduction="20000"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Muhammad Ashhab Khan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Sana Khurram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Muhammad Hamza Zafar</a:t>
              </a:r>
              <a:endParaRPr/>
            </a:p>
          </p:txBody>
        </p:sp>
        <p:sp>
          <p:nvSpPr>
            <p:cNvPr id="94" name="Google Shape;94;p13"/>
            <p:cNvSpPr txBox="1"/>
            <p:nvPr/>
          </p:nvSpPr>
          <p:spPr>
            <a:xfrm>
              <a:off x="2124271" y="3530676"/>
              <a:ext cx="3971729" cy="9242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Team Members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E786A4-3D6D-6BF0-9C27-F392153847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r>
              <a:rPr lang="en-US"/>
              <a:t> of 16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lt1"/>
                </a:solidFill>
              </a:rPr>
              <a:t>Demo – LED Testing</a:t>
            </a:r>
            <a:endParaRPr dirty="0"/>
          </a:p>
        </p:txBody>
      </p:sp>
      <p:sp>
        <p:nvSpPr>
          <p:cNvPr id="174" name="Google Shape;174;p21"/>
          <p:cNvSpPr txBox="1"/>
          <p:nvPr/>
        </p:nvSpPr>
        <p:spPr>
          <a:xfrm>
            <a:off x="974843" y="1903873"/>
            <a:ext cx="738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EF7EF2A8-E622-E780-9449-FB10018C39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652" b="3226"/>
          <a:stretch/>
        </p:blipFill>
        <p:spPr>
          <a:xfrm>
            <a:off x="3860054" y="1903873"/>
            <a:ext cx="4471892" cy="440485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1AC4A-3861-BE5A-F25A-2DEE7CF338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r>
              <a:rPr lang="en-US"/>
              <a:t> of 17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1880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Demo - NETPIE Implementation</a:t>
            </a:r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974843" y="1903873"/>
            <a:ext cx="738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0313" y="1899023"/>
            <a:ext cx="7451368" cy="42491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BD23AA-5D9B-9730-4B6A-D4642D5E41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r>
              <a:rPr lang="en-US"/>
              <a:t> of 17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Demo - NETPIE Mobile Implementation</a:t>
            </a:r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974843" y="1903873"/>
            <a:ext cx="738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4118" y="1995625"/>
            <a:ext cx="1962326" cy="43607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5EE087-C992-B50F-8A1B-2530C8290E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r>
              <a:rPr lang="en-US"/>
              <a:t> of 17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Demo -  Video</a:t>
            </a:r>
            <a:endParaRPr/>
          </a:p>
        </p:txBody>
      </p:sp>
      <p:sp>
        <p:nvSpPr>
          <p:cNvPr id="198" name="Google Shape;198;p24"/>
          <p:cNvSpPr txBox="1"/>
          <p:nvPr/>
        </p:nvSpPr>
        <p:spPr>
          <a:xfrm>
            <a:off x="974843" y="1903873"/>
            <a:ext cx="738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30B5D3-C3D1-6024-DAFC-7C5160636B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r>
              <a:rPr lang="en-US"/>
              <a:t> of 17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Task Distribution</a:t>
            </a:r>
            <a:endParaRPr/>
          </a:p>
        </p:txBody>
      </p:sp>
      <p:sp>
        <p:nvSpPr>
          <p:cNvPr id="205" name="Google Shape;205;p25"/>
          <p:cNvSpPr txBox="1"/>
          <p:nvPr/>
        </p:nvSpPr>
        <p:spPr>
          <a:xfrm>
            <a:off x="2076882" y="2519133"/>
            <a:ext cx="96495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[HW A1.1]  ADS1115 (ADC) Communication with ESP8266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[HW B1.1]  ZMPT101B (Voltage Sensor) Communication with ESP8266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[HW C1.1]  ACS712 (Current Sensor) Communication with ESP8266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[HW A1.2]  Read both voltage and current sensor through ADC in ESP8266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[HW D1.1]  LCD display/operate with ESP8266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[SW A1.1]  Load prediction and Energy Consumption Algorithm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[SW B1.1]  Implementation(code) of load prediction and energy consumption on Hardware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[SW C1.1]  NetPie platform GUI for dashboard and mobile application</a:t>
            </a:r>
            <a:endParaRPr/>
          </a:p>
        </p:txBody>
      </p:sp>
      <p:cxnSp>
        <p:nvCxnSpPr>
          <p:cNvPr id="206" name="Google Shape;206;p25"/>
          <p:cNvCxnSpPr/>
          <p:nvPr/>
        </p:nvCxnSpPr>
        <p:spPr>
          <a:xfrm>
            <a:off x="1847707" y="2709929"/>
            <a:ext cx="0" cy="2817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66A1B3-F439-1BBC-3B51-F4B3DB86E7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r>
              <a:rPr lang="en-US"/>
              <a:t> of 17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lt1"/>
                </a:solidFill>
              </a:rPr>
              <a:t>Task Distribution </a:t>
            </a:r>
            <a:endParaRPr dirty="0"/>
          </a:p>
        </p:txBody>
      </p:sp>
      <p:graphicFrame>
        <p:nvGraphicFramePr>
          <p:cNvPr id="213" name="Google Shape;213;p26"/>
          <p:cNvGraphicFramePr/>
          <p:nvPr/>
        </p:nvGraphicFramePr>
        <p:xfrm>
          <a:off x="1946787" y="2615381"/>
          <a:ext cx="8065725" cy="2616000"/>
        </p:xfrm>
        <a:graphic>
          <a:graphicData uri="http://schemas.openxmlformats.org/drawingml/2006/table">
            <a:tbl>
              <a:tblPr firstRow="1" bandRow="1">
                <a:noFill/>
                <a:tableStyleId>{468151C3-C803-4094-AD0C-2E6EEA4BC57E}</a:tableStyleId>
              </a:tblPr>
              <a:tblGrid>
                <a:gridCol w="400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Team Member 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Task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Muhammad Ashhab Khan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HW D1.1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SW A1.1, SW B1.1, SW C1.1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Sana Khurram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HW A1.1, HW A1.2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SW B1.1, SW C1.1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Muhammad Hamza Zafar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HW B1.1, HW C1.1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SW A1.1, SW B1.1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4" name="Google Shape;214;p26"/>
          <p:cNvSpPr txBox="1"/>
          <p:nvPr/>
        </p:nvSpPr>
        <p:spPr>
          <a:xfrm>
            <a:off x="2276167" y="5662560"/>
            <a:ext cx="763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Repository Link: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https://github.com/ashhabkhan/IoT_in_home_display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C39291-6B39-B1AE-FF51-CB15D062FA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r>
              <a:rPr lang="en-US"/>
              <a:t> of 17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lt1"/>
                </a:solidFill>
              </a:rPr>
              <a:t>Challenges and Improvements</a:t>
            </a:r>
            <a:endParaRPr dirty="0"/>
          </a:p>
        </p:txBody>
      </p:sp>
      <p:sp>
        <p:nvSpPr>
          <p:cNvPr id="205" name="Google Shape;205;p25"/>
          <p:cNvSpPr txBox="1"/>
          <p:nvPr/>
        </p:nvSpPr>
        <p:spPr>
          <a:xfrm>
            <a:off x="2145708" y="3238777"/>
            <a:ext cx="96495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ADS 1115 Calibration Issue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PCB Design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EPROM storage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of Data and use ML approaches </a:t>
            </a:r>
            <a:endParaRPr dirty="0"/>
          </a:p>
        </p:txBody>
      </p:sp>
      <p:cxnSp>
        <p:nvCxnSpPr>
          <p:cNvPr id="206" name="Google Shape;206;p25"/>
          <p:cNvCxnSpPr>
            <a:cxnSpLocks/>
          </p:cNvCxnSpPr>
          <p:nvPr/>
        </p:nvCxnSpPr>
        <p:spPr>
          <a:xfrm>
            <a:off x="1837875" y="3304155"/>
            <a:ext cx="0" cy="1504242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2B556-E5F1-F1A7-58C7-10C4A3EAE6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r>
              <a:rPr lang="en-US"/>
              <a:t> of 17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239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>
            <a:spLocks noGrp="1"/>
          </p:cNvSpPr>
          <p:nvPr>
            <p:ph type="title"/>
          </p:nvPr>
        </p:nvSpPr>
        <p:spPr>
          <a:xfrm>
            <a:off x="759775" y="2987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6000" dirty="0"/>
              <a:t>THANK YOU!</a:t>
            </a:r>
            <a:br>
              <a:rPr lang="en-US" dirty="0"/>
            </a:br>
            <a:r>
              <a:rPr lang="en-US" dirty="0"/>
              <a:t>Questions?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795E55-041B-D21C-6995-23E4C9BD5B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r>
              <a:rPr lang="en-US"/>
              <a:t> of 17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Presentation Content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2098275" y="2625577"/>
            <a:ext cx="9117900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Conceptual Design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Components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flowchart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Video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Distribution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4"/>
          <p:cNvCxnSpPr/>
          <p:nvPr/>
        </p:nvCxnSpPr>
        <p:spPr>
          <a:xfrm>
            <a:off x="1898666" y="2851032"/>
            <a:ext cx="0" cy="2596039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F48588-3CB0-F7DE-7C3B-19DE24979C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r>
              <a:rPr lang="en-US"/>
              <a:t> of 17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Introduction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2070288" y="3096509"/>
            <a:ext cx="80514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user-friendly GUI on mobile application for kWh consumption logging </a:t>
            </a:r>
            <a:endParaRPr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monthly energy consumption through algorithm</a:t>
            </a:r>
            <a:endParaRPr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Estimated bill prediction during the month</a:t>
            </a:r>
            <a:endParaRPr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bill alert notification on mobile application</a:t>
            </a:r>
            <a:endParaRPr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energy consumption and bill monitoring through internet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5"/>
          <p:cNvCxnSpPr/>
          <p:nvPr/>
        </p:nvCxnSpPr>
        <p:spPr>
          <a:xfrm>
            <a:off x="1898666" y="2851032"/>
            <a:ext cx="0" cy="2596039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72DAB6-A979-6DD2-C18F-C4C60C2438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r>
              <a:rPr lang="en-US"/>
              <a:t> of 17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Conceptual Design</a:t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4623076" y="3153495"/>
            <a:ext cx="1351722" cy="19606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ESP8266 (with built-in RTC)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4623076" y="2003748"/>
            <a:ext cx="1351722" cy="5232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LCD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446314" y="3098935"/>
            <a:ext cx="1610141" cy="8069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Voltage Sensor</a:t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446313" y="4187431"/>
            <a:ext cx="1610141" cy="8069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Sensor</a:t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 rot="10800000">
            <a:off x="5154818" y="2570460"/>
            <a:ext cx="288235" cy="52321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 flipH="1">
            <a:off x="5374163" y="2661922"/>
            <a:ext cx="6615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I2C</a:t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2810051" y="3119260"/>
            <a:ext cx="979477" cy="190070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MUX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(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CD74HC4067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)</a:t>
            </a:r>
            <a:endParaRPr dirty="0"/>
          </a:p>
        </p:txBody>
      </p:sp>
      <p:sp>
        <p:nvSpPr>
          <p:cNvPr id="124" name="Google Shape;124;p16"/>
          <p:cNvSpPr/>
          <p:nvPr/>
        </p:nvSpPr>
        <p:spPr>
          <a:xfrm>
            <a:off x="2056454" y="3365617"/>
            <a:ext cx="753597" cy="1904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2050856" y="4495656"/>
            <a:ext cx="753597" cy="1904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3789528" y="3905886"/>
            <a:ext cx="833547" cy="22173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 flipH="1">
            <a:off x="3881624" y="3502410"/>
            <a:ext cx="661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3102" y="1915511"/>
            <a:ext cx="2600325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/>
          <p:nvPr/>
        </p:nvSpPr>
        <p:spPr>
          <a:xfrm rot="-1321817">
            <a:off x="5953634" y="2945362"/>
            <a:ext cx="1469724" cy="4760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/>
          <p:nvPr/>
        </p:nvSpPr>
        <p:spPr>
          <a:xfrm rot="-8531634">
            <a:off x="9280622" y="2881220"/>
            <a:ext cx="1108001" cy="4760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92109" y="3569496"/>
            <a:ext cx="1421356" cy="204281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 txBox="1"/>
          <p:nvPr/>
        </p:nvSpPr>
        <p:spPr>
          <a:xfrm>
            <a:off x="9943605" y="5800138"/>
            <a:ext cx="15183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/>
          </a:p>
        </p:txBody>
      </p:sp>
      <p:pic>
        <p:nvPicPr>
          <p:cNvPr id="133" name="Google Shape;133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45114" y="3654677"/>
            <a:ext cx="1211765" cy="176715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 txBox="1"/>
          <p:nvPr/>
        </p:nvSpPr>
        <p:spPr>
          <a:xfrm>
            <a:off x="8351913" y="5609661"/>
            <a:ext cx="16632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App</a:t>
            </a:r>
            <a:endParaRPr/>
          </a:p>
        </p:txBody>
      </p:sp>
      <p:sp>
        <p:nvSpPr>
          <p:cNvPr id="135" name="Google Shape;135;p16"/>
          <p:cNvSpPr txBox="1"/>
          <p:nvPr/>
        </p:nvSpPr>
        <p:spPr>
          <a:xfrm rot="-1320000">
            <a:off x="5873344" y="2597902"/>
            <a:ext cx="170191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 flipH="1">
            <a:off x="8290192" y="5917437"/>
            <a:ext cx="170191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(Push Notification)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C47038-ED46-A01E-CC04-5652C73B08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r>
              <a:rPr lang="en-US"/>
              <a:t> of 17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Hardware Components </a:t>
            </a: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2157268" y="3054023"/>
            <a:ext cx="7380000" cy="2708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AX-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WiFi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OLED board -&gt; Main controller board with ESP8266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MUX (CD74HC4067) -&gt; Voltage and current sensor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ZMPT101B -&gt; AC voltage sensor (1000 V)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ACS712 -&gt; AC current sensor (-30A to + 30A)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5. Power Resistors (10 Ohm)</a:t>
            </a:r>
            <a:endParaRPr dirty="0"/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17"/>
          <p:cNvCxnSpPr/>
          <p:nvPr/>
        </p:nvCxnSpPr>
        <p:spPr>
          <a:xfrm>
            <a:off x="1898666" y="2851032"/>
            <a:ext cx="0" cy="2596039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8268D0-7BF5-2FD8-7D5E-1FE208D2A2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r>
              <a:rPr lang="en-US"/>
              <a:t> of 17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Software Flow Chart</a:t>
            </a:r>
            <a:endParaRPr/>
          </a:p>
        </p:txBody>
      </p:sp>
      <p:pic>
        <p:nvPicPr>
          <p:cNvPr id="152" name="Google Shape;152;p18"/>
          <p:cNvPicPr preferRelativeResize="0"/>
          <p:nvPr/>
        </p:nvPicPr>
        <p:blipFill rotWithShape="1">
          <a:blip r:embed="rId4">
            <a:alphaModFix/>
          </a:blip>
          <a:srcRect l="28727" t="23913" r="23144" b="6308"/>
          <a:stretch/>
        </p:blipFill>
        <p:spPr>
          <a:xfrm>
            <a:off x="3068050" y="1766900"/>
            <a:ext cx="6004402" cy="48970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FB390B-B422-8EC6-1EC5-B6E27449BA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r>
              <a:rPr lang="en-US"/>
              <a:t> of 17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Demo - Voltage Sensor Testing</a:t>
            </a:r>
            <a:endParaRPr/>
          </a:p>
        </p:txBody>
      </p:sp>
      <p:sp>
        <p:nvSpPr>
          <p:cNvPr id="158" name="Google Shape;158;p19"/>
          <p:cNvSpPr txBox="1"/>
          <p:nvPr/>
        </p:nvSpPr>
        <p:spPr>
          <a:xfrm>
            <a:off x="974843" y="1903873"/>
            <a:ext cx="738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2663" y="2046350"/>
            <a:ext cx="5066676" cy="38126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B88E66-4442-F18A-B153-79712C4126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r>
              <a:rPr lang="en-US"/>
              <a:t> of 17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Demo - Current Sensor Testing</a:t>
            </a:r>
            <a:endParaRPr/>
          </a:p>
        </p:txBody>
      </p:sp>
      <p:sp>
        <p:nvSpPr>
          <p:cNvPr id="166" name="Google Shape;166;p20"/>
          <p:cNvSpPr txBox="1"/>
          <p:nvPr/>
        </p:nvSpPr>
        <p:spPr>
          <a:xfrm>
            <a:off x="974843" y="1903873"/>
            <a:ext cx="738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9500" y="2112975"/>
            <a:ext cx="5308876" cy="399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5F8CBE-4633-5F1D-A09A-33B0FD43CD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r>
              <a:rPr lang="en-US"/>
              <a:t> of 17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Demo - MUX Testing</a:t>
            </a:r>
            <a:endParaRPr/>
          </a:p>
        </p:txBody>
      </p:sp>
      <p:sp>
        <p:nvSpPr>
          <p:cNvPr id="174" name="Google Shape;174;p21"/>
          <p:cNvSpPr txBox="1"/>
          <p:nvPr/>
        </p:nvSpPr>
        <p:spPr>
          <a:xfrm>
            <a:off x="974843" y="1903873"/>
            <a:ext cx="738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7098" y="1948700"/>
            <a:ext cx="3417800" cy="436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F212C-DD49-9F50-42A1-500D01DB55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r>
              <a:rPr lang="en-US"/>
              <a:t> of 17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458</Words>
  <Application>Microsoft Office PowerPoint</Application>
  <PresentationFormat>Widescreen</PresentationFormat>
  <Paragraphs>94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Sarabun</vt:lpstr>
      <vt:lpstr>Arial</vt:lpstr>
      <vt:lpstr>Office Theme</vt:lpstr>
      <vt:lpstr>Design and implementation of the IoT in-home display  </vt:lpstr>
      <vt:lpstr>Presentation Content</vt:lpstr>
      <vt:lpstr>Introduction</vt:lpstr>
      <vt:lpstr>Conceptual Design</vt:lpstr>
      <vt:lpstr>Hardware Components </vt:lpstr>
      <vt:lpstr>Software Flow Chart</vt:lpstr>
      <vt:lpstr>Demo - Voltage Sensor Testing</vt:lpstr>
      <vt:lpstr>Demo - Current Sensor Testing</vt:lpstr>
      <vt:lpstr>Demo - MUX Testing</vt:lpstr>
      <vt:lpstr>Demo – LED Testing</vt:lpstr>
      <vt:lpstr>Demo - NETPIE Implementation</vt:lpstr>
      <vt:lpstr>Demo - NETPIE Mobile Implementation</vt:lpstr>
      <vt:lpstr>Demo -  Video</vt:lpstr>
      <vt:lpstr>Task Distribution</vt:lpstr>
      <vt:lpstr>Task Distribution </vt:lpstr>
      <vt:lpstr>Challenges and Improvements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Design and implementation of the IoT in-home display  </dc:title>
  <cp:lastModifiedBy>MUHAMMAD ASHHAB KHAN</cp:lastModifiedBy>
  <cp:revision>22</cp:revision>
  <dcterms:modified xsi:type="dcterms:W3CDTF">2022-05-09T07:00:57Z</dcterms:modified>
</cp:coreProperties>
</file>