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088" r:id="rId1"/>
  </p:sldMasterIdLst>
  <p:notesMasterIdLst>
    <p:notesMasterId r:id="rId3"/>
  </p:notesMasterIdLst>
  <p:handoutMasterIdLst>
    <p:handoutMasterId r:id="rId4"/>
  </p:handoutMasterIdLst>
  <p:sldIdLst>
    <p:sldId id="1443" r:id="rId2"/>
  </p:sldIdLst>
  <p:sldSz cx="32918400" cy="21945600"/>
  <p:notesSz cx="9144000" cy="6858000"/>
  <p:defaultTextStyle>
    <a:defPPr>
      <a:defRPr lang="en-US"/>
    </a:defPPr>
    <a:lvl1pPr marL="0" algn="l" defTabSz="3135066" rtl="0" eaLnBrk="1" latinLnBrk="0" hangingPunct="1">
      <a:defRPr sz="6171" kern="1200">
        <a:solidFill>
          <a:schemeClr val="tx1"/>
        </a:solidFill>
        <a:latin typeface="+mn-lt"/>
        <a:ea typeface="+mn-ea"/>
        <a:cs typeface="+mn-cs"/>
      </a:defRPr>
    </a:lvl1pPr>
    <a:lvl2pPr marL="1567534" algn="l" defTabSz="3135066" rtl="0" eaLnBrk="1" latinLnBrk="0" hangingPunct="1">
      <a:defRPr sz="6171" kern="1200">
        <a:solidFill>
          <a:schemeClr val="tx1"/>
        </a:solidFill>
        <a:latin typeface="+mn-lt"/>
        <a:ea typeface="+mn-ea"/>
        <a:cs typeface="+mn-cs"/>
      </a:defRPr>
    </a:lvl2pPr>
    <a:lvl3pPr marL="3135066" algn="l" defTabSz="3135066" rtl="0" eaLnBrk="1" latinLnBrk="0" hangingPunct="1">
      <a:defRPr sz="6171" kern="1200">
        <a:solidFill>
          <a:schemeClr val="tx1"/>
        </a:solidFill>
        <a:latin typeface="+mn-lt"/>
        <a:ea typeface="+mn-ea"/>
        <a:cs typeface="+mn-cs"/>
      </a:defRPr>
    </a:lvl3pPr>
    <a:lvl4pPr marL="4702599" algn="l" defTabSz="3135066" rtl="0" eaLnBrk="1" latinLnBrk="0" hangingPunct="1">
      <a:defRPr sz="6171" kern="1200">
        <a:solidFill>
          <a:schemeClr val="tx1"/>
        </a:solidFill>
        <a:latin typeface="+mn-lt"/>
        <a:ea typeface="+mn-ea"/>
        <a:cs typeface="+mn-cs"/>
      </a:defRPr>
    </a:lvl4pPr>
    <a:lvl5pPr marL="6270133" algn="l" defTabSz="3135066" rtl="0" eaLnBrk="1" latinLnBrk="0" hangingPunct="1">
      <a:defRPr sz="6171" kern="1200">
        <a:solidFill>
          <a:schemeClr val="tx1"/>
        </a:solidFill>
        <a:latin typeface="+mn-lt"/>
        <a:ea typeface="+mn-ea"/>
        <a:cs typeface="+mn-cs"/>
      </a:defRPr>
    </a:lvl5pPr>
    <a:lvl6pPr marL="7837665" algn="l" defTabSz="3135066" rtl="0" eaLnBrk="1" latinLnBrk="0" hangingPunct="1">
      <a:defRPr sz="6171" kern="1200">
        <a:solidFill>
          <a:schemeClr val="tx1"/>
        </a:solidFill>
        <a:latin typeface="+mn-lt"/>
        <a:ea typeface="+mn-ea"/>
        <a:cs typeface="+mn-cs"/>
      </a:defRPr>
    </a:lvl6pPr>
    <a:lvl7pPr marL="9405199" algn="l" defTabSz="3135066" rtl="0" eaLnBrk="1" latinLnBrk="0" hangingPunct="1">
      <a:defRPr sz="6171" kern="1200">
        <a:solidFill>
          <a:schemeClr val="tx1"/>
        </a:solidFill>
        <a:latin typeface="+mn-lt"/>
        <a:ea typeface="+mn-ea"/>
        <a:cs typeface="+mn-cs"/>
      </a:defRPr>
    </a:lvl7pPr>
    <a:lvl8pPr marL="10972731" algn="l" defTabSz="3135066" rtl="0" eaLnBrk="1" latinLnBrk="0" hangingPunct="1">
      <a:defRPr sz="6171" kern="1200">
        <a:solidFill>
          <a:schemeClr val="tx1"/>
        </a:solidFill>
        <a:latin typeface="+mn-lt"/>
        <a:ea typeface="+mn-ea"/>
        <a:cs typeface="+mn-cs"/>
      </a:defRPr>
    </a:lvl8pPr>
    <a:lvl9pPr marL="12540264" algn="l" defTabSz="3135066" rtl="0" eaLnBrk="1" latinLnBrk="0" hangingPunct="1">
      <a:defRPr sz="617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224"/>
  </p:normalViewPr>
  <p:slideViewPr>
    <p:cSldViewPr>
      <p:cViewPr varScale="1">
        <p:scale>
          <a:sx n="26" d="100"/>
          <a:sy n="26" d="100"/>
        </p:scale>
        <p:origin x="1133" y="53"/>
      </p:cViewPr>
      <p:guideLst>
        <p:guide orient="horz" pos="6912"/>
        <p:guide pos="10368"/>
      </p:guideLst>
    </p:cSldViewPr>
  </p:slideViewPr>
  <p:outlineViewPr>
    <p:cViewPr>
      <p:scale>
        <a:sx n="33" d="100"/>
        <a:sy n="33" d="100"/>
      </p:scale>
      <p:origin x="0" y="-42920"/>
    </p:cViewPr>
  </p:outlin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90071B7-4BD8-8145-82BE-2A6C42B82778}" type="datetime1">
              <a:rPr lang="en-US" smtClean="0"/>
              <a:t>12/8/2022</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F5D2A3CC-E977-EE4F-996E-0EAC1D0D08E1}" type="slidenum">
              <a:rPr lang="en-US" smtClean="0"/>
              <a:t>‹#›</a:t>
            </a:fld>
            <a:endParaRPr lang="en-US"/>
          </a:p>
        </p:txBody>
      </p:sp>
    </p:spTree>
    <p:extLst>
      <p:ext uri="{BB962C8B-B14F-4D97-AF65-F5344CB8AC3E}">
        <p14:creationId xmlns:p14="http://schemas.microsoft.com/office/powerpoint/2010/main" val="930269558"/>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391307E-C702-714D-87CE-7789B0B8B84B}" type="datetime1">
              <a:rPr lang="en-US" smtClean="0"/>
              <a:t>12/8/2022</a:t>
            </a:fld>
            <a:endParaRPr lang="en-US"/>
          </a:p>
        </p:txBody>
      </p:sp>
      <p:sp>
        <p:nvSpPr>
          <p:cNvPr id="4" name="Slide Image Placeholder 3"/>
          <p:cNvSpPr>
            <a:spLocks noGrp="1" noRot="1" noChangeAspect="1"/>
          </p:cNvSpPr>
          <p:nvPr>
            <p:ph type="sldImg" idx="2"/>
          </p:nvPr>
        </p:nvSpPr>
        <p:spPr>
          <a:xfrm>
            <a:off x="2643188" y="514350"/>
            <a:ext cx="385762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CB13408-1B40-47FE-9C4E-B8D2CA5316B9}" type="slidenum">
              <a:rPr lang="en-US" smtClean="0"/>
              <a:t>‹#›</a:t>
            </a:fld>
            <a:endParaRPr lang="en-US"/>
          </a:p>
        </p:txBody>
      </p:sp>
    </p:spTree>
    <p:extLst>
      <p:ext uri="{BB962C8B-B14F-4D97-AF65-F5344CB8AC3E}">
        <p14:creationId xmlns:p14="http://schemas.microsoft.com/office/powerpoint/2010/main" val="1210340252"/>
      </p:ext>
    </p:extLst>
  </p:cSld>
  <p:clrMap bg1="lt1" tx1="dk1" bg2="lt2" tx2="dk2" accent1="accent1" accent2="accent2" accent3="accent3" accent4="accent4" accent5="accent5" accent6="accent6" hlink="hlink" folHlink="folHlink"/>
  <p:hf hdr="0"/>
  <p:notesStyle>
    <a:lvl1pPr marL="0" algn="l" defTabSz="3135066" rtl="0" eaLnBrk="1" latinLnBrk="0" hangingPunct="1">
      <a:defRPr sz="4114" kern="1200">
        <a:solidFill>
          <a:schemeClr val="tx1"/>
        </a:solidFill>
        <a:latin typeface="+mn-lt"/>
        <a:ea typeface="+mn-ea"/>
        <a:cs typeface="+mn-cs"/>
      </a:defRPr>
    </a:lvl1pPr>
    <a:lvl2pPr marL="1567534" algn="l" defTabSz="3135066" rtl="0" eaLnBrk="1" latinLnBrk="0" hangingPunct="1">
      <a:defRPr sz="4114" kern="1200">
        <a:solidFill>
          <a:schemeClr val="tx1"/>
        </a:solidFill>
        <a:latin typeface="+mn-lt"/>
        <a:ea typeface="+mn-ea"/>
        <a:cs typeface="+mn-cs"/>
      </a:defRPr>
    </a:lvl2pPr>
    <a:lvl3pPr marL="3135066" algn="l" defTabSz="3135066" rtl="0" eaLnBrk="1" latinLnBrk="0" hangingPunct="1">
      <a:defRPr sz="4114" kern="1200">
        <a:solidFill>
          <a:schemeClr val="tx1"/>
        </a:solidFill>
        <a:latin typeface="+mn-lt"/>
        <a:ea typeface="+mn-ea"/>
        <a:cs typeface="+mn-cs"/>
      </a:defRPr>
    </a:lvl3pPr>
    <a:lvl4pPr marL="4702599" algn="l" defTabSz="3135066" rtl="0" eaLnBrk="1" latinLnBrk="0" hangingPunct="1">
      <a:defRPr sz="4114" kern="1200">
        <a:solidFill>
          <a:schemeClr val="tx1"/>
        </a:solidFill>
        <a:latin typeface="+mn-lt"/>
        <a:ea typeface="+mn-ea"/>
        <a:cs typeface="+mn-cs"/>
      </a:defRPr>
    </a:lvl4pPr>
    <a:lvl5pPr marL="6270133" algn="l" defTabSz="3135066" rtl="0" eaLnBrk="1" latinLnBrk="0" hangingPunct="1">
      <a:defRPr sz="4114" kern="1200">
        <a:solidFill>
          <a:schemeClr val="tx1"/>
        </a:solidFill>
        <a:latin typeface="+mn-lt"/>
        <a:ea typeface="+mn-ea"/>
        <a:cs typeface="+mn-cs"/>
      </a:defRPr>
    </a:lvl5pPr>
    <a:lvl6pPr marL="7837665" algn="l" defTabSz="3135066" rtl="0" eaLnBrk="1" latinLnBrk="0" hangingPunct="1">
      <a:defRPr sz="4114" kern="1200">
        <a:solidFill>
          <a:schemeClr val="tx1"/>
        </a:solidFill>
        <a:latin typeface="+mn-lt"/>
        <a:ea typeface="+mn-ea"/>
        <a:cs typeface="+mn-cs"/>
      </a:defRPr>
    </a:lvl6pPr>
    <a:lvl7pPr marL="9405199" algn="l" defTabSz="3135066" rtl="0" eaLnBrk="1" latinLnBrk="0" hangingPunct="1">
      <a:defRPr sz="4114" kern="1200">
        <a:solidFill>
          <a:schemeClr val="tx1"/>
        </a:solidFill>
        <a:latin typeface="+mn-lt"/>
        <a:ea typeface="+mn-ea"/>
        <a:cs typeface="+mn-cs"/>
      </a:defRPr>
    </a:lvl7pPr>
    <a:lvl8pPr marL="10972731" algn="l" defTabSz="3135066" rtl="0" eaLnBrk="1" latinLnBrk="0" hangingPunct="1">
      <a:defRPr sz="4114" kern="1200">
        <a:solidFill>
          <a:schemeClr val="tx1"/>
        </a:solidFill>
        <a:latin typeface="+mn-lt"/>
        <a:ea typeface="+mn-ea"/>
        <a:cs typeface="+mn-cs"/>
      </a:defRPr>
    </a:lvl8pPr>
    <a:lvl9pPr marL="12540264" algn="l" defTabSz="3135066" rtl="0" eaLnBrk="1" latinLnBrk="0" hangingPunct="1">
      <a:defRPr sz="411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19107301"/>
            <a:ext cx="32918400" cy="2838299"/>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824" dirty="0"/>
          </a:p>
        </p:txBody>
      </p:sp>
      <p:sp>
        <p:nvSpPr>
          <p:cNvPr id="8" name="Title 7"/>
          <p:cNvSpPr>
            <a:spLocks noGrp="1"/>
          </p:cNvSpPr>
          <p:nvPr>
            <p:ph type="ctrTitle" hasCustomPrompt="1"/>
          </p:nvPr>
        </p:nvSpPr>
        <p:spPr>
          <a:xfrm>
            <a:off x="8492948" y="10743306"/>
            <a:ext cx="23317200" cy="5852160"/>
          </a:xfrm>
        </p:spPr>
        <p:txBody>
          <a:bodyPr anchor="b">
            <a:normAutofit/>
          </a:bodyPr>
          <a:lstStyle>
            <a:lvl1pPr>
              <a:defRPr sz="14079" cap="none" baseline="0">
                <a:solidFill>
                  <a:schemeClr val="tx1">
                    <a:lumMod val="95000"/>
                    <a:lumOff val="5000"/>
                  </a:schemeClr>
                </a:solidFill>
              </a:defRPr>
            </a:lvl1pPr>
          </a:lstStyle>
          <a:p>
            <a:r>
              <a:rPr kumimoji="0" lang="en-US" dirty="0"/>
              <a:t>LECTURE TITLE</a:t>
            </a:r>
          </a:p>
        </p:txBody>
      </p:sp>
      <p:sp>
        <p:nvSpPr>
          <p:cNvPr id="6" name="Text Placeholder 5"/>
          <p:cNvSpPr>
            <a:spLocks noGrp="1"/>
          </p:cNvSpPr>
          <p:nvPr>
            <p:ph type="body" sz="quarter" idx="10" hasCustomPrompt="1"/>
          </p:nvPr>
        </p:nvSpPr>
        <p:spPr>
          <a:xfrm>
            <a:off x="8492949" y="16595467"/>
            <a:ext cx="23328172" cy="2029643"/>
          </a:xfrm>
        </p:spPr>
        <p:txBody>
          <a:bodyPr/>
          <a:lstStyle>
            <a:lvl1pPr marL="0" indent="0">
              <a:buNone/>
              <a:defRPr baseline="0"/>
            </a:lvl1pPr>
          </a:lstStyle>
          <a:p>
            <a:pPr lvl="0"/>
            <a:r>
              <a:rPr lang="en-US" dirty="0"/>
              <a:t>Lecture Subtitle</a:t>
            </a:r>
          </a:p>
        </p:txBody>
      </p:sp>
      <p:sp>
        <p:nvSpPr>
          <p:cNvPr id="5" name="Text Placeholder 4"/>
          <p:cNvSpPr>
            <a:spLocks noGrp="1"/>
          </p:cNvSpPr>
          <p:nvPr>
            <p:ph type="body" sz="quarter" idx="11" hasCustomPrompt="1"/>
          </p:nvPr>
        </p:nvSpPr>
        <p:spPr>
          <a:xfrm>
            <a:off x="8607250" y="19442989"/>
            <a:ext cx="20173951" cy="2133600"/>
          </a:xfrm>
        </p:spPr>
        <p:txBody>
          <a:bodyPr/>
          <a:lstStyle>
            <a:lvl1pPr marL="0" marR="0" indent="0" algn="l" defTabSz="2925991" rtl="0" eaLnBrk="1" fontAlgn="auto" latinLnBrk="0" hangingPunct="1">
              <a:lnSpc>
                <a:spcPct val="100000"/>
              </a:lnSpc>
              <a:spcBef>
                <a:spcPts val="2239"/>
              </a:spcBef>
              <a:spcAft>
                <a:spcPts val="0"/>
              </a:spcAft>
              <a:buClr>
                <a:schemeClr val="accent2">
                  <a:lumMod val="90000"/>
                  <a:lumOff val="10000"/>
                </a:schemeClr>
              </a:buClr>
              <a:buSzPct val="70000"/>
              <a:buFont typeface="Arial"/>
              <a:buNone/>
              <a:tabLst/>
              <a:defRPr>
                <a:solidFill>
                  <a:schemeClr val="bg1"/>
                </a:solidFill>
              </a:defRPr>
            </a:lvl1pPr>
          </a:lstStyle>
          <a:p>
            <a:pPr marL="0" marR="0" lvl="0" indent="0" algn="l" defTabSz="2925991" rtl="0" eaLnBrk="1" fontAlgn="auto" latinLnBrk="0" hangingPunct="1">
              <a:lnSpc>
                <a:spcPct val="100000"/>
              </a:lnSpc>
              <a:spcBef>
                <a:spcPts val="2239"/>
              </a:spcBef>
              <a:spcAft>
                <a:spcPts val="0"/>
              </a:spcAft>
              <a:buClr>
                <a:schemeClr val="accent2">
                  <a:lumMod val="90000"/>
                  <a:lumOff val="10000"/>
                </a:schemeClr>
              </a:buClr>
              <a:buSzPct val="70000"/>
              <a:buFont typeface="Arial"/>
              <a:buNone/>
              <a:tabLst/>
              <a:defRPr/>
            </a:pPr>
            <a:r>
              <a:rPr kumimoji="0" lang="en-US" dirty="0"/>
              <a:t>15.071x - The Analytics Edge</a:t>
            </a:r>
          </a:p>
          <a:p>
            <a:pPr lvl="0"/>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05532" y="731520"/>
            <a:ext cx="29352240" cy="3169920"/>
          </a:xfrm>
        </p:spPr>
        <p:txBody>
          <a:bodyPr>
            <a:normAutofit/>
          </a:bodyPr>
          <a:lstStyle>
            <a:lvl1pPr>
              <a:defRPr sz="14079"/>
            </a:lvl1pPr>
          </a:lstStyle>
          <a:p>
            <a:r>
              <a:rPr kumimoji="0" lang="en-US" dirty="0"/>
              <a:t>Click to edit Master title style</a:t>
            </a:r>
          </a:p>
        </p:txBody>
      </p:sp>
      <p:sp>
        <p:nvSpPr>
          <p:cNvPr id="5" name="Footer Placeholder 4"/>
          <p:cNvSpPr>
            <a:spLocks noGrp="1"/>
          </p:cNvSpPr>
          <p:nvPr>
            <p:ph type="ftr" sz="quarter" idx="11"/>
          </p:nvPr>
        </p:nvSpPr>
        <p:spPr>
          <a:xfrm>
            <a:off x="2194560" y="19994263"/>
            <a:ext cx="27157680" cy="1168399"/>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29637532" y="20028324"/>
            <a:ext cx="1920240" cy="1134958"/>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8" name="Content Placeholder 7"/>
          <p:cNvSpPr>
            <a:spLocks noGrp="1"/>
          </p:cNvSpPr>
          <p:nvPr>
            <p:ph sz="quarter" idx="1"/>
          </p:nvPr>
        </p:nvSpPr>
        <p:spPr>
          <a:xfrm>
            <a:off x="2205532" y="5120640"/>
            <a:ext cx="29352240" cy="143865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37765" y="8778243"/>
            <a:ext cx="25643207" cy="5354321"/>
          </a:xfrm>
        </p:spPr>
        <p:txBody>
          <a:bodyPr anchor="t"/>
          <a:lstStyle>
            <a:lvl1pPr marL="0" indent="0">
              <a:buNone/>
              <a:defRPr sz="8960">
                <a:solidFill>
                  <a:schemeClr val="tx1">
                    <a:lumMod val="95000"/>
                    <a:lumOff val="5000"/>
                  </a:schemeClr>
                </a:solidFill>
              </a:defRPr>
            </a:lvl1pPr>
            <a:lvl2pPr>
              <a:buNone/>
              <a:defRPr sz="5760">
                <a:solidFill>
                  <a:schemeClr val="tx1">
                    <a:tint val="75000"/>
                  </a:schemeClr>
                </a:solidFill>
              </a:defRPr>
            </a:lvl2pPr>
            <a:lvl3pPr>
              <a:buNone/>
              <a:defRPr sz="5120">
                <a:solidFill>
                  <a:schemeClr val="tx1">
                    <a:tint val="75000"/>
                  </a:schemeClr>
                </a:solidFill>
              </a:defRPr>
            </a:lvl3pPr>
            <a:lvl4pPr>
              <a:buNone/>
              <a:defRPr sz="4481">
                <a:solidFill>
                  <a:schemeClr val="tx1">
                    <a:tint val="75000"/>
                  </a:schemeClr>
                </a:solidFill>
              </a:defRPr>
            </a:lvl4pPr>
            <a:lvl5pPr>
              <a:buNone/>
              <a:defRPr sz="4481">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4876800"/>
            <a:ext cx="32918400" cy="36576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824" dirty="0"/>
          </a:p>
        </p:txBody>
      </p:sp>
      <p:sp>
        <p:nvSpPr>
          <p:cNvPr id="8" name="Rectangle 7"/>
          <p:cNvSpPr/>
          <p:nvPr/>
        </p:nvSpPr>
        <p:spPr>
          <a:xfrm>
            <a:off x="0" y="5120640"/>
            <a:ext cx="4663440" cy="316992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824" dirty="0"/>
          </a:p>
        </p:txBody>
      </p:sp>
      <p:sp>
        <p:nvSpPr>
          <p:cNvPr id="9" name="Rectangle 8"/>
          <p:cNvSpPr/>
          <p:nvPr/>
        </p:nvSpPr>
        <p:spPr>
          <a:xfrm>
            <a:off x="4937760" y="5120640"/>
            <a:ext cx="27980640" cy="316992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824" dirty="0"/>
          </a:p>
        </p:txBody>
      </p:sp>
      <p:sp>
        <p:nvSpPr>
          <p:cNvPr id="2" name="Title 1"/>
          <p:cNvSpPr>
            <a:spLocks noGrp="1"/>
          </p:cNvSpPr>
          <p:nvPr>
            <p:ph type="title"/>
          </p:nvPr>
        </p:nvSpPr>
        <p:spPr>
          <a:xfrm>
            <a:off x="4937760" y="5120640"/>
            <a:ext cx="27432000" cy="3169920"/>
          </a:xfrm>
          <a:solidFill>
            <a:schemeClr val="accent2">
              <a:lumMod val="90000"/>
              <a:lumOff val="10000"/>
            </a:schemeClr>
          </a:solidFill>
        </p:spPr>
        <p:txBody>
          <a:bodyPr/>
          <a:lstStyle>
            <a:lvl1pPr algn="l">
              <a:buNone/>
              <a:defRPr sz="14079" b="0" cap="none">
                <a:solidFill>
                  <a:srgbClr val="FFFFFF"/>
                </a:solidFill>
              </a:defRPr>
            </a:lvl1pPr>
          </a:lstStyle>
          <a:p>
            <a:r>
              <a:rPr kumimoji="0" lang="en-US"/>
              <a:t>Click to edit Master title style</a:t>
            </a:r>
            <a:endParaRPr kumimoji="0" lang="en-US" dirty="0"/>
          </a:p>
        </p:txBody>
      </p:sp>
      <p:sp>
        <p:nvSpPr>
          <p:cNvPr id="10" name="Footer Placeholder 4"/>
          <p:cNvSpPr>
            <a:spLocks noGrp="1"/>
          </p:cNvSpPr>
          <p:nvPr>
            <p:ph type="ftr" sz="quarter" idx="12"/>
          </p:nvPr>
        </p:nvSpPr>
        <p:spPr>
          <a:xfrm>
            <a:off x="2194560" y="19994261"/>
            <a:ext cx="27432000" cy="1169022"/>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5" name="Slide Number Placeholder 5"/>
          <p:cNvSpPr>
            <a:spLocks noGrp="1"/>
          </p:cNvSpPr>
          <p:nvPr>
            <p:ph type="sldNum" sz="quarter" idx="13"/>
          </p:nvPr>
        </p:nvSpPr>
        <p:spPr>
          <a:xfrm>
            <a:off x="29637532" y="20028324"/>
            <a:ext cx="1920240" cy="1134958"/>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2800"/>
            </a:lvl1pPr>
          </a:lstStyle>
          <a:p>
            <a:r>
              <a:rPr kumimoji="0" lang="en-US"/>
              <a:t>Click to edit Master title style</a:t>
            </a:r>
          </a:p>
        </p:txBody>
      </p:sp>
      <p:sp>
        <p:nvSpPr>
          <p:cNvPr id="9" name="Content Placeholder 8"/>
          <p:cNvSpPr>
            <a:spLocks noGrp="1"/>
          </p:cNvSpPr>
          <p:nvPr>
            <p:ph sz="quarter" idx="1"/>
          </p:nvPr>
        </p:nvSpPr>
        <p:spPr>
          <a:xfrm>
            <a:off x="2194560" y="5086615"/>
            <a:ext cx="13990320" cy="14630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1" name="Content Placeholder 10"/>
          <p:cNvSpPr>
            <a:spLocks noGrp="1"/>
          </p:cNvSpPr>
          <p:nvPr>
            <p:ph sz="quarter" idx="2"/>
          </p:nvPr>
        </p:nvSpPr>
        <p:spPr>
          <a:xfrm>
            <a:off x="17441644" y="5086615"/>
            <a:ext cx="13990320" cy="14630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3" name="Footer Placeholder 4"/>
          <p:cNvSpPr>
            <a:spLocks noGrp="1"/>
          </p:cNvSpPr>
          <p:nvPr>
            <p:ph type="ftr" sz="quarter" idx="11"/>
          </p:nvPr>
        </p:nvSpPr>
        <p:spPr>
          <a:xfrm>
            <a:off x="2194560" y="19994261"/>
            <a:ext cx="27432000" cy="1169022"/>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4" name="Slide Number Placeholder 5"/>
          <p:cNvSpPr>
            <a:spLocks noGrp="1"/>
          </p:cNvSpPr>
          <p:nvPr>
            <p:ph type="sldNum" sz="quarter" idx="12"/>
          </p:nvPr>
        </p:nvSpPr>
        <p:spPr>
          <a:xfrm>
            <a:off x="29637532" y="20028324"/>
            <a:ext cx="1920240" cy="1134958"/>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4079"/>
            </a:lvl1pPr>
          </a:lstStyle>
          <a:p>
            <a:r>
              <a:rPr kumimoji="0" lang="en-US" dirty="0"/>
              <a:t>Click to edit Master title style</a:t>
            </a:r>
          </a:p>
        </p:txBody>
      </p:sp>
      <p:sp>
        <p:nvSpPr>
          <p:cNvPr id="6" name="Footer Placeholder 4"/>
          <p:cNvSpPr>
            <a:spLocks noGrp="1"/>
          </p:cNvSpPr>
          <p:nvPr>
            <p:ph type="ftr" sz="quarter" idx="11"/>
          </p:nvPr>
        </p:nvSpPr>
        <p:spPr>
          <a:xfrm>
            <a:off x="2194560" y="19994263"/>
            <a:ext cx="27157680" cy="1168399"/>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7" name="Slide Number Placeholder 5"/>
          <p:cNvSpPr>
            <a:spLocks noGrp="1"/>
          </p:cNvSpPr>
          <p:nvPr>
            <p:ph type="sldNum" sz="quarter" idx="12"/>
          </p:nvPr>
        </p:nvSpPr>
        <p:spPr>
          <a:xfrm>
            <a:off x="29637532" y="20028324"/>
            <a:ext cx="1920240" cy="1134958"/>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194563" y="19994263"/>
            <a:ext cx="25415392" cy="1168399"/>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29637532" y="20028324"/>
            <a:ext cx="1920240" cy="1134958"/>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4" y="731522"/>
            <a:ext cx="28803596" cy="3124202"/>
          </a:xfrm>
        </p:spPr>
        <p:txBody>
          <a:bodyPr>
            <a:normAutofit/>
          </a:bodyPr>
          <a:lstStyle>
            <a:lvl1pPr>
              <a:defRPr sz="11520"/>
            </a:lvl1pPr>
          </a:lstStyle>
          <a:p>
            <a:r>
              <a:rPr lang="en-US"/>
              <a:t>Click to edit Master title style</a:t>
            </a:r>
          </a:p>
        </p:txBody>
      </p:sp>
      <p:sp>
        <p:nvSpPr>
          <p:cNvPr id="3" name="Text Placeholder 2"/>
          <p:cNvSpPr>
            <a:spLocks noGrp="1"/>
          </p:cNvSpPr>
          <p:nvPr>
            <p:ph type="body" sz="half" idx="1"/>
          </p:nvPr>
        </p:nvSpPr>
        <p:spPr>
          <a:xfrm>
            <a:off x="2205533" y="5120640"/>
            <a:ext cx="14253668" cy="14385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7007844" y="5120640"/>
            <a:ext cx="13990320" cy="14386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7"/>
          <p:cNvSpPr>
            <a:spLocks noGrp="1" noChangeArrowheads="1"/>
          </p:cNvSpPr>
          <p:nvPr>
            <p:ph type="ftr" sz="quarter" idx="11"/>
          </p:nvPr>
        </p:nvSpPr>
        <p:spPr/>
        <p:txBody>
          <a:bodyPr/>
          <a:lstStyle>
            <a:lvl1pPr>
              <a:defRPr/>
            </a:lvl1pPr>
          </a:lstStyle>
          <a:p>
            <a:pPr>
              <a:defRPr/>
            </a:pPr>
            <a:r>
              <a:rPr lang="en-US"/>
              <a:t>15.071: Fall 2019—Dartboard Case Discussion</a:t>
            </a:r>
            <a:endParaRPr lang="en-US" dirty="0"/>
          </a:p>
        </p:txBody>
      </p:sp>
      <p:sp>
        <p:nvSpPr>
          <p:cNvPr id="7" name="Rectangle 8"/>
          <p:cNvSpPr>
            <a:spLocks noGrp="1" noChangeArrowheads="1"/>
          </p:cNvSpPr>
          <p:nvPr>
            <p:ph type="sldNum" sz="quarter" idx="12"/>
          </p:nvPr>
        </p:nvSpPr>
        <p:spPr/>
        <p:txBody>
          <a:bodyPr/>
          <a:lstStyle>
            <a:lvl1pPr>
              <a:defRPr/>
            </a:lvl1pPr>
          </a:lstStyle>
          <a:p>
            <a:endParaRPr lang="en-US" altLang="en-US"/>
          </a:p>
          <a:p>
            <a:fld id="{F529BBAC-6017-40E0-9911-67B1C747E0DB}" type="slidenum">
              <a:rPr lang="en-US" altLang="en-US"/>
              <a:pPr/>
              <a:t>‹#›</a:t>
            </a:fld>
            <a:endParaRPr lang="en-US" altLang="en-US"/>
          </a:p>
        </p:txBody>
      </p:sp>
    </p:spTree>
    <p:extLst>
      <p:ext uri="{BB962C8B-B14F-4D97-AF65-F5344CB8AC3E}">
        <p14:creationId xmlns:p14="http://schemas.microsoft.com/office/powerpoint/2010/main" val="198196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2194560" y="731520"/>
            <a:ext cx="29352240" cy="316992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2205532" y="5120640"/>
            <a:ext cx="29352240" cy="14484096"/>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p:txBody>
      </p:sp>
      <p:sp>
        <p:nvSpPr>
          <p:cNvPr id="7" name="Rectangle 6"/>
          <p:cNvSpPr/>
          <p:nvPr/>
        </p:nvSpPr>
        <p:spPr bwMode="white">
          <a:xfrm>
            <a:off x="0" y="3950208"/>
            <a:ext cx="32918400" cy="102412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824" dirty="0"/>
          </a:p>
        </p:txBody>
      </p:sp>
      <p:sp>
        <p:nvSpPr>
          <p:cNvPr id="8" name="Rectangle 7"/>
          <p:cNvSpPr/>
          <p:nvPr/>
        </p:nvSpPr>
        <p:spPr>
          <a:xfrm>
            <a:off x="0" y="4096512"/>
            <a:ext cx="1920240" cy="73152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824" dirty="0"/>
          </a:p>
        </p:txBody>
      </p:sp>
      <p:sp>
        <p:nvSpPr>
          <p:cNvPr id="9" name="Rectangle 8"/>
          <p:cNvSpPr/>
          <p:nvPr/>
        </p:nvSpPr>
        <p:spPr>
          <a:xfrm>
            <a:off x="2125981" y="4096512"/>
            <a:ext cx="30792420" cy="731520"/>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824" dirty="0"/>
          </a:p>
        </p:txBody>
      </p:sp>
      <p:sp>
        <p:nvSpPr>
          <p:cNvPr id="11" name="Slide Number Placeholder 5"/>
          <p:cNvSpPr>
            <a:spLocks noGrp="1"/>
          </p:cNvSpPr>
          <p:nvPr>
            <p:ph type="sldNum" sz="quarter" idx="4"/>
          </p:nvPr>
        </p:nvSpPr>
        <p:spPr>
          <a:xfrm>
            <a:off x="29637532" y="20028324"/>
            <a:ext cx="1920240" cy="1134958"/>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12" name="Footer Placeholder 4"/>
          <p:cNvSpPr>
            <a:spLocks noGrp="1"/>
          </p:cNvSpPr>
          <p:nvPr>
            <p:ph type="ftr" sz="quarter" idx="3"/>
          </p:nvPr>
        </p:nvSpPr>
        <p:spPr>
          <a:xfrm>
            <a:off x="2194560" y="19994263"/>
            <a:ext cx="27157680" cy="975982"/>
          </a:xfrm>
          <a:prstGeom prst="rect">
            <a:avLst/>
          </a:prstGeom>
        </p:spPr>
        <p:txBody>
          <a:bodyPr/>
          <a:lstStyle>
            <a:lvl1pPr>
              <a:defRPr>
                <a:solidFill>
                  <a:srgbClr val="7F7F7F"/>
                </a:solidFill>
              </a:defRPr>
            </a:lvl1pPr>
          </a:lstStyle>
          <a:p>
            <a:r>
              <a:rPr lang="en-US"/>
              <a:t>15.071: Fall 2019—Dartboard Case Discussion</a:t>
            </a:r>
            <a:endParaRPr lang="en-US" dirty="0"/>
          </a:p>
        </p:txBody>
      </p:sp>
      <p:cxnSp>
        <p:nvCxnSpPr>
          <p:cNvPr id="3" name="Straight Connector 2"/>
          <p:cNvCxnSpPr/>
          <p:nvPr/>
        </p:nvCxnSpPr>
        <p:spPr>
          <a:xfrm>
            <a:off x="2194561" y="19816416"/>
            <a:ext cx="29363212"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4" r:id="rId5"/>
    <p:sldLayoutId id="2147484095" r:id="rId6"/>
    <p:sldLayoutId id="2147484097" r:id="rId7"/>
  </p:sldLayoutIdLst>
  <p:hf hdr="0" dt="0"/>
  <p:txStyles>
    <p:titleStyle>
      <a:lvl1pPr algn="l" rtl="0" eaLnBrk="1" latinLnBrk="0" hangingPunct="1">
        <a:spcBef>
          <a:spcPct val="0"/>
        </a:spcBef>
        <a:buNone/>
        <a:defRPr kumimoji="0" sz="11520" kern="1200">
          <a:solidFill>
            <a:schemeClr val="tx1">
              <a:lumMod val="95000"/>
              <a:lumOff val="5000"/>
            </a:schemeClr>
          </a:solidFill>
          <a:latin typeface="+mj-lt"/>
          <a:ea typeface="+mj-ea"/>
          <a:cs typeface="+mj-cs"/>
        </a:defRPr>
      </a:lvl1pPr>
    </p:titleStyle>
    <p:bodyStyle>
      <a:lvl1pPr marL="1024096" indent="-1024096" algn="l" rtl="0" eaLnBrk="1" latinLnBrk="0" hangingPunct="1">
        <a:spcBef>
          <a:spcPts val="3840"/>
        </a:spcBef>
        <a:buClr>
          <a:schemeClr val="accent2">
            <a:lumMod val="90000"/>
            <a:lumOff val="10000"/>
          </a:schemeClr>
        </a:buClr>
        <a:buSzPct val="70000"/>
        <a:buFont typeface="Arial"/>
        <a:buChar char="•"/>
        <a:defRPr kumimoji="0" sz="8000" kern="1200">
          <a:solidFill>
            <a:schemeClr val="tx1">
              <a:lumMod val="95000"/>
              <a:lumOff val="5000"/>
            </a:schemeClr>
          </a:solidFill>
          <a:latin typeface="+mn-lt"/>
          <a:ea typeface="+mn-ea"/>
          <a:cs typeface="+mn-cs"/>
        </a:defRPr>
      </a:lvl1pPr>
      <a:lvl2pPr marL="2048193" indent="-877798" algn="l" rtl="0" eaLnBrk="1" latinLnBrk="0" hangingPunct="1">
        <a:spcBef>
          <a:spcPts val="1759"/>
        </a:spcBef>
        <a:buClr>
          <a:schemeClr val="accent2">
            <a:lumMod val="90000"/>
            <a:lumOff val="10000"/>
          </a:schemeClr>
        </a:buClr>
        <a:buSzPct val="70000"/>
        <a:buFont typeface="Arial"/>
        <a:buChar char="•"/>
        <a:defRPr kumimoji="0" sz="7040" kern="1200">
          <a:solidFill>
            <a:schemeClr val="tx1">
              <a:lumMod val="95000"/>
              <a:lumOff val="5000"/>
            </a:schemeClr>
          </a:solidFill>
          <a:latin typeface="+mn-lt"/>
          <a:ea typeface="+mn-ea"/>
          <a:cs typeface="+mn-cs"/>
        </a:defRPr>
      </a:lvl2pPr>
      <a:lvl3pPr marL="2925991" indent="-731498" algn="l" rtl="0" eaLnBrk="1" latinLnBrk="0" hangingPunct="1">
        <a:spcBef>
          <a:spcPts val="1601"/>
        </a:spcBef>
        <a:buClr>
          <a:schemeClr val="accent2">
            <a:lumMod val="90000"/>
            <a:lumOff val="10000"/>
          </a:schemeClr>
        </a:buClr>
        <a:buSzPct val="70000"/>
        <a:buFont typeface="Arial"/>
        <a:buChar char="•"/>
        <a:defRPr kumimoji="0" sz="6401" kern="1200">
          <a:solidFill>
            <a:schemeClr val="tx1">
              <a:lumMod val="95000"/>
              <a:lumOff val="5000"/>
            </a:schemeClr>
          </a:solidFill>
          <a:latin typeface="+mn-lt"/>
          <a:ea typeface="+mn-ea"/>
          <a:cs typeface="+mn-cs"/>
        </a:defRPr>
      </a:lvl3pPr>
      <a:lvl4pPr marL="4388986" indent="-731498" algn="l" rtl="0" eaLnBrk="1" latinLnBrk="0" hangingPunct="1">
        <a:spcBef>
          <a:spcPts val="1279"/>
        </a:spcBef>
        <a:buClr>
          <a:schemeClr val="accent3"/>
        </a:buClr>
        <a:buSzPct val="75000"/>
        <a:buFont typeface="Wingdings" charset="2"/>
        <a:buChar char="§"/>
        <a:defRPr kumimoji="0" sz="6401" kern="1200">
          <a:solidFill>
            <a:schemeClr val="tx1"/>
          </a:solidFill>
          <a:latin typeface="+mn-lt"/>
          <a:ea typeface="+mn-ea"/>
          <a:cs typeface="+mn-cs"/>
        </a:defRPr>
      </a:lvl4pPr>
      <a:lvl5pPr marL="5851980" indent="-731498" algn="l" rtl="0" eaLnBrk="1" latinLnBrk="0" hangingPunct="1">
        <a:spcBef>
          <a:spcPts val="1279"/>
        </a:spcBef>
        <a:buClr>
          <a:schemeClr val="accent4"/>
        </a:buClr>
        <a:buSzPct val="65000"/>
        <a:buFont typeface="Wingdings" charset="2"/>
        <a:buChar char="§"/>
        <a:defRPr kumimoji="0" sz="6401" kern="1200">
          <a:solidFill>
            <a:schemeClr val="tx1"/>
          </a:solidFill>
          <a:latin typeface="+mn-lt"/>
          <a:ea typeface="+mn-ea"/>
          <a:cs typeface="+mn-cs"/>
        </a:defRPr>
      </a:lvl5pPr>
      <a:lvl6pPr marL="6729777" indent="-731498" algn="l" rtl="0" eaLnBrk="1" latinLnBrk="0" hangingPunct="1">
        <a:spcBef>
          <a:spcPct val="20000"/>
        </a:spcBef>
        <a:buClr>
          <a:schemeClr val="accent1"/>
        </a:buClr>
        <a:buFont typeface="Wingdings"/>
        <a:buChar char="§"/>
        <a:defRPr kumimoji="0" sz="5760" kern="1200" baseline="0">
          <a:solidFill>
            <a:schemeClr val="tx1"/>
          </a:solidFill>
          <a:latin typeface="+mn-lt"/>
          <a:ea typeface="+mn-ea"/>
          <a:cs typeface="+mn-cs"/>
        </a:defRPr>
      </a:lvl6pPr>
      <a:lvl7pPr marL="7607574" indent="-731498" algn="l" rtl="0" eaLnBrk="1" latinLnBrk="0" hangingPunct="1">
        <a:spcBef>
          <a:spcPct val="20000"/>
        </a:spcBef>
        <a:buClr>
          <a:schemeClr val="accent2"/>
        </a:buClr>
        <a:buFont typeface="Wingdings"/>
        <a:buChar char="§"/>
        <a:defRPr kumimoji="0" sz="5760" kern="1200" baseline="0">
          <a:solidFill>
            <a:schemeClr val="tx1"/>
          </a:solidFill>
          <a:latin typeface="+mn-lt"/>
          <a:ea typeface="+mn-ea"/>
          <a:cs typeface="+mn-cs"/>
        </a:defRPr>
      </a:lvl7pPr>
      <a:lvl8pPr marL="8485372" indent="-731498" algn="l" rtl="0" eaLnBrk="1" latinLnBrk="0" hangingPunct="1">
        <a:spcBef>
          <a:spcPct val="20000"/>
        </a:spcBef>
        <a:buClr>
          <a:schemeClr val="accent3"/>
        </a:buClr>
        <a:buFont typeface="Wingdings"/>
        <a:buChar char="§"/>
        <a:defRPr kumimoji="0" sz="5760" kern="1200" baseline="0">
          <a:solidFill>
            <a:schemeClr val="tx1"/>
          </a:solidFill>
          <a:latin typeface="+mn-lt"/>
          <a:ea typeface="+mn-ea"/>
          <a:cs typeface="+mn-cs"/>
        </a:defRPr>
      </a:lvl8pPr>
      <a:lvl9pPr marL="9363168" indent="-731498" algn="l" rtl="0" eaLnBrk="1" latinLnBrk="0" hangingPunct="1">
        <a:spcBef>
          <a:spcPct val="20000"/>
        </a:spcBef>
        <a:buClr>
          <a:schemeClr val="accent4"/>
        </a:buClr>
        <a:buFont typeface="Wingdings"/>
        <a:buChar char="§"/>
        <a:defRPr kumimoji="0" sz="576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462995" algn="l" rtl="0" eaLnBrk="1" latinLnBrk="0" hangingPunct="1">
        <a:defRPr kumimoji="0" kern="1200">
          <a:solidFill>
            <a:schemeClr val="tx1"/>
          </a:solidFill>
          <a:latin typeface="+mn-lt"/>
          <a:ea typeface="+mn-ea"/>
          <a:cs typeface="+mn-cs"/>
        </a:defRPr>
      </a:lvl2pPr>
      <a:lvl3pPr marL="2925991" algn="l" rtl="0" eaLnBrk="1" latinLnBrk="0" hangingPunct="1">
        <a:defRPr kumimoji="0" kern="1200">
          <a:solidFill>
            <a:schemeClr val="tx1"/>
          </a:solidFill>
          <a:latin typeface="+mn-lt"/>
          <a:ea typeface="+mn-ea"/>
          <a:cs typeface="+mn-cs"/>
        </a:defRPr>
      </a:lvl3pPr>
      <a:lvl4pPr marL="4388986" algn="l" rtl="0" eaLnBrk="1" latinLnBrk="0" hangingPunct="1">
        <a:defRPr kumimoji="0" kern="1200">
          <a:solidFill>
            <a:schemeClr val="tx1"/>
          </a:solidFill>
          <a:latin typeface="+mn-lt"/>
          <a:ea typeface="+mn-ea"/>
          <a:cs typeface="+mn-cs"/>
        </a:defRPr>
      </a:lvl4pPr>
      <a:lvl5pPr marL="5851980" algn="l" rtl="0" eaLnBrk="1" latinLnBrk="0" hangingPunct="1">
        <a:defRPr kumimoji="0" kern="1200">
          <a:solidFill>
            <a:schemeClr val="tx1"/>
          </a:solidFill>
          <a:latin typeface="+mn-lt"/>
          <a:ea typeface="+mn-ea"/>
          <a:cs typeface="+mn-cs"/>
        </a:defRPr>
      </a:lvl5pPr>
      <a:lvl6pPr marL="7314975" algn="l" rtl="0" eaLnBrk="1" latinLnBrk="0" hangingPunct="1">
        <a:defRPr kumimoji="0" kern="1200">
          <a:solidFill>
            <a:schemeClr val="tx1"/>
          </a:solidFill>
          <a:latin typeface="+mn-lt"/>
          <a:ea typeface="+mn-ea"/>
          <a:cs typeface="+mn-cs"/>
        </a:defRPr>
      </a:lvl6pPr>
      <a:lvl7pPr marL="8777970" algn="l" rtl="0" eaLnBrk="1" latinLnBrk="0" hangingPunct="1">
        <a:defRPr kumimoji="0" kern="1200">
          <a:solidFill>
            <a:schemeClr val="tx1"/>
          </a:solidFill>
          <a:latin typeface="+mn-lt"/>
          <a:ea typeface="+mn-ea"/>
          <a:cs typeface="+mn-cs"/>
        </a:defRPr>
      </a:lvl7pPr>
      <a:lvl8pPr marL="10240966" algn="l" rtl="0" eaLnBrk="1" latinLnBrk="0" hangingPunct="1">
        <a:defRPr kumimoji="0" kern="1200">
          <a:solidFill>
            <a:schemeClr val="tx1"/>
          </a:solidFill>
          <a:latin typeface="+mn-lt"/>
          <a:ea typeface="+mn-ea"/>
          <a:cs typeface="+mn-cs"/>
        </a:defRPr>
      </a:lvl8pPr>
      <a:lvl9pPr marL="11703961"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1147632-37C3-6B4E-8B86-3138668B1281}"/>
              </a:ext>
            </a:extLst>
          </p:cNvPr>
          <p:cNvSpPr/>
          <p:nvPr/>
        </p:nvSpPr>
        <p:spPr>
          <a:xfrm>
            <a:off x="422031" y="0"/>
            <a:ext cx="32074338" cy="21945602"/>
          </a:xfrm>
          <a:prstGeom prst="rect">
            <a:avLst/>
          </a:prstGeom>
          <a:blipFill dpi="0" rotWithShape="1">
            <a:blip r:embed="rId2">
              <a:extLst>
                <a:ext uri="{BEBA8EAE-BF5A-486C-A8C5-ECC9F3942E4B}">
                  <a14:imgProps xmlns:a14="http://schemas.microsoft.com/office/drawing/2010/main">
                    <a14:imgLayer r:embed="rId3">
                      <a14:imgEffect>
                        <a14:colorTemperature colorTemp="5300"/>
                      </a14:imgEffect>
                      <a14:imgEffect>
                        <a14:saturation sat="76000"/>
                      </a14:imgEffect>
                      <a14:imgEffect>
                        <a14:brightnessContrast bright="2000" contrast="56000"/>
                      </a14:imgEffect>
                    </a14:imgLayer>
                  </a14:imgProps>
                </a:ext>
              </a:extLst>
            </a:blip>
            <a:srcRect/>
            <a:tile tx="0" ty="0" sx="100000" sy="10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388" dirty="0"/>
          </a:p>
        </p:txBody>
      </p:sp>
      <p:sp>
        <p:nvSpPr>
          <p:cNvPr id="5" name="Text Placeholder 3">
            <a:extLst>
              <a:ext uri="{FF2B5EF4-FFF2-40B4-BE49-F238E27FC236}">
                <a16:creationId xmlns:a16="http://schemas.microsoft.com/office/drawing/2014/main" id="{C19707DB-3C5B-4A1F-B161-380ACA0B5B1F}"/>
              </a:ext>
            </a:extLst>
          </p:cNvPr>
          <p:cNvSpPr txBox="1">
            <a:spLocks/>
          </p:cNvSpPr>
          <p:nvPr/>
        </p:nvSpPr>
        <p:spPr>
          <a:xfrm>
            <a:off x="8155131" y="19698188"/>
            <a:ext cx="22832871" cy="2133600"/>
          </a:xfrm>
          <a:prstGeom prst="rect">
            <a:avLst/>
          </a:prstGeom>
        </p:spPr>
        <p:txBody>
          <a:bodyPr vert="horz">
            <a:normAutofit/>
          </a:bodyPr>
          <a:lstStyle>
            <a:lvl1pPr marL="0" marR="0" indent="0" algn="l" defTabSz="914400" rtl="0" eaLnBrk="1" fontAlgn="auto" latinLnBrk="0" hangingPunct="1">
              <a:lnSpc>
                <a:spcPct val="100000"/>
              </a:lnSpc>
              <a:spcBef>
                <a:spcPts val="700"/>
              </a:spcBef>
              <a:spcAft>
                <a:spcPts val="0"/>
              </a:spcAft>
              <a:buClr>
                <a:schemeClr val="accent2">
                  <a:lumMod val="90000"/>
                  <a:lumOff val="10000"/>
                </a:schemeClr>
              </a:buClr>
              <a:buSzPct val="70000"/>
              <a:buFont typeface="Arial"/>
              <a:buNone/>
              <a:tabLst/>
              <a:defRPr kumimoji="0" sz="2900" kern="1200">
                <a:solidFill>
                  <a:schemeClr val="bg1"/>
                </a:solidFill>
                <a:latin typeface="+mn-lt"/>
                <a:ea typeface="+mn-ea"/>
                <a:cs typeface="+mn-cs"/>
              </a:defRPr>
            </a:lvl1pPr>
            <a:lvl2pPr marL="640080" indent="-274320" algn="l" rtl="0" eaLnBrk="1" latinLnBrk="0" hangingPunct="1">
              <a:spcBef>
                <a:spcPts val="550"/>
              </a:spcBef>
              <a:buClr>
                <a:schemeClr val="accent2">
                  <a:lumMod val="90000"/>
                  <a:lumOff val="10000"/>
                </a:schemeClr>
              </a:buClr>
              <a:buSzPct val="70000"/>
              <a:buFont typeface="Arial"/>
              <a:buChar char="•"/>
              <a:defRPr kumimoji="0" sz="2600" kern="1200">
                <a:solidFill>
                  <a:schemeClr val="tx1">
                    <a:lumMod val="95000"/>
                    <a:lumOff val="5000"/>
                  </a:schemeClr>
                </a:solidFill>
                <a:latin typeface="+mn-lt"/>
                <a:ea typeface="+mn-ea"/>
                <a:cs typeface="+mn-cs"/>
              </a:defRPr>
            </a:lvl2pPr>
            <a:lvl3pPr marL="914400" indent="-228600" algn="l" rtl="0" eaLnBrk="1" latinLnBrk="0" hangingPunct="1">
              <a:spcBef>
                <a:spcPts val="500"/>
              </a:spcBef>
              <a:buClr>
                <a:schemeClr val="accent2">
                  <a:lumMod val="90000"/>
                  <a:lumOff val="10000"/>
                </a:schemeClr>
              </a:buClr>
              <a:buSzPct val="70000"/>
              <a:buFont typeface="Arial"/>
              <a:buChar char="•"/>
              <a:defRPr kumimoji="0" sz="2300" kern="1200">
                <a:solidFill>
                  <a:schemeClr val="tx1">
                    <a:lumMod val="95000"/>
                    <a:lumOff val="5000"/>
                  </a:schemeClr>
                </a:solidFill>
                <a:latin typeface="+mn-lt"/>
                <a:ea typeface="+mn-ea"/>
                <a:cs typeface="+mn-cs"/>
              </a:defRPr>
            </a:lvl3pPr>
            <a:lvl4pPr marL="1371600" indent="-228600" algn="l" rtl="0" eaLnBrk="1" latinLnBrk="0" hangingPunct="1">
              <a:spcBef>
                <a:spcPts val="400"/>
              </a:spcBef>
              <a:buClr>
                <a:schemeClr val="accent3"/>
              </a:buClr>
              <a:buSzPct val="75000"/>
              <a:buFont typeface="Wingdings" charset="2"/>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charset="2"/>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9281" dirty="0"/>
              <a:t>15.071—The Analytics Edge 			Fall 2019</a:t>
            </a:r>
          </a:p>
        </p:txBody>
      </p:sp>
      <p:sp>
        <p:nvSpPr>
          <p:cNvPr id="8" name="Rectangle 7">
            <a:extLst>
              <a:ext uri="{FF2B5EF4-FFF2-40B4-BE49-F238E27FC236}">
                <a16:creationId xmlns:a16="http://schemas.microsoft.com/office/drawing/2014/main" id="{69E0112D-96AE-564D-8BF9-91A8837BA6BF}"/>
              </a:ext>
            </a:extLst>
          </p:cNvPr>
          <p:cNvSpPr/>
          <p:nvPr/>
        </p:nvSpPr>
        <p:spPr>
          <a:xfrm>
            <a:off x="625684" y="3657601"/>
            <a:ext cx="11019519" cy="1025921"/>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4800" b="1" dirty="0">
                <a:latin typeface="+mj-lt"/>
              </a:rPr>
              <a:t>Executive summary</a:t>
            </a:r>
          </a:p>
        </p:txBody>
      </p:sp>
      <p:sp>
        <p:nvSpPr>
          <p:cNvPr id="18" name="TextBox 17">
            <a:extLst>
              <a:ext uri="{FF2B5EF4-FFF2-40B4-BE49-F238E27FC236}">
                <a16:creationId xmlns:a16="http://schemas.microsoft.com/office/drawing/2014/main" id="{B3FA1AFC-C416-944E-9551-F39AF29A2C75}"/>
              </a:ext>
            </a:extLst>
          </p:cNvPr>
          <p:cNvSpPr txBox="1"/>
          <p:nvPr/>
        </p:nvSpPr>
        <p:spPr>
          <a:xfrm>
            <a:off x="1266093" y="292609"/>
            <a:ext cx="17365785" cy="1754326"/>
          </a:xfrm>
          <a:prstGeom prst="rect">
            <a:avLst/>
          </a:prstGeom>
          <a:noFill/>
        </p:spPr>
        <p:txBody>
          <a:bodyPr wrap="square" rtlCol="0">
            <a:spAutoFit/>
          </a:bodyPr>
          <a:lstStyle/>
          <a:p>
            <a:r>
              <a:rPr lang="en-US" sz="10900" b="1" dirty="0">
                <a:latin typeface="+mj-lt"/>
              </a:rPr>
              <a:t>Optimizing Football Lineups</a:t>
            </a:r>
          </a:p>
        </p:txBody>
      </p:sp>
      <p:sp>
        <p:nvSpPr>
          <p:cNvPr id="19" name="TextBox 18">
            <a:extLst>
              <a:ext uri="{FF2B5EF4-FFF2-40B4-BE49-F238E27FC236}">
                <a16:creationId xmlns:a16="http://schemas.microsoft.com/office/drawing/2014/main" id="{9DB7554F-5360-5742-AC75-7E4C09B947AA}"/>
              </a:ext>
            </a:extLst>
          </p:cNvPr>
          <p:cNvSpPr txBox="1"/>
          <p:nvPr/>
        </p:nvSpPr>
        <p:spPr>
          <a:xfrm>
            <a:off x="23352378" y="-2"/>
            <a:ext cx="7674270" cy="3102458"/>
          </a:xfrm>
          <a:prstGeom prst="rect">
            <a:avLst/>
          </a:prstGeom>
          <a:noFill/>
        </p:spPr>
        <p:txBody>
          <a:bodyPr wrap="square" rtlCol="0">
            <a:noAutofit/>
          </a:bodyPr>
          <a:lstStyle/>
          <a:p>
            <a:r>
              <a:rPr lang="en-US" sz="4431" b="1" dirty="0"/>
              <a:t>Muhammad Ashhad Alam (6.7200)</a:t>
            </a:r>
          </a:p>
          <a:p>
            <a:r>
              <a:rPr lang="en-US" sz="4431" b="1" dirty="0"/>
              <a:t>Mohammed </a:t>
            </a:r>
            <a:r>
              <a:rPr lang="en-US" sz="4431" b="1" dirty="0" err="1"/>
              <a:t>Isuf</a:t>
            </a:r>
            <a:r>
              <a:rPr lang="en-US" sz="4431" b="1" dirty="0"/>
              <a:t> Ahmed (6.7201)</a:t>
            </a:r>
          </a:p>
        </p:txBody>
      </p:sp>
      <p:sp>
        <p:nvSpPr>
          <p:cNvPr id="21" name="Rectangle 20">
            <a:extLst>
              <a:ext uri="{FF2B5EF4-FFF2-40B4-BE49-F238E27FC236}">
                <a16:creationId xmlns:a16="http://schemas.microsoft.com/office/drawing/2014/main" id="{44FE49EC-1B8B-8C47-AA1B-4D150829FB0E}"/>
              </a:ext>
            </a:extLst>
          </p:cNvPr>
          <p:cNvSpPr/>
          <p:nvPr/>
        </p:nvSpPr>
        <p:spPr>
          <a:xfrm>
            <a:off x="562709" y="7724582"/>
            <a:ext cx="10964007" cy="1025921"/>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4800" b="1" dirty="0">
                <a:latin typeface="+mj-lt"/>
              </a:rPr>
              <a:t>Problem statement</a:t>
            </a:r>
          </a:p>
        </p:txBody>
      </p:sp>
      <p:sp>
        <p:nvSpPr>
          <p:cNvPr id="22" name="Rectangle 21">
            <a:extLst>
              <a:ext uri="{FF2B5EF4-FFF2-40B4-BE49-F238E27FC236}">
                <a16:creationId xmlns:a16="http://schemas.microsoft.com/office/drawing/2014/main" id="{4EDCD9FC-98AC-6C4B-A6C3-16BBA189A7D1}"/>
              </a:ext>
            </a:extLst>
          </p:cNvPr>
          <p:cNvSpPr/>
          <p:nvPr/>
        </p:nvSpPr>
        <p:spPr>
          <a:xfrm>
            <a:off x="562709" y="13698662"/>
            <a:ext cx="10964007" cy="1025921"/>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4800" b="1" dirty="0">
                <a:latin typeface="+mj-lt"/>
              </a:rPr>
              <a:t>Why do we care?</a:t>
            </a:r>
          </a:p>
        </p:txBody>
      </p:sp>
      <p:sp>
        <p:nvSpPr>
          <p:cNvPr id="23" name="Rectangle 22">
            <a:extLst>
              <a:ext uri="{FF2B5EF4-FFF2-40B4-BE49-F238E27FC236}">
                <a16:creationId xmlns:a16="http://schemas.microsoft.com/office/drawing/2014/main" id="{CEA58433-15EB-B341-9862-A3BB7FB7D9EA}"/>
              </a:ext>
            </a:extLst>
          </p:cNvPr>
          <p:cNvSpPr/>
          <p:nvPr/>
        </p:nvSpPr>
        <p:spPr>
          <a:xfrm>
            <a:off x="11458970" y="3657601"/>
            <a:ext cx="10449482" cy="1025921"/>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4800" b="1" dirty="0">
                <a:latin typeface="+mj-lt"/>
              </a:rPr>
              <a:t>What are the data?</a:t>
            </a:r>
          </a:p>
        </p:txBody>
      </p:sp>
      <p:sp>
        <p:nvSpPr>
          <p:cNvPr id="24" name="Rectangle 23">
            <a:extLst>
              <a:ext uri="{FF2B5EF4-FFF2-40B4-BE49-F238E27FC236}">
                <a16:creationId xmlns:a16="http://schemas.microsoft.com/office/drawing/2014/main" id="{CC08E273-E82D-C049-8A65-5A150105876E}"/>
              </a:ext>
            </a:extLst>
          </p:cNvPr>
          <p:cNvSpPr/>
          <p:nvPr/>
        </p:nvSpPr>
        <p:spPr>
          <a:xfrm>
            <a:off x="11557105" y="9150309"/>
            <a:ext cx="10232860" cy="1025921"/>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4800" b="1" dirty="0">
                <a:latin typeface="+mj-lt"/>
              </a:rPr>
              <a:t>What are the key findings?</a:t>
            </a:r>
          </a:p>
        </p:txBody>
      </p:sp>
      <p:sp>
        <p:nvSpPr>
          <p:cNvPr id="27" name="Round Single Corner Rectangle 26">
            <a:extLst>
              <a:ext uri="{FF2B5EF4-FFF2-40B4-BE49-F238E27FC236}">
                <a16:creationId xmlns:a16="http://schemas.microsoft.com/office/drawing/2014/main" id="{75AA1624-D2C4-AE42-931A-A56F1B2AC6C0}"/>
              </a:ext>
            </a:extLst>
          </p:cNvPr>
          <p:cNvSpPr/>
          <p:nvPr/>
        </p:nvSpPr>
        <p:spPr>
          <a:xfrm flipV="1">
            <a:off x="593100" y="3593407"/>
            <a:ext cx="31644102" cy="16481913"/>
          </a:xfrm>
          <a:prstGeom prst="round1Rect">
            <a:avLst>
              <a:gd name="adj" fmla="val 2367"/>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388" dirty="0"/>
              <a:t> </a:t>
            </a:r>
          </a:p>
        </p:txBody>
      </p:sp>
      <p:sp>
        <p:nvSpPr>
          <p:cNvPr id="33" name="Rectangle 32">
            <a:extLst>
              <a:ext uri="{FF2B5EF4-FFF2-40B4-BE49-F238E27FC236}">
                <a16:creationId xmlns:a16="http://schemas.microsoft.com/office/drawing/2014/main" id="{ACCBE6D3-A62D-3D4A-A24B-5A57F3DBB775}"/>
              </a:ext>
            </a:extLst>
          </p:cNvPr>
          <p:cNvSpPr/>
          <p:nvPr/>
        </p:nvSpPr>
        <p:spPr>
          <a:xfrm>
            <a:off x="593100" y="20218400"/>
            <a:ext cx="7316812" cy="1434593"/>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13824" dirty="0"/>
          </a:p>
        </p:txBody>
      </p:sp>
      <p:sp>
        <p:nvSpPr>
          <p:cNvPr id="34" name="Rectangle 33">
            <a:extLst>
              <a:ext uri="{FF2B5EF4-FFF2-40B4-BE49-F238E27FC236}">
                <a16:creationId xmlns:a16="http://schemas.microsoft.com/office/drawing/2014/main" id="{4EAF66C9-203E-8E4B-86AC-C98EDBE36137}"/>
              </a:ext>
            </a:extLst>
          </p:cNvPr>
          <p:cNvSpPr/>
          <p:nvPr/>
        </p:nvSpPr>
        <p:spPr>
          <a:xfrm>
            <a:off x="8069770" y="20189140"/>
            <a:ext cx="24255528" cy="1434593"/>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13824" dirty="0"/>
          </a:p>
        </p:txBody>
      </p:sp>
      <p:sp>
        <p:nvSpPr>
          <p:cNvPr id="35" name="Text Placeholder 4">
            <a:extLst>
              <a:ext uri="{FF2B5EF4-FFF2-40B4-BE49-F238E27FC236}">
                <a16:creationId xmlns:a16="http://schemas.microsoft.com/office/drawing/2014/main" id="{999938E6-E4B1-4D46-B06F-C0C0F5B16317}"/>
              </a:ext>
            </a:extLst>
          </p:cNvPr>
          <p:cNvSpPr txBox="1">
            <a:spLocks/>
          </p:cNvSpPr>
          <p:nvPr/>
        </p:nvSpPr>
        <p:spPr>
          <a:xfrm>
            <a:off x="8177122" y="20218399"/>
            <a:ext cx="24060079" cy="1358190"/>
          </a:xfrm>
          <a:prstGeom prst="rect">
            <a:avLst/>
          </a:prstGeom>
        </p:spPr>
        <p:txBody>
          <a:bodyPr vert="horz">
            <a:noAutofit/>
          </a:bodyPr>
          <a:lstStyle>
            <a:lvl1pPr marL="0" marR="0" indent="0" algn="l" defTabSz="2194505" rtl="0" eaLnBrk="1" fontAlgn="auto" latinLnBrk="0" hangingPunct="1">
              <a:lnSpc>
                <a:spcPct val="100000"/>
              </a:lnSpc>
              <a:spcBef>
                <a:spcPts val="1680"/>
              </a:spcBef>
              <a:spcAft>
                <a:spcPts val="0"/>
              </a:spcAft>
              <a:buClr>
                <a:schemeClr val="accent2">
                  <a:lumMod val="90000"/>
                  <a:lumOff val="10000"/>
                </a:schemeClr>
              </a:buClr>
              <a:buSzPct val="70000"/>
              <a:buFont typeface="Arial"/>
              <a:buNone/>
              <a:tabLst/>
              <a:defRPr kumimoji="0" sz="6000" kern="1200">
                <a:solidFill>
                  <a:schemeClr val="bg1"/>
                </a:solidFill>
                <a:latin typeface="+mn-lt"/>
                <a:ea typeface="+mn-ea"/>
                <a:cs typeface="+mn-cs"/>
              </a:defRPr>
            </a:lvl1pPr>
            <a:lvl2pPr marL="1536154" indent="-658352" algn="l" rtl="0" eaLnBrk="1" latinLnBrk="0" hangingPunct="1">
              <a:spcBef>
                <a:spcPts val="1320"/>
              </a:spcBef>
              <a:buClr>
                <a:schemeClr val="accent2">
                  <a:lumMod val="90000"/>
                  <a:lumOff val="10000"/>
                </a:schemeClr>
              </a:buClr>
              <a:buSzPct val="70000"/>
              <a:buFont typeface="Arial"/>
              <a:buChar char="•"/>
              <a:defRPr kumimoji="0" sz="5280" kern="1200">
                <a:solidFill>
                  <a:schemeClr val="tx1">
                    <a:lumMod val="95000"/>
                    <a:lumOff val="5000"/>
                  </a:schemeClr>
                </a:solidFill>
                <a:latin typeface="+mn-lt"/>
                <a:ea typeface="+mn-ea"/>
                <a:cs typeface="+mn-cs"/>
              </a:defRPr>
            </a:lvl2pPr>
            <a:lvl3pPr marL="2194505" indent="-548626" algn="l" rtl="0" eaLnBrk="1" latinLnBrk="0" hangingPunct="1">
              <a:spcBef>
                <a:spcPts val="1200"/>
              </a:spcBef>
              <a:buClr>
                <a:schemeClr val="accent2">
                  <a:lumMod val="90000"/>
                  <a:lumOff val="10000"/>
                </a:schemeClr>
              </a:buClr>
              <a:buSzPct val="70000"/>
              <a:buFont typeface="Arial"/>
              <a:buChar char="•"/>
              <a:defRPr kumimoji="0" sz="4800" kern="1200">
                <a:solidFill>
                  <a:schemeClr val="tx1">
                    <a:lumMod val="95000"/>
                    <a:lumOff val="5000"/>
                  </a:schemeClr>
                </a:solidFill>
                <a:latin typeface="+mn-lt"/>
                <a:ea typeface="+mn-ea"/>
                <a:cs typeface="+mn-cs"/>
              </a:defRPr>
            </a:lvl3pPr>
            <a:lvl4pPr marL="3291758" indent="-548626" algn="l" rtl="0" eaLnBrk="1" latinLnBrk="0" hangingPunct="1">
              <a:spcBef>
                <a:spcPts val="960"/>
              </a:spcBef>
              <a:buClr>
                <a:schemeClr val="accent3"/>
              </a:buClr>
              <a:buSzPct val="75000"/>
              <a:buFont typeface="Wingdings" charset="2"/>
              <a:buChar char="§"/>
              <a:defRPr kumimoji="0" sz="4800" kern="1200">
                <a:solidFill>
                  <a:schemeClr val="tx1"/>
                </a:solidFill>
                <a:latin typeface="+mn-lt"/>
                <a:ea typeface="+mn-ea"/>
                <a:cs typeface="+mn-cs"/>
              </a:defRPr>
            </a:lvl4pPr>
            <a:lvl5pPr marL="4389010" indent="-548626" algn="l" rtl="0" eaLnBrk="1" latinLnBrk="0" hangingPunct="1">
              <a:spcBef>
                <a:spcPts val="960"/>
              </a:spcBef>
              <a:buClr>
                <a:schemeClr val="accent4"/>
              </a:buClr>
              <a:buSzPct val="65000"/>
              <a:buFont typeface="Wingdings" charset="2"/>
              <a:buChar char="§"/>
              <a:defRPr kumimoji="0" sz="4800" kern="1200">
                <a:solidFill>
                  <a:schemeClr val="tx1"/>
                </a:solidFill>
                <a:latin typeface="+mn-lt"/>
                <a:ea typeface="+mn-ea"/>
                <a:cs typeface="+mn-cs"/>
              </a:defRPr>
            </a:lvl5pPr>
            <a:lvl6pPr marL="5047362" indent="-548626" algn="l" rtl="0" eaLnBrk="1" latinLnBrk="0" hangingPunct="1">
              <a:spcBef>
                <a:spcPct val="20000"/>
              </a:spcBef>
              <a:buClr>
                <a:schemeClr val="accent1"/>
              </a:buClr>
              <a:buFont typeface="Wingdings"/>
              <a:buChar char="§"/>
              <a:defRPr kumimoji="0" sz="4320" kern="1200" baseline="0">
                <a:solidFill>
                  <a:schemeClr val="tx1"/>
                </a:solidFill>
                <a:latin typeface="+mn-lt"/>
                <a:ea typeface="+mn-ea"/>
                <a:cs typeface="+mn-cs"/>
              </a:defRPr>
            </a:lvl6pPr>
            <a:lvl7pPr marL="5705713" indent="-548626" algn="l" rtl="0" eaLnBrk="1" latinLnBrk="0" hangingPunct="1">
              <a:spcBef>
                <a:spcPct val="20000"/>
              </a:spcBef>
              <a:buClr>
                <a:schemeClr val="accent2"/>
              </a:buClr>
              <a:buFont typeface="Wingdings"/>
              <a:buChar char="§"/>
              <a:defRPr kumimoji="0" sz="4320" kern="1200" baseline="0">
                <a:solidFill>
                  <a:schemeClr val="tx1"/>
                </a:solidFill>
                <a:latin typeface="+mn-lt"/>
                <a:ea typeface="+mn-ea"/>
                <a:cs typeface="+mn-cs"/>
              </a:defRPr>
            </a:lvl7pPr>
            <a:lvl8pPr marL="6364065" indent="-548626" algn="l" rtl="0" eaLnBrk="1" latinLnBrk="0" hangingPunct="1">
              <a:spcBef>
                <a:spcPct val="20000"/>
              </a:spcBef>
              <a:buClr>
                <a:schemeClr val="accent3"/>
              </a:buClr>
              <a:buFont typeface="Wingdings"/>
              <a:buChar char="§"/>
              <a:defRPr kumimoji="0" sz="4320" kern="1200" baseline="0">
                <a:solidFill>
                  <a:schemeClr val="tx1"/>
                </a:solidFill>
                <a:latin typeface="+mn-lt"/>
                <a:ea typeface="+mn-ea"/>
                <a:cs typeface="+mn-cs"/>
              </a:defRPr>
            </a:lvl8pPr>
            <a:lvl9pPr marL="7022416" indent="-548626" algn="l" rtl="0" eaLnBrk="1" latinLnBrk="0" hangingPunct="1">
              <a:spcBef>
                <a:spcPct val="20000"/>
              </a:spcBef>
              <a:buClr>
                <a:schemeClr val="accent4"/>
              </a:buClr>
              <a:buFont typeface="Wingdings"/>
              <a:buChar char="§"/>
              <a:defRPr kumimoji="0" sz="4320" kern="1200" baseline="0">
                <a:solidFill>
                  <a:schemeClr val="tx1"/>
                </a:solidFill>
                <a:latin typeface="+mn-lt"/>
                <a:ea typeface="+mn-ea"/>
                <a:cs typeface="+mn-cs"/>
              </a:defRPr>
            </a:lvl9pPr>
          </a:lstStyle>
          <a:p>
            <a:pPr>
              <a:defRPr/>
            </a:pPr>
            <a:r>
              <a:rPr lang="en-US" sz="6646" dirty="0"/>
              <a:t>15.093—Optimization		                                        Fall 2022</a:t>
            </a:r>
          </a:p>
        </p:txBody>
      </p:sp>
      <p:cxnSp>
        <p:nvCxnSpPr>
          <p:cNvPr id="36" name="Straight Connector 35">
            <a:extLst>
              <a:ext uri="{FF2B5EF4-FFF2-40B4-BE49-F238E27FC236}">
                <a16:creationId xmlns:a16="http://schemas.microsoft.com/office/drawing/2014/main" id="{F20F6DFB-76BA-8C46-A716-8B2054C8EE1B}"/>
              </a:ext>
            </a:extLst>
          </p:cNvPr>
          <p:cNvCxnSpPr>
            <a:cxnSpLocks/>
          </p:cNvCxnSpPr>
          <p:nvPr/>
        </p:nvCxnSpPr>
        <p:spPr>
          <a:xfrm flipH="1">
            <a:off x="11463749" y="3593406"/>
            <a:ext cx="62967" cy="16481922"/>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66A29D5-D287-A444-AABB-53E9394BB38E}"/>
              </a:ext>
            </a:extLst>
          </p:cNvPr>
          <p:cNvCxnSpPr>
            <a:cxnSpLocks/>
          </p:cNvCxnSpPr>
          <p:nvPr/>
        </p:nvCxnSpPr>
        <p:spPr>
          <a:xfrm>
            <a:off x="21789966" y="3593406"/>
            <a:ext cx="0" cy="16481922"/>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49515A5-5264-0048-8CE2-F2A246993C8D}"/>
              </a:ext>
            </a:extLst>
          </p:cNvPr>
          <p:cNvSpPr/>
          <p:nvPr/>
        </p:nvSpPr>
        <p:spPr>
          <a:xfrm>
            <a:off x="21906210" y="3657601"/>
            <a:ext cx="10449482" cy="1025921"/>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4800" b="1" dirty="0">
                <a:latin typeface="+mj-lt"/>
              </a:rPr>
              <a:t>What is the impact?</a:t>
            </a:r>
          </a:p>
        </p:txBody>
      </p:sp>
      <p:sp>
        <p:nvSpPr>
          <p:cNvPr id="40" name="Rectangle 39">
            <a:extLst>
              <a:ext uri="{FF2B5EF4-FFF2-40B4-BE49-F238E27FC236}">
                <a16:creationId xmlns:a16="http://schemas.microsoft.com/office/drawing/2014/main" id="{02516EF2-4547-7145-AEA5-F5BF26EA3EFA}"/>
              </a:ext>
            </a:extLst>
          </p:cNvPr>
          <p:cNvSpPr/>
          <p:nvPr/>
        </p:nvSpPr>
        <p:spPr>
          <a:xfrm>
            <a:off x="21787724" y="10295929"/>
            <a:ext cx="10449482" cy="1652258"/>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4800" b="1" dirty="0">
                <a:latin typeface="+mj-lt"/>
              </a:rPr>
              <a:t>If you had another week,</a:t>
            </a:r>
            <a:br>
              <a:rPr lang="en-US" sz="4800" b="1" dirty="0">
                <a:latin typeface="+mj-lt"/>
              </a:rPr>
            </a:br>
            <a:r>
              <a:rPr lang="en-US" sz="4800" b="1" dirty="0">
                <a:latin typeface="+mj-lt"/>
              </a:rPr>
              <a:t>what would you do?</a:t>
            </a:r>
          </a:p>
        </p:txBody>
      </p:sp>
      <p:sp>
        <p:nvSpPr>
          <p:cNvPr id="42" name="TextBox 41">
            <a:extLst>
              <a:ext uri="{FF2B5EF4-FFF2-40B4-BE49-F238E27FC236}">
                <a16:creationId xmlns:a16="http://schemas.microsoft.com/office/drawing/2014/main" id="{94290346-EA7B-9449-ACEC-04DA9FA0A197}"/>
              </a:ext>
            </a:extLst>
          </p:cNvPr>
          <p:cNvSpPr txBox="1"/>
          <p:nvPr/>
        </p:nvSpPr>
        <p:spPr>
          <a:xfrm>
            <a:off x="830241" y="4709535"/>
            <a:ext cx="10628729" cy="802656"/>
          </a:xfrm>
          <a:prstGeom prst="rect">
            <a:avLst/>
          </a:prstGeom>
          <a:noFill/>
        </p:spPr>
        <p:txBody>
          <a:bodyPr wrap="square" rtlCol="0">
            <a:spAutoFit/>
          </a:bodyPr>
          <a:lstStyle/>
          <a:p>
            <a:r>
              <a:rPr lang="en-US" sz="4616" dirty="0"/>
              <a:t>Text box</a:t>
            </a:r>
          </a:p>
        </p:txBody>
      </p:sp>
      <p:sp>
        <p:nvSpPr>
          <p:cNvPr id="2" name="TextBox 1">
            <a:extLst>
              <a:ext uri="{FF2B5EF4-FFF2-40B4-BE49-F238E27FC236}">
                <a16:creationId xmlns:a16="http://schemas.microsoft.com/office/drawing/2014/main" id="{A623638A-D9C2-B3EA-D254-AAD089D5CD35}"/>
              </a:ext>
            </a:extLst>
          </p:cNvPr>
          <p:cNvSpPr txBox="1"/>
          <p:nvPr/>
        </p:nvSpPr>
        <p:spPr>
          <a:xfrm>
            <a:off x="11621732" y="4755702"/>
            <a:ext cx="10100490" cy="4354269"/>
          </a:xfrm>
          <a:prstGeom prst="rect">
            <a:avLst/>
          </a:prstGeom>
          <a:noFill/>
        </p:spPr>
        <p:txBody>
          <a:bodyPr wrap="square" rtlCol="0">
            <a:spAutoFit/>
          </a:bodyPr>
          <a:lstStyle/>
          <a:p>
            <a:r>
              <a:rPr lang="en-US" sz="4616" dirty="0"/>
              <a:t>We obtained player data from FIFA for Liverpool for the 21/22 season, as well as average team data for the other Premier League teams. The data has information, such as the position each player plays in, and their ratings.</a:t>
            </a:r>
          </a:p>
        </p:txBody>
      </p:sp>
      <p:sp>
        <p:nvSpPr>
          <p:cNvPr id="3" name="TextBox 2">
            <a:extLst>
              <a:ext uri="{FF2B5EF4-FFF2-40B4-BE49-F238E27FC236}">
                <a16:creationId xmlns:a16="http://schemas.microsoft.com/office/drawing/2014/main" id="{9FED5845-45CA-E5FE-1B4D-8D36DD7CC8FC}"/>
              </a:ext>
            </a:extLst>
          </p:cNvPr>
          <p:cNvSpPr txBox="1"/>
          <p:nvPr/>
        </p:nvSpPr>
        <p:spPr>
          <a:xfrm>
            <a:off x="625684" y="14724583"/>
            <a:ext cx="10807676" cy="3643946"/>
          </a:xfrm>
          <a:prstGeom prst="rect">
            <a:avLst/>
          </a:prstGeom>
          <a:noFill/>
        </p:spPr>
        <p:txBody>
          <a:bodyPr wrap="square" rtlCol="0">
            <a:spAutoFit/>
          </a:bodyPr>
          <a:lstStyle/>
          <a:p>
            <a:r>
              <a:rPr lang="en-US" sz="4616" dirty="0"/>
              <a:t>Football is the most watched sport in the world. As such we want to make sure that we bring the best out of every player, and hence, the best out of our team, in order to give the best experience to our fans.</a:t>
            </a:r>
          </a:p>
        </p:txBody>
      </p:sp>
      <p:sp>
        <p:nvSpPr>
          <p:cNvPr id="4" name="TextBox 3">
            <a:extLst>
              <a:ext uri="{FF2B5EF4-FFF2-40B4-BE49-F238E27FC236}">
                <a16:creationId xmlns:a16="http://schemas.microsoft.com/office/drawing/2014/main" id="{43E36199-28CF-86AE-EAB8-BF9177FF10B7}"/>
              </a:ext>
            </a:extLst>
          </p:cNvPr>
          <p:cNvSpPr txBox="1"/>
          <p:nvPr/>
        </p:nvSpPr>
        <p:spPr>
          <a:xfrm>
            <a:off x="719040" y="8818986"/>
            <a:ext cx="10807676" cy="2223301"/>
          </a:xfrm>
          <a:prstGeom prst="rect">
            <a:avLst/>
          </a:prstGeom>
          <a:noFill/>
        </p:spPr>
        <p:txBody>
          <a:bodyPr wrap="square" rtlCol="0">
            <a:spAutoFit/>
          </a:bodyPr>
          <a:lstStyle/>
          <a:p>
            <a:r>
              <a:rPr lang="en-US" sz="4616" dirty="0"/>
              <a:t>Optimizing the lineups of Liverpool over the 38 game season to maximize the number of games that we play to win.</a:t>
            </a:r>
          </a:p>
        </p:txBody>
      </p:sp>
      <p:sp>
        <p:nvSpPr>
          <p:cNvPr id="6" name="TextBox 5">
            <a:extLst>
              <a:ext uri="{FF2B5EF4-FFF2-40B4-BE49-F238E27FC236}">
                <a16:creationId xmlns:a16="http://schemas.microsoft.com/office/drawing/2014/main" id="{4FBA675A-FFC5-726B-DDC6-F2A9E5AD72AB}"/>
              </a:ext>
            </a:extLst>
          </p:cNvPr>
          <p:cNvSpPr txBox="1"/>
          <p:nvPr/>
        </p:nvSpPr>
        <p:spPr>
          <a:xfrm>
            <a:off x="11614270" y="10265853"/>
            <a:ext cx="10107952" cy="802656"/>
          </a:xfrm>
          <a:prstGeom prst="rect">
            <a:avLst/>
          </a:prstGeom>
          <a:noFill/>
        </p:spPr>
        <p:txBody>
          <a:bodyPr wrap="square" rtlCol="0">
            <a:spAutoFit/>
          </a:bodyPr>
          <a:lstStyle/>
          <a:p>
            <a:r>
              <a:rPr lang="en-US" sz="4616" dirty="0"/>
              <a:t>LINEUPS!!!</a:t>
            </a:r>
          </a:p>
        </p:txBody>
      </p:sp>
      <p:sp>
        <p:nvSpPr>
          <p:cNvPr id="7" name="TextBox 6">
            <a:extLst>
              <a:ext uri="{FF2B5EF4-FFF2-40B4-BE49-F238E27FC236}">
                <a16:creationId xmlns:a16="http://schemas.microsoft.com/office/drawing/2014/main" id="{2EB19A8D-1DEA-347C-76ED-300F969DF012}"/>
              </a:ext>
            </a:extLst>
          </p:cNvPr>
          <p:cNvSpPr txBox="1"/>
          <p:nvPr/>
        </p:nvSpPr>
        <p:spPr>
          <a:xfrm>
            <a:off x="21851651" y="4652088"/>
            <a:ext cx="10107952" cy="1512978"/>
          </a:xfrm>
          <a:prstGeom prst="rect">
            <a:avLst/>
          </a:prstGeom>
          <a:noFill/>
        </p:spPr>
        <p:txBody>
          <a:bodyPr wrap="square" rtlCol="0">
            <a:spAutoFit/>
          </a:bodyPr>
          <a:lstStyle/>
          <a:p>
            <a:r>
              <a:rPr lang="en-US" sz="4616" dirty="0"/>
              <a:t>Comparison with actual lineups and see what differences we can observe</a:t>
            </a:r>
          </a:p>
        </p:txBody>
      </p:sp>
      <p:sp>
        <p:nvSpPr>
          <p:cNvPr id="9" name="TextBox 8">
            <a:extLst>
              <a:ext uri="{FF2B5EF4-FFF2-40B4-BE49-F238E27FC236}">
                <a16:creationId xmlns:a16="http://schemas.microsoft.com/office/drawing/2014/main" id="{61B9B687-30A0-4635-5B3C-D9A11B5B6189}"/>
              </a:ext>
            </a:extLst>
          </p:cNvPr>
          <p:cNvSpPr txBox="1"/>
          <p:nvPr/>
        </p:nvSpPr>
        <p:spPr>
          <a:xfrm>
            <a:off x="21908610" y="11853220"/>
            <a:ext cx="10107952" cy="1512978"/>
          </a:xfrm>
          <a:prstGeom prst="rect">
            <a:avLst/>
          </a:prstGeom>
          <a:noFill/>
        </p:spPr>
        <p:txBody>
          <a:bodyPr wrap="square" rtlCol="0">
            <a:spAutoFit/>
          </a:bodyPr>
          <a:lstStyle/>
          <a:p>
            <a:r>
              <a:rPr lang="en-US" sz="4616" dirty="0"/>
              <a:t>Add more constraints to make the model more realistic (such as injury </a:t>
            </a:r>
            <a:r>
              <a:rPr lang="en-US" sz="4616"/>
              <a:t>stuff)</a:t>
            </a:r>
            <a:endParaRPr lang="en-US" sz="4616" dirty="0"/>
          </a:p>
        </p:txBody>
      </p:sp>
    </p:spTree>
    <p:extLst>
      <p:ext uri="{BB962C8B-B14F-4D97-AF65-F5344CB8AC3E}">
        <p14:creationId xmlns:p14="http://schemas.microsoft.com/office/powerpoint/2010/main" val="5824820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5071x">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3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15071x</Template>
  <TotalTime>36181</TotalTime>
  <Words>215</Words>
  <Application>Microsoft Office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Garamond</vt:lpstr>
      <vt:lpstr>Wingdings</vt:lpstr>
      <vt:lpstr>15071x</vt:lpstr>
      <vt:lpstr>PowerPoint Presentation</vt:lpstr>
    </vt:vector>
  </TitlesOfParts>
  <Company>MIT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SNAPPY TITLE</dc:title>
  <dc:creator>Iain Dunning</dc:creator>
  <cp:lastModifiedBy>Ashhad Alam</cp:lastModifiedBy>
  <cp:revision>1194</cp:revision>
  <cp:lastPrinted>2019-09-27T03:03:02Z</cp:lastPrinted>
  <dcterms:created xsi:type="dcterms:W3CDTF">2013-09-21T19:17:55Z</dcterms:created>
  <dcterms:modified xsi:type="dcterms:W3CDTF">2022-12-08T07:30:35Z</dcterms:modified>
</cp:coreProperties>
</file>