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3"/>
  </p:notesMasterIdLst>
  <p:handoutMasterIdLst>
    <p:handoutMasterId r:id="rId4"/>
  </p:handoutMasterIdLst>
  <p:sldIdLst>
    <p:sldId id="1443" r:id="rId2"/>
  </p:sldIdLst>
  <p:sldSz cx="32918400" cy="21945600"/>
  <p:notesSz cx="9144000" cy="6858000"/>
  <p:defaultTextStyle>
    <a:defPPr>
      <a:defRPr lang="en-US"/>
    </a:defPPr>
    <a:lvl1pPr marL="0" algn="l" defTabSz="3135066" rtl="0" eaLnBrk="1" latinLnBrk="0" hangingPunct="1">
      <a:defRPr sz="6171" kern="1200">
        <a:solidFill>
          <a:schemeClr val="tx1"/>
        </a:solidFill>
        <a:latin typeface="+mn-lt"/>
        <a:ea typeface="+mn-ea"/>
        <a:cs typeface="+mn-cs"/>
      </a:defRPr>
    </a:lvl1pPr>
    <a:lvl2pPr marL="1567534" algn="l" defTabSz="3135066" rtl="0" eaLnBrk="1" latinLnBrk="0" hangingPunct="1">
      <a:defRPr sz="6171" kern="1200">
        <a:solidFill>
          <a:schemeClr val="tx1"/>
        </a:solidFill>
        <a:latin typeface="+mn-lt"/>
        <a:ea typeface="+mn-ea"/>
        <a:cs typeface="+mn-cs"/>
      </a:defRPr>
    </a:lvl2pPr>
    <a:lvl3pPr marL="3135066" algn="l" defTabSz="3135066" rtl="0" eaLnBrk="1" latinLnBrk="0" hangingPunct="1">
      <a:defRPr sz="6171" kern="1200">
        <a:solidFill>
          <a:schemeClr val="tx1"/>
        </a:solidFill>
        <a:latin typeface="+mn-lt"/>
        <a:ea typeface="+mn-ea"/>
        <a:cs typeface="+mn-cs"/>
      </a:defRPr>
    </a:lvl3pPr>
    <a:lvl4pPr marL="4702599" algn="l" defTabSz="3135066" rtl="0" eaLnBrk="1" latinLnBrk="0" hangingPunct="1">
      <a:defRPr sz="6171" kern="1200">
        <a:solidFill>
          <a:schemeClr val="tx1"/>
        </a:solidFill>
        <a:latin typeface="+mn-lt"/>
        <a:ea typeface="+mn-ea"/>
        <a:cs typeface="+mn-cs"/>
      </a:defRPr>
    </a:lvl4pPr>
    <a:lvl5pPr marL="6270133" algn="l" defTabSz="3135066" rtl="0" eaLnBrk="1" latinLnBrk="0" hangingPunct="1">
      <a:defRPr sz="6171" kern="1200">
        <a:solidFill>
          <a:schemeClr val="tx1"/>
        </a:solidFill>
        <a:latin typeface="+mn-lt"/>
        <a:ea typeface="+mn-ea"/>
        <a:cs typeface="+mn-cs"/>
      </a:defRPr>
    </a:lvl5pPr>
    <a:lvl6pPr marL="7837665" algn="l" defTabSz="3135066" rtl="0" eaLnBrk="1" latinLnBrk="0" hangingPunct="1">
      <a:defRPr sz="6171" kern="1200">
        <a:solidFill>
          <a:schemeClr val="tx1"/>
        </a:solidFill>
        <a:latin typeface="+mn-lt"/>
        <a:ea typeface="+mn-ea"/>
        <a:cs typeface="+mn-cs"/>
      </a:defRPr>
    </a:lvl6pPr>
    <a:lvl7pPr marL="9405199" algn="l" defTabSz="3135066" rtl="0" eaLnBrk="1" latinLnBrk="0" hangingPunct="1">
      <a:defRPr sz="6171" kern="1200">
        <a:solidFill>
          <a:schemeClr val="tx1"/>
        </a:solidFill>
        <a:latin typeface="+mn-lt"/>
        <a:ea typeface="+mn-ea"/>
        <a:cs typeface="+mn-cs"/>
      </a:defRPr>
    </a:lvl7pPr>
    <a:lvl8pPr marL="10972731" algn="l" defTabSz="3135066" rtl="0" eaLnBrk="1" latinLnBrk="0" hangingPunct="1">
      <a:defRPr sz="6171" kern="1200">
        <a:solidFill>
          <a:schemeClr val="tx1"/>
        </a:solidFill>
        <a:latin typeface="+mn-lt"/>
        <a:ea typeface="+mn-ea"/>
        <a:cs typeface="+mn-cs"/>
      </a:defRPr>
    </a:lvl8pPr>
    <a:lvl9pPr marL="12540264" algn="l" defTabSz="3135066" rtl="0" eaLnBrk="1" latinLnBrk="0" hangingPunct="1">
      <a:defRPr sz="61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14" autoAdjust="0"/>
    <p:restoredTop sz="96224"/>
  </p:normalViewPr>
  <p:slideViewPr>
    <p:cSldViewPr>
      <p:cViewPr>
        <p:scale>
          <a:sx n="18" d="100"/>
          <a:sy n="18" d="100"/>
        </p:scale>
        <p:origin x="792" y="2640"/>
      </p:cViewPr>
      <p:guideLst>
        <p:guide orient="horz" pos="6912"/>
        <p:guide pos="10368"/>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12/8/22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12/8/22</a:t>
            </a:fld>
            <a:endParaRPr lang="en-US"/>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3135066" rtl="0" eaLnBrk="1" latinLnBrk="0" hangingPunct="1">
      <a:defRPr sz="4114" kern="1200">
        <a:solidFill>
          <a:schemeClr val="tx1"/>
        </a:solidFill>
        <a:latin typeface="+mn-lt"/>
        <a:ea typeface="+mn-ea"/>
        <a:cs typeface="+mn-cs"/>
      </a:defRPr>
    </a:lvl1pPr>
    <a:lvl2pPr marL="1567534" algn="l" defTabSz="3135066" rtl="0" eaLnBrk="1" latinLnBrk="0" hangingPunct="1">
      <a:defRPr sz="4114" kern="1200">
        <a:solidFill>
          <a:schemeClr val="tx1"/>
        </a:solidFill>
        <a:latin typeface="+mn-lt"/>
        <a:ea typeface="+mn-ea"/>
        <a:cs typeface="+mn-cs"/>
      </a:defRPr>
    </a:lvl2pPr>
    <a:lvl3pPr marL="3135066" algn="l" defTabSz="3135066" rtl="0" eaLnBrk="1" latinLnBrk="0" hangingPunct="1">
      <a:defRPr sz="4114" kern="1200">
        <a:solidFill>
          <a:schemeClr val="tx1"/>
        </a:solidFill>
        <a:latin typeface="+mn-lt"/>
        <a:ea typeface="+mn-ea"/>
        <a:cs typeface="+mn-cs"/>
      </a:defRPr>
    </a:lvl3pPr>
    <a:lvl4pPr marL="4702599" algn="l" defTabSz="3135066" rtl="0" eaLnBrk="1" latinLnBrk="0" hangingPunct="1">
      <a:defRPr sz="4114" kern="1200">
        <a:solidFill>
          <a:schemeClr val="tx1"/>
        </a:solidFill>
        <a:latin typeface="+mn-lt"/>
        <a:ea typeface="+mn-ea"/>
        <a:cs typeface="+mn-cs"/>
      </a:defRPr>
    </a:lvl4pPr>
    <a:lvl5pPr marL="6270133" algn="l" defTabSz="3135066" rtl="0" eaLnBrk="1" latinLnBrk="0" hangingPunct="1">
      <a:defRPr sz="4114" kern="1200">
        <a:solidFill>
          <a:schemeClr val="tx1"/>
        </a:solidFill>
        <a:latin typeface="+mn-lt"/>
        <a:ea typeface="+mn-ea"/>
        <a:cs typeface="+mn-cs"/>
      </a:defRPr>
    </a:lvl5pPr>
    <a:lvl6pPr marL="7837665" algn="l" defTabSz="3135066" rtl="0" eaLnBrk="1" latinLnBrk="0" hangingPunct="1">
      <a:defRPr sz="4114" kern="1200">
        <a:solidFill>
          <a:schemeClr val="tx1"/>
        </a:solidFill>
        <a:latin typeface="+mn-lt"/>
        <a:ea typeface="+mn-ea"/>
        <a:cs typeface="+mn-cs"/>
      </a:defRPr>
    </a:lvl6pPr>
    <a:lvl7pPr marL="9405199" algn="l" defTabSz="3135066" rtl="0" eaLnBrk="1" latinLnBrk="0" hangingPunct="1">
      <a:defRPr sz="4114" kern="1200">
        <a:solidFill>
          <a:schemeClr val="tx1"/>
        </a:solidFill>
        <a:latin typeface="+mn-lt"/>
        <a:ea typeface="+mn-ea"/>
        <a:cs typeface="+mn-cs"/>
      </a:defRPr>
    </a:lvl7pPr>
    <a:lvl8pPr marL="10972731" algn="l" defTabSz="3135066" rtl="0" eaLnBrk="1" latinLnBrk="0" hangingPunct="1">
      <a:defRPr sz="4114" kern="1200">
        <a:solidFill>
          <a:schemeClr val="tx1"/>
        </a:solidFill>
        <a:latin typeface="+mn-lt"/>
        <a:ea typeface="+mn-ea"/>
        <a:cs typeface="+mn-cs"/>
      </a:defRPr>
    </a:lvl8pPr>
    <a:lvl9pPr marL="12540264" algn="l" defTabSz="3135066" rtl="0" eaLnBrk="1" latinLnBrk="0" hangingPunct="1">
      <a:defRPr sz="41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9107301"/>
            <a:ext cx="32918400" cy="283829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Title 7"/>
          <p:cNvSpPr>
            <a:spLocks noGrp="1"/>
          </p:cNvSpPr>
          <p:nvPr>
            <p:ph type="ctrTitle" hasCustomPrompt="1"/>
          </p:nvPr>
        </p:nvSpPr>
        <p:spPr>
          <a:xfrm>
            <a:off x="8492948" y="10743306"/>
            <a:ext cx="23317200" cy="5852160"/>
          </a:xfrm>
        </p:spPr>
        <p:txBody>
          <a:bodyPr anchor="b">
            <a:normAutofit/>
          </a:bodyPr>
          <a:lstStyle>
            <a:lvl1pPr>
              <a:defRPr sz="14079"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8492949" y="16595467"/>
            <a:ext cx="23328172" cy="2029643"/>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8607250" y="19442989"/>
            <a:ext cx="20173951" cy="2133600"/>
          </a:xfrm>
        </p:spPr>
        <p:txBody>
          <a:bodyPr/>
          <a:lstStyle>
            <a:lvl1pPr marL="0" marR="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5532" y="731520"/>
            <a:ext cx="29352240" cy="3169920"/>
          </a:xfrm>
        </p:spPr>
        <p:txBody>
          <a:bodyPr>
            <a:normAutofit/>
          </a:bodyPr>
          <a:lstStyle>
            <a:lvl1pPr>
              <a:defRPr sz="14079"/>
            </a:lvl1pPr>
          </a:lstStyle>
          <a:p>
            <a:r>
              <a:rPr kumimoji="0" lang="en-US" dirty="0"/>
              <a:t>Click to edit Master title style</a:t>
            </a:r>
          </a:p>
        </p:txBody>
      </p:sp>
      <p:sp>
        <p:nvSpPr>
          <p:cNvPr id="5"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2205532" y="5120640"/>
            <a:ext cx="29352240" cy="143865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7765" y="8778243"/>
            <a:ext cx="25643207" cy="5354321"/>
          </a:xfrm>
        </p:spPr>
        <p:txBody>
          <a:bodyPr anchor="t"/>
          <a:lstStyle>
            <a:lvl1pPr marL="0" indent="0">
              <a:buNone/>
              <a:defRPr sz="8960">
                <a:solidFill>
                  <a:schemeClr val="tx1">
                    <a:lumMod val="95000"/>
                    <a:lumOff val="5000"/>
                  </a:schemeClr>
                </a:solidFill>
              </a:defRPr>
            </a:lvl1pPr>
            <a:lvl2pPr>
              <a:buNone/>
              <a:defRPr sz="5760">
                <a:solidFill>
                  <a:schemeClr val="tx1">
                    <a:tint val="75000"/>
                  </a:schemeClr>
                </a:solidFill>
              </a:defRPr>
            </a:lvl2pPr>
            <a:lvl3pPr>
              <a:buNone/>
              <a:defRPr sz="5120">
                <a:solidFill>
                  <a:schemeClr val="tx1">
                    <a:tint val="75000"/>
                  </a:schemeClr>
                </a:solidFill>
              </a:defRPr>
            </a:lvl3pPr>
            <a:lvl4pPr>
              <a:buNone/>
              <a:defRPr sz="4481">
                <a:solidFill>
                  <a:schemeClr val="tx1">
                    <a:tint val="75000"/>
                  </a:schemeClr>
                </a:solidFill>
              </a:defRPr>
            </a:lvl4pPr>
            <a:lvl5pPr>
              <a:buNone/>
              <a:defRPr sz="4481">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4876800"/>
            <a:ext cx="32918400" cy="3657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5120640"/>
            <a:ext cx="4663440" cy="31699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4937760" y="5120640"/>
            <a:ext cx="27980640" cy="316992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2" name="Title 1"/>
          <p:cNvSpPr>
            <a:spLocks noGrp="1"/>
          </p:cNvSpPr>
          <p:nvPr>
            <p:ph type="title"/>
          </p:nvPr>
        </p:nvSpPr>
        <p:spPr>
          <a:xfrm>
            <a:off x="4937760" y="5120640"/>
            <a:ext cx="27432000" cy="3169920"/>
          </a:xfrm>
          <a:solidFill>
            <a:schemeClr val="accent2">
              <a:lumMod val="90000"/>
              <a:lumOff val="10000"/>
            </a:schemeClr>
          </a:solidFill>
        </p:spPr>
        <p:txBody>
          <a:bodyPr/>
          <a:lstStyle>
            <a:lvl1pPr algn="l">
              <a:buNone/>
              <a:defRPr sz="14079"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800"/>
            </a:lvl1pPr>
          </a:lstStyle>
          <a:p>
            <a:r>
              <a:rPr kumimoji="0" lang="en-US"/>
              <a:t>Click to edit Master title style</a:t>
            </a:r>
          </a:p>
        </p:txBody>
      </p:sp>
      <p:sp>
        <p:nvSpPr>
          <p:cNvPr id="9" name="Content Placeholder 8"/>
          <p:cNvSpPr>
            <a:spLocks noGrp="1"/>
          </p:cNvSpPr>
          <p:nvPr>
            <p:ph sz="quarter" idx="1"/>
          </p:nvPr>
        </p:nvSpPr>
        <p:spPr>
          <a:xfrm>
            <a:off x="2194560"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17441644"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79"/>
            </a:lvl1pPr>
          </a:lstStyle>
          <a:p>
            <a:r>
              <a:rPr kumimoji="0" lang="en-US" dirty="0"/>
              <a:t>Click to edit Master title style</a:t>
            </a:r>
          </a:p>
        </p:txBody>
      </p:sp>
      <p:sp>
        <p:nvSpPr>
          <p:cNvPr id="6"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194563" y="19994263"/>
            <a:ext cx="25415392"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4" y="731522"/>
            <a:ext cx="28803596" cy="3124202"/>
          </a:xfrm>
        </p:spPr>
        <p:txBody>
          <a:bodyPr>
            <a:normAutofit/>
          </a:bodyPr>
          <a:lstStyle>
            <a:lvl1pPr>
              <a:defRPr sz="11520"/>
            </a:lvl1pPr>
          </a:lstStyle>
          <a:p>
            <a:r>
              <a:rPr lang="en-US"/>
              <a:t>Click to edit Master title style</a:t>
            </a:r>
          </a:p>
        </p:txBody>
      </p:sp>
      <p:sp>
        <p:nvSpPr>
          <p:cNvPr id="3" name="Text Placeholder 2"/>
          <p:cNvSpPr>
            <a:spLocks noGrp="1"/>
          </p:cNvSpPr>
          <p:nvPr>
            <p:ph type="body" sz="half" idx="1"/>
          </p:nvPr>
        </p:nvSpPr>
        <p:spPr>
          <a:xfrm>
            <a:off x="2205533" y="5120640"/>
            <a:ext cx="14253668" cy="14385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007844" y="5120640"/>
            <a:ext cx="13990320" cy="14386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94560" y="731520"/>
            <a:ext cx="29352240" cy="316992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2205532" y="5120640"/>
            <a:ext cx="29352240" cy="14484096"/>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3950208"/>
            <a:ext cx="32918400" cy="102412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4096512"/>
            <a:ext cx="1920240" cy="7315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2125981" y="4096512"/>
            <a:ext cx="30792420" cy="73152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11" name="Slide Number Placeholder 5"/>
          <p:cNvSpPr>
            <a:spLocks noGrp="1"/>
          </p:cNvSpPr>
          <p:nvPr>
            <p:ph type="sldNum" sz="quarter" idx="4"/>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2194560" y="19994263"/>
            <a:ext cx="27157680" cy="975982"/>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2194561" y="19816416"/>
            <a:ext cx="2936321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11520" kern="1200">
          <a:solidFill>
            <a:schemeClr val="tx1">
              <a:lumMod val="95000"/>
              <a:lumOff val="5000"/>
            </a:schemeClr>
          </a:solidFill>
          <a:latin typeface="+mj-lt"/>
          <a:ea typeface="+mj-ea"/>
          <a:cs typeface="+mj-cs"/>
        </a:defRPr>
      </a:lvl1pPr>
    </p:titleStyle>
    <p:bodyStyle>
      <a:lvl1pPr marL="1024096" indent="-1024096" algn="l" rtl="0" eaLnBrk="1" latinLnBrk="0" hangingPunct="1">
        <a:spcBef>
          <a:spcPts val="3840"/>
        </a:spcBef>
        <a:buClr>
          <a:schemeClr val="accent2">
            <a:lumMod val="90000"/>
            <a:lumOff val="10000"/>
          </a:schemeClr>
        </a:buClr>
        <a:buSzPct val="70000"/>
        <a:buFont typeface="Arial"/>
        <a:buChar char="•"/>
        <a:defRPr kumimoji="0" sz="8000" kern="1200">
          <a:solidFill>
            <a:schemeClr val="tx1">
              <a:lumMod val="95000"/>
              <a:lumOff val="5000"/>
            </a:schemeClr>
          </a:solidFill>
          <a:latin typeface="+mn-lt"/>
          <a:ea typeface="+mn-ea"/>
          <a:cs typeface="+mn-cs"/>
        </a:defRPr>
      </a:lvl1pPr>
      <a:lvl2pPr marL="2048193" indent="-877798" algn="l" rtl="0" eaLnBrk="1" latinLnBrk="0" hangingPunct="1">
        <a:spcBef>
          <a:spcPts val="1759"/>
        </a:spcBef>
        <a:buClr>
          <a:schemeClr val="accent2">
            <a:lumMod val="90000"/>
            <a:lumOff val="10000"/>
          </a:schemeClr>
        </a:buClr>
        <a:buSzPct val="70000"/>
        <a:buFont typeface="Arial"/>
        <a:buChar char="•"/>
        <a:defRPr kumimoji="0" sz="7040" kern="1200">
          <a:solidFill>
            <a:schemeClr val="tx1">
              <a:lumMod val="95000"/>
              <a:lumOff val="5000"/>
            </a:schemeClr>
          </a:solidFill>
          <a:latin typeface="+mn-lt"/>
          <a:ea typeface="+mn-ea"/>
          <a:cs typeface="+mn-cs"/>
        </a:defRPr>
      </a:lvl2pPr>
      <a:lvl3pPr marL="2925991" indent="-731498" algn="l" rtl="0" eaLnBrk="1" latinLnBrk="0" hangingPunct="1">
        <a:spcBef>
          <a:spcPts val="1601"/>
        </a:spcBef>
        <a:buClr>
          <a:schemeClr val="accent2">
            <a:lumMod val="90000"/>
            <a:lumOff val="10000"/>
          </a:schemeClr>
        </a:buClr>
        <a:buSzPct val="70000"/>
        <a:buFont typeface="Arial"/>
        <a:buChar char="•"/>
        <a:defRPr kumimoji="0" sz="6401" kern="1200">
          <a:solidFill>
            <a:schemeClr val="tx1">
              <a:lumMod val="95000"/>
              <a:lumOff val="5000"/>
            </a:schemeClr>
          </a:solidFill>
          <a:latin typeface="+mn-lt"/>
          <a:ea typeface="+mn-ea"/>
          <a:cs typeface="+mn-cs"/>
        </a:defRPr>
      </a:lvl3pPr>
      <a:lvl4pPr marL="4388986" indent="-731498" algn="l" rtl="0" eaLnBrk="1" latinLnBrk="0" hangingPunct="1">
        <a:spcBef>
          <a:spcPts val="1279"/>
        </a:spcBef>
        <a:buClr>
          <a:schemeClr val="accent3"/>
        </a:buClr>
        <a:buSzPct val="75000"/>
        <a:buFont typeface="Wingdings" charset="2"/>
        <a:buChar char="§"/>
        <a:defRPr kumimoji="0" sz="6401" kern="1200">
          <a:solidFill>
            <a:schemeClr val="tx1"/>
          </a:solidFill>
          <a:latin typeface="+mn-lt"/>
          <a:ea typeface="+mn-ea"/>
          <a:cs typeface="+mn-cs"/>
        </a:defRPr>
      </a:lvl4pPr>
      <a:lvl5pPr marL="5851980" indent="-731498" algn="l" rtl="0" eaLnBrk="1" latinLnBrk="0" hangingPunct="1">
        <a:spcBef>
          <a:spcPts val="1279"/>
        </a:spcBef>
        <a:buClr>
          <a:schemeClr val="accent4"/>
        </a:buClr>
        <a:buSzPct val="65000"/>
        <a:buFont typeface="Wingdings" charset="2"/>
        <a:buChar char="§"/>
        <a:defRPr kumimoji="0" sz="6401" kern="1200">
          <a:solidFill>
            <a:schemeClr val="tx1"/>
          </a:solidFill>
          <a:latin typeface="+mn-lt"/>
          <a:ea typeface="+mn-ea"/>
          <a:cs typeface="+mn-cs"/>
        </a:defRPr>
      </a:lvl5pPr>
      <a:lvl6pPr marL="6729777" indent="-731498" algn="l" rtl="0" eaLnBrk="1" latinLnBrk="0" hangingPunct="1">
        <a:spcBef>
          <a:spcPct val="20000"/>
        </a:spcBef>
        <a:buClr>
          <a:schemeClr val="accent1"/>
        </a:buClr>
        <a:buFont typeface="Wingdings"/>
        <a:buChar char="§"/>
        <a:defRPr kumimoji="0" sz="5760" kern="1200" baseline="0">
          <a:solidFill>
            <a:schemeClr val="tx1"/>
          </a:solidFill>
          <a:latin typeface="+mn-lt"/>
          <a:ea typeface="+mn-ea"/>
          <a:cs typeface="+mn-cs"/>
        </a:defRPr>
      </a:lvl6pPr>
      <a:lvl7pPr marL="7607574" indent="-731498" algn="l" rtl="0" eaLnBrk="1" latinLnBrk="0" hangingPunct="1">
        <a:spcBef>
          <a:spcPct val="20000"/>
        </a:spcBef>
        <a:buClr>
          <a:schemeClr val="accent2"/>
        </a:buClr>
        <a:buFont typeface="Wingdings"/>
        <a:buChar char="§"/>
        <a:defRPr kumimoji="0" sz="5760" kern="1200" baseline="0">
          <a:solidFill>
            <a:schemeClr val="tx1"/>
          </a:solidFill>
          <a:latin typeface="+mn-lt"/>
          <a:ea typeface="+mn-ea"/>
          <a:cs typeface="+mn-cs"/>
        </a:defRPr>
      </a:lvl7pPr>
      <a:lvl8pPr marL="8485372" indent="-731498" algn="l" rtl="0" eaLnBrk="1" latinLnBrk="0" hangingPunct="1">
        <a:spcBef>
          <a:spcPct val="20000"/>
        </a:spcBef>
        <a:buClr>
          <a:schemeClr val="accent3"/>
        </a:buClr>
        <a:buFont typeface="Wingdings"/>
        <a:buChar char="§"/>
        <a:defRPr kumimoji="0" sz="5760" kern="1200" baseline="0">
          <a:solidFill>
            <a:schemeClr val="tx1"/>
          </a:solidFill>
          <a:latin typeface="+mn-lt"/>
          <a:ea typeface="+mn-ea"/>
          <a:cs typeface="+mn-cs"/>
        </a:defRPr>
      </a:lvl8pPr>
      <a:lvl9pPr marL="9363168" indent="-731498" algn="l" rtl="0" eaLnBrk="1" latinLnBrk="0" hangingPunct="1">
        <a:spcBef>
          <a:spcPct val="20000"/>
        </a:spcBef>
        <a:buClr>
          <a:schemeClr val="accent4"/>
        </a:buClr>
        <a:buFont typeface="Wingdings"/>
        <a:buChar char="§"/>
        <a:defRPr kumimoji="0" sz="576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462995" algn="l" rtl="0" eaLnBrk="1" latinLnBrk="0" hangingPunct="1">
        <a:defRPr kumimoji="0" kern="1200">
          <a:solidFill>
            <a:schemeClr val="tx1"/>
          </a:solidFill>
          <a:latin typeface="+mn-lt"/>
          <a:ea typeface="+mn-ea"/>
          <a:cs typeface="+mn-cs"/>
        </a:defRPr>
      </a:lvl2pPr>
      <a:lvl3pPr marL="2925991" algn="l" rtl="0" eaLnBrk="1" latinLnBrk="0" hangingPunct="1">
        <a:defRPr kumimoji="0" kern="1200">
          <a:solidFill>
            <a:schemeClr val="tx1"/>
          </a:solidFill>
          <a:latin typeface="+mn-lt"/>
          <a:ea typeface="+mn-ea"/>
          <a:cs typeface="+mn-cs"/>
        </a:defRPr>
      </a:lvl3pPr>
      <a:lvl4pPr marL="4388986" algn="l" rtl="0" eaLnBrk="1" latinLnBrk="0" hangingPunct="1">
        <a:defRPr kumimoji="0" kern="1200">
          <a:solidFill>
            <a:schemeClr val="tx1"/>
          </a:solidFill>
          <a:latin typeface="+mn-lt"/>
          <a:ea typeface="+mn-ea"/>
          <a:cs typeface="+mn-cs"/>
        </a:defRPr>
      </a:lvl4pPr>
      <a:lvl5pPr marL="5851980" algn="l" rtl="0" eaLnBrk="1" latinLnBrk="0" hangingPunct="1">
        <a:defRPr kumimoji="0" kern="1200">
          <a:solidFill>
            <a:schemeClr val="tx1"/>
          </a:solidFill>
          <a:latin typeface="+mn-lt"/>
          <a:ea typeface="+mn-ea"/>
          <a:cs typeface="+mn-cs"/>
        </a:defRPr>
      </a:lvl5pPr>
      <a:lvl6pPr marL="7314975" algn="l" rtl="0" eaLnBrk="1" latinLnBrk="0" hangingPunct="1">
        <a:defRPr kumimoji="0" kern="1200">
          <a:solidFill>
            <a:schemeClr val="tx1"/>
          </a:solidFill>
          <a:latin typeface="+mn-lt"/>
          <a:ea typeface="+mn-ea"/>
          <a:cs typeface="+mn-cs"/>
        </a:defRPr>
      </a:lvl6pPr>
      <a:lvl7pPr marL="8777970" algn="l" rtl="0" eaLnBrk="1" latinLnBrk="0" hangingPunct="1">
        <a:defRPr kumimoji="0" kern="1200">
          <a:solidFill>
            <a:schemeClr val="tx1"/>
          </a:solidFill>
          <a:latin typeface="+mn-lt"/>
          <a:ea typeface="+mn-ea"/>
          <a:cs typeface="+mn-cs"/>
        </a:defRPr>
      </a:lvl7pPr>
      <a:lvl8pPr marL="10240966" algn="l" rtl="0" eaLnBrk="1" latinLnBrk="0" hangingPunct="1">
        <a:defRPr kumimoji="0" kern="1200">
          <a:solidFill>
            <a:schemeClr val="tx1"/>
          </a:solidFill>
          <a:latin typeface="+mn-lt"/>
          <a:ea typeface="+mn-ea"/>
          <a:cs typeface="+mn-cs"/>
        </a:defRPr>
      </a:lvl8pPr>
      <a:lvl9pPr marL="1170396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609600"/>
            <a:ext cx="32918400" cy="21945600"/>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8155131" y="19698188"/>
            <a:ext cx="22832871" cy="21336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4400"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625684" y="3657601"/>
            <a:ext cx="11019519"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1266093" y="292609"/>
            <a:ext cx="17365785" cy="769441"/>
          </a:xfrm>
          <a:prstGeom prst="rect">
            <a:avLst/>
          </a:prstGeom>
          <a:noFill/>
        </p:spPr>
        <p:txBody>
          <a:bodyPr wrap="square" rtlCol="0">
            <a:spAutoFit/>
          </a:bodyPr>
          <a:lstStyle/>
          <a:p>
            <a:r>
              <a:rPr lang="en-US" sz="4400" b="1" dirty="0">
                <a:latin typeface="+mj-lt"/>
              </a:rPr>
              <a:t>Optimizing Football Lineups</a:t>
            </a:r>
          </a:p>
        </p:txBody>
      </p:sp>
      <p:sp>
        <p:nvSpPr>
          <p:cNvPr id="19" name="TextBox 18">
            <a:extLst>
              <a:ext uri="{FF2B5EF4-FFF2-40B4-BE49-F238E27FC236}">
                <a16:creationId xmlns:a16="http://schemas.microsoft.com/office/drawing/2014/main" id="{9DB7554F-5360-5742-AC75-7E4C09B947AA}"/>
              </a:ext>
            </a:extLst>
          </p:cNvPr>
          <p:cNvSpPr txBox="1"/>
          <p:nvPr/>
        </p:nvSpPr>
        <p:spPr>
          <a:xfrm>
            <a:off x="23352378" y="-2"/>
            <a:ext cx="7674270" cy="3102458"/>
          </a:xfrm>
          <a:prstGeom prst="rect">
            <a:avLst/>
          </a:prstGeom>
          <a:noFill/>
        </p:spPr>
        <p:txBody>
          <a:bodyPr wrap="square" rtlCol="0">
            <a:noAutofit/>
          </a:bodyPr>
          <a:lstStyle/>
          <a:p>
            <a:r>
              <a:rPr lang="en-US" sz="4400" b="1" dirty="0"/>
              <a:t>Muhammad Ashhad Alam (6.7200)</a:t>
            </a:r>
          </a:p>
          <a:p>
            <a:r>
              <a:rPr lang="en-US" sz="4400" b="1" dirty="0"/>
              <a:t>Mohammed </a:t>
            </a:r>
            <a:r>
              <a:rPr lang="en-US" sz="4400" b="1" dirty="0" err="1"/>
              <a:t>Isuf</a:t>
            </a:r>
            <a:r>
              <a:rPr lang="en-US" sz="4400" b="1" dirty="0"/>
              <a:t> Ahmed (6.7201)</a:t>
            </a:r>
          </a:p>
        </p:txBody>
      </p:sp>
      <p:sp>
        <p:nvSpPr>
          <p:cNvPr id="21" name="Rectangle 20">
            <a:extLst>
              <a:ext uri="{FF2B5EF4-FFF2-40B4-BE49-F238E27FC236}">
                <a16:creationId xmlns:a16="http://schemas.microsoft.com/office/drawing/2014/main" id="{44FE49EC-1B8B-8C47-AA1B-4D150829FB0E}"/>
              </a:ext>
            </a:extLst>
          </p:cNvPr>
          <p:cNvSpPr/>
          <p:nvPr/>
        </p:nvSpPr>
        <p:spPr>
          <a:xfrm>
            <a:off x="562709" y="7724582"/>
            <a:ext cx="10964007"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Problem statement</a:t>
            </a:r>
          </a:p>
        </p:txBody>
      </p:sp>
      <p:sp>
        <p:nvSpPr>
          <p:cNvPr id="22" name="Rectangle 21">
            <a:extLst>
              <a:ext uri="{FF2B5EF4-FFF2-40B4-BE49-F238E27FC236}">
                <a16:creationId xmlns:a16="http://schemas.microsoft.com/office/drawing/2014/main" id="{4EDCD9FC-98AC-6C4B-A6C3-16BBA189A7D1}"/>
              </a:ext>
            </a:extLst>
          </p:cNvPr>
          <p:cNvSpPr/>
          <p:nvPr/>
        </p:nvSpPr>
        <p:spPr>
          <a:xfrm>
            <a:off x="562709" y="13698662"/>
            <a:ext cx="10964007"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Why do we care?</a:t>
            </a:r>
          </a:p>
        </p:txBody>
      </p:sp>
      <p:sp>
        <p:nvSpPr>
          <p:cNvPr id="23" name="Rectangle 22">
            <a:extLst>
              <a:ext uri="{FF2B5EF4-FFF2-40B4-BE49-F238E27FC236}">
                <a16:creationId xmlns:a16="http://schemas.microsoft.com/office/drawing/2014/main" id="{CEA58433-15EB-B341-9862-A3BB7FB7D9EA}"/>
              </a:ext>
            </a:extLst>
          </p:cNvPr>
          <p:cNvSpPr/>
          <p:nvPr/>
        </p:nvSpPr>
        <p:spPr>
          <a:xfrm>
            <a:off x="11458970" y="3657601"/>
            <a:ext cx="10449482"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What are the data?</a:t>
            </a:r>
          </a:p>
        </p:txBody>
      </p:sp>
      <p:sp>
        <p:nvSpPr>
          <p:cNvPr id="24" name="Rectangle 23">
            <a:extLst>
              <a:ext uri="{FF2B5EF4-FFF2-40B4-BE49-F238E27FC236}">
                <a16:creationId xmlns:a16="http://schemas.microsoft.com/office/drawing/2014/main" id="{CC08E273-E82D-C049-8A65-5A150105876E}"/>
              </a:ext>
            </a:extLst>
          </p:cNvPr>
          <p:cNvSpPr/>
          <p:nvPr/>
        </p:nvSpPr>
        <p:spPr>
          <a:xfrm>
            <a:off x="11557105" y="9150309"/>
            <a:ext cx="10232860"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What are the key findings?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593100" y="3593407"/>
            <a:ext cx="31644102" cy="1648191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593100" y="20218400"/>
            <a:ext cx="7316812" cy="1434593"/>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4400" dirty="0"/>
          </a:p>
        </p:txBody>
      </p:sp>
      <p:sp>
        <p:nvSpPr>
          <p:cNvPr id="34" name="Rectangle 33">
            <a:extLst>
              <a:ext uri="{FF2B5EF4-FFF2-40B4-BE49-F238E27FC236}">
                <a16:creationId xmlns:a16="http://schemas.microsoft.com/office/drawing/2014/main" id="{4EAF66C9-203E-8E4B-86AC-C98EDBE36137}"/>
              </a:ext>
            </a:extLst>
          </p:cNvPr>
          <p:cNvSpPr/>
          <p:nvPr/>
        </p:nvSpPr>
        <p:spPr>
          <a:xfrm>
            <a:off x="8069770" y="20189140"/>
            <a:ext cx="24255528" cy="1434593"/>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4400"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8177122" y="20218399"/>
            <a:ext cx="24060079" cy="1358190"/>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15.093—Optimization		                                        Fall 2022</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11463749" y="3593406"/>
            <a:ext cx="62967" cy="16481922"/>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21789966" y="3593406"/>
            <a:ext cx="0" cy="16481922"/>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21906210" y="3657601"/>
            <a:ext cx="10449482"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What is the impact?</a:t>
            </a:r>
          </a:p>
        </p:txBody>
      </p:sp>
      <p:sp>
        <p:nvSpPr>
          <p:cNvPr id="40" name="Rectangle 39">
            <a:extLst>
              <a:ext uri="{FF2B5EF4-FFF2-40B4-BE49-F238E27FC236}">
                <a16:creationId xmlns:a16="http://schemas.microsoft.com/office/drawing/2014/main" id="{02516EF2-4547-7145-AEA5-F5BF26EA3EFA}"/>
              </a:ext>
            </a:extLst>
          </p:cNvPr>
          <p:cNvSpPr/>
          <p:nvPr/>
        </p:nvSpPr>
        <p:spPr>
          <a:xfrm>
            <a:off x="21787724" y="10295929"/>
            <a:ext cx="10449482" cy="165225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If you had another week,</a:t>
            </a:r>
            <a:br>
              <a:rPr lang="en-US" sz="4400" b="1" dirty="0">
                <a:latin typeface="+mj-lt"/>
              </a:rPr>
            </a:br>
            <a:r>
              <a:rPr lang="en-US" sz="4400" b="1" dirty="0">
                <a:latin typeface="+mj-lt"/>
              </a:rPr>
              <a:t>what would you do?</a:t>
            </a:r>
          </a:p>
        </p:txBody>
      </p:sp>
      <p:sp>
        <p:nvSpPr>
          <p:cNvPr id="42" name="TextBox 41">
            <a:extLst>
              <a:ext uri="{FF2B5EF4-FFF2-40B4-BE49-F238E27FC236}">
                <a16:creationId xmlns:a16="http://schemas.microsoft.com/office/drawing/2014/main" id="{94290346-EA7B-9449-ACEC-04DA9FA0A197}"/>
              </a:ext>
            </a:extLst>
          </p:cNvPr>
          <p:cNvSpPr txBox="1"/>
          <p:nvPr/>
        </p:nvSpPr>
        <p:spPr>
          <a:xfrm>
            <a:off x="830241" y="4709535"/>
            <a:ext cx="10628729" cy="2123658"/>
          </a:xfrm>
          <a:prstGeom prst="rect">
            <a:avLst/>
          </a:prstGeom>
          <a:noFill/>
        </p:spPr>
        <p:txBody>
          <a:bodyPr wrap="square" rtlCol="0">
            <a:spAutoFit/>
          </a:bodyPr>
          <a:lstStyle/>
          <a:p>
            <a:r>
              <a:rPr lang="en-US" sz="4400" dirty="0"/>
              <a:t>We found the optimal line up Liverpool should play for every Premier League game in the 21/22 season.</a:t>
            </a:r>
          </a:p>
        </p:txBody>
      </p:sp>
      <p:sp>
        <p:nvSpPr>
          <p:cNvPr id="2" name="TextBox 1">
            <a:extLst>
              <a:ext uri="{FF2B5EF4-FFF2-40B4-BE49-F238E27FC236}">
                <a16:creationId xmlns:a16="http://schemas.microsoft.com/office/drawing/2014/main" id="{A623638A-D9C2-B3EA-D254-AAD089D5CD35}"/>
              </a:ext>
            </a:extLst>
          </p:cNvPr>
          <p:cNvSpPr txBox="1"/>
          <p:nvPr/>
        </p:nvSpPr>
        <p:spPr>
          <a:xfrm>
            <a:off x="11621732" y="4755702"/>
            <a:ext cx="10100490" cy="4154984"/>
          </a:xfrm>
          <a:prstGeom prst="rect">
            <a:avLst/>
          </a:prstGeom>
          <a:noFill/>
        </p:spPr>
        <p:txBody>
          <a:bodyPr wrap="square" rtlCol="0">
            <a:spAutoFit/>
          </a:bodyPr>
          <a:lstStyle/>
          <a:p>
            <a:r>
              <a:rPr lang="en-US" sz="4400" dirty="0"/>
              <a:t>We obtained player data from FIFA for Liverpool for the 21/22 season, as well as average team rating for the other Premier League teams. The data has information such as what a player’s potential rating would be in every single position.</a:t>
            </a:r>
          </a:p>
        </p:txBody>
      </p:sp>
      <p:sp>
        <p:nvSpPr>
          <p:cNvPr id="3" name="TextBox 2">
            <a:extLst>
              <a:ext uri="{FF2B5EF4-FFF2-40B4-BE49-F238E27FC236}">
                <a16:creationId xmlns:a16="http://schemas.microsoft.com/office/drawing/2014/main" id="{9FED5845-45CA-E5FE-1B4D-8D36DD7CC8FC}"/>
              </a:ext>
            </a:extLst>
          </p:cNvPr>
          <p:cNvSpPr txBox="1"/>
          <p:nvPr/>
        </p:nvSpPr>
        <p:spPr>
          <a:xfrm>
            <a:off x="625684" y="14724583"/>
            <a:ext cx="10807676" cy="4832092"/>
          </a:xfrm>
          <a:prstGeom prst="rect">
            <a:avLst/>
          </a:prstGeom>
          <a:noFill/>
        </p:spPr>
        <p:txBody>
          <a:bodyPr wrap="square" rtlCol="0">
            <a:spAutoFit/>
          </a:bodyPr>
          <a:lstStyle/>
          <a:p>
            <a:r>
              <a:rPr lang="en-US" sz="4400" dirty="0"/>
              <a:t>Football is the most watched sport in the world. We wanted to see if we could enhance our own experience and discussions by creating a model that could create the optimal line up for every Premier League game based on data and see how it compares to real life where decisions are potentially not so data driven.</a:t>
            </a:r>
          </a:p>
        </p:txBody>
      </p:sp>
      <p:sp>
        <p:nvSpPr>
          <p:cNvPr id="4" name="TextBox 3">
            <a:extLst>
              <a:ext uri="{FF2B5EF4-FFF2-40B4-BE49-F238E27FC236}">
                <a16:creationId xmlns:a16="http://schemas.microsoft.com/office/drawing/2014/main" id="{43E36199-28CF-86AE-EAB8-BF9177FF10B7}"/>
              </a:ext>
            </a:extLst>
          </p:cNvPr>
          <p:cNvSpPr txBox="1"/>
          <p:nvPr/>
        </p:nvSpPr>
        <p:spPr>
          <a:xfrm>
            <a:off x="719040" y="8818986"/>
            <a:ext cx="10807676" cy="2123658"/>
          </a:xfrm>
          <a:prstGeom prst="rect">
            <a:avLst/>
          </a:prstGeom>
          <a:noFill/>
        </p:spPr>
        <p:txBody>
          <a:bodyPr wrap="square" rtlCol="0">
            <a:spAutoFit/>
          </a:bodyPr>
          <a:lstStyle/>
          <a:p>
            <a:r>
              <a:rPr lang="en-US" sz="4400" dirty="0"/>
              <a:t>Optimize the lineup and formation for each game in the 21/22 Premier League season for Liverpool FC.</a:t>
            </a:r>
          </a:p>
        </p:txBody>
      </p:sp>
      <p:sp>
        <p:nvSpPr>
          <p:cNvPr id="6" name="TextBox 5">
            <a:extLst>
              <a:ext uri="{FF2B5EF4-FFF2-40B4-BE49-F238E27FC236}">
                <a16:creationId xmlns:a16="http://schemas.microsoft.com/office/drawing/2014/main" id="{4FBA675A-FFC5-726B-DDC6-F2A9E5AD72AB}"/>
              </a:ext>
            </a:extLst>
          </p:cNvPr>
          <p:cNvSpPr txBox="1"/>
          <p:nvPr/>
        </p:nvSpPr>
        <p:spPr>
          <a:xfrm>
            <a:off x="11614270" y="10265853"/>
            <a:ext cx="10107952" cy="769441"/>
          </a:xfrm>
          <a:prstGeom prst="rect">
            <a:avLst/>
          </a:prstGeom>
          <a:noFill/>
        </p:spPr>
        <p:txBody>
          <a:bodyPr wrap="square" rtlCol="0">
            <a:spAutoFit/>
          </a:bodyPr>
          <a:lstStyle/>
          <a:p>
            <a:pPr algn="ctr"/>
            <a:r>
              <a:rPr lang="en-US" sz="4400" dirty="0" err="1"/>
              <a:t>Matchweek</a:t>
            </a:r>
            <a:r>
              <a:rPr lang="en-US" sz="4400" dirty="0"/>
              <a:t> 36</a:t>
            </a:r>
          </a:p>
        </p:txBody>
      </p:sp>
      <p:sp>
        <p:nvSpPr>
          <p:cNvPr id="7" name="TextBox 6">
            <a:extLst>
              <a:ext uri="{FF2B5EF4-FFF2-40B4-BE49-F238E27FC236}">
                <a16:creationId xmlns:a16="http://schemas.microsoft.com/office/drawing/2014/main" id="{2EB19A8D-1DEA-347C-76ED-300F969DF012}"/>
              </a:ext>
            </a:extLst>
          </p:cNvPr>
          <p:cNvSpPr txBox="1"/>
          <p:nvPr/>
        </p:nvSpPr>
        <p:spPr>
          <a:xfrm>
            <a:off x="21851651" y="4652088"/>
            <a:ext cx="10107952" cy="4154984"/>
          </a:xfrm>
          <a:prstGeom prst="rect">
            <a:avLst/>
          </a:prstGeom>
          <a:noFill/>
        </p:spPr>
        <p:txBody>
          <a:bodyPr wrap="square" rtlCol="0">
            <a:spAutoFit/>
          </a:bodyPr>
          <a:lstStyle/>
          <a:p>
            <a:r>
              <a:rPr lang="en-US" sz="4400" dirty="0"/>
              <a:t>We can observe how the line ups and formations change based on a pessimistic or optimistic view of the season, on how harsh a penalty we apply, on how many players we allow into the squad, on how many games we allow some players to play etc.</a:t>
            </a:r>
          </a:p>
        </p:txBody>
      </p:sp>
      <p:sp>
        <p:nvSpPr>
          <p:cNvPr id="9" name="TextBox 8">
            <a:extLst>
              <a:ext uri="{FF2B5EF4-FFF2-40B4-BE49-F238E27FC236}">
                <a16:creationId xmlns:a16="http://schemas.microsoft.com/office/drawing/2014/main" id="{61B9B687-30A0-4635-5B3C-D9A11B5B6189}"/>
              </a:ext>
            </a:extLst>
          </p:cNvPr>
          <p:cNvSpPr txBox="1"/>
          <p:nvPr/>
        </p:nvSpPr>
        <p:spPr>
          <a:xfrm>
            <a:off x="21908610" y="11853220"/>
            <a:ext cx="10107952" cy="6186309"/>
          </a:xfrm>
          <a:prstGeom prst="rect">
            <a:avLst/>
          </a:prstGeom>
          <a:noFill/>
        </p:spPr>
        <p:txBody>
          <a:bodyPr wrap="square" rtlCol="0">
            <a:spAutoFit/>
          </a:bodyPr>
          <a:lstStyle/>
          <a:p>
            <a:r>
              <a:rPr lang="en-US" sz="4400" dirty="0"/>
              <a:t>Add injury constraints. </a:t>
            </a:r>
          </a:p>
          <a:p>
            <a:r>
              <a:rPr lang="en-US" sz="4400" dirty="0"/>
              <a:t>Allow for transfers for the January transfer window.</a:t>
            </a:r>
          </a:p>
          <a:p>
            <a:r>
              <a:rPr lang="en-US" sz="4400" dirty="0"/>
              <a:t>Incorporate other games.</a:t>
            </a:r>
          </a:p>
          <a:p>
            <a:r>
              <a:rPr lang="en-US" sz="4400" dirty="0"/>
              <a:t>Implement a ML model to determine whether our optimal line up would win each given game.</a:t>
            </a:r>
          </a:p>
          <a:p>
            <a:r>
              <a:rPr lang="en-US" sz="4400" dirty="0"/>
              <a:t>Add a chemistry factor.</a:t>
            </a:r>
          </a:p>
          <a:p>
            <a:r>
              <a:rPr lang="en-US" sz="4400" dirty="0"/>
              <a:t>Add a significance factor.</a:t>
            </a:r>
          </a:p>
        </p:txBody>
      </p:sp>
      <p:sp>
        <p:nvSpPr>
          <p:cNvPr id="10" name="TextBox 9">
            <a:extLst>
              <a:ext uri="{FF2B5EF4-FFF2-40B4-BE49-F238E27FC236}">
                <a16:creationId xmlns:a16="http://schemas.microsoft.com/office/drawing/2014/main" id="{FAB928A0-062F-DF43-07A9-A409DC70BDCC}"/>
              </a:ext>
            </a:extLst>
          </p:cNvPr>
          <p:cNvSpPr txBox="1"/>
          <p:nvPr/>
        </p:nvSpPr>
        <p:spPr>
          <a:xfrm>
            <a:off x="11652656" y="11291774"/>
            <a:ext cx="4806520" cy="7294305"/>
          </a:xfrm>
          <a:prstGeom prst="rect">
            <a:avLst/>
          </a:prstGeom>
          <a:noFill/>
        </p:spPr>
        <p:txBody>
          <a:bodyPr wrap="square" rtlCol="0">
            <a:spAutoFit/>
          </a:bodyPr>
          <a:lstStyle/>
          <a:p>
            <a:r>
              <a:rPr lang="en-US" sz="3600" dirty="0"/>
              <a:t>Optimal Line Up</a:t>
            </a:r>
          </a:p>
          <a:p>
            <a:endParaRPr lang="en-US" sz="3600" dirty="0"/>
          </a:p>
          <a:p>
            <a:r>
              <a:rPr lang="en-US" sz="3600" dirty="0"/>
              <a:t>GK: Alisson</a:t>
            </a:r>
            <a:br>
              <a:rPr lang="en-US" sz="3600" dirty="0"/>
            </a:br>
            <a:r>
              <a:rPr lang="en-US" sz="3600" dirty="0"/>
              <a:t>LB: </a:t>
            </a:r>
            <a:r>
              <a:rPr lang="en-US" sz="3600" dirty="0" err="1"/>
              <a:t>Roberston</a:t>
            </a:r>
            <a:br>
              <a:rPr lang="en-US" sz="3600" dirty="0"/>
            </a:br>
            <a:r>
              <a:rPr lang="en-US" sz="3600" dirty="0"/>
              <a:t>CB: Matip</a:t>
            </a:r>
          </a:p>
          <a:p>
            <a:r>
              <a:rPr lang="en-US" sz="3600" dirty="0"/>
              <a:t>CB: </a:t>
            </a:r>
            <a:r>
              <a:rPr lang="en-US" sz="3600" dirty="0" err="1"/>
              <a:t>Konate</a:t>
            </a:r>
            <a:br>
              <a:rPr lang="en-US" sz="3600" dirty="0"/>
            </a:br>
            <a:r>
              <a:rPr lang="en-US" sz="3600" dirty="0"/>
              <a:t>RB: TAA</a:t>
            </a:r>
            <a:br>
              <a:rPr lang="en-US" sz="3600" dirty="0"/>
            </a:br>
            <a:r>
              <a:rPr lang="en-US" sz="3600" dirty="0"/>
              <a:t>CDM: Henderson</a:t>
            </a:r>
            <a:br>
              <a:rPr lang="en-US" sz="3600" dirty="0"/>
            </a:br>
            <a:r>
              <a:rPr lang="en-US" sz="3600" dirty="0"/>
              <a:t>CM: Thiago</a:t>
            </a:r>
            <a:br>
              <a:rPr lang="en-US" sz="3600" dirty="0"/>
            </a:br>
            <a:r>
              <a:rPr lang="en-US" sz="3600" dirty="0"/>
              <a:t>CM: Milner</a:t>
            </a:r>
            <a:br>
              <a:rPr lang="en-US" sz="3600" dirty="0"/>
            </a:br>
            <a:r>
              <a:rPr lang="en-US" sz="3600" dirty="0"/>
              <a:t>LW: Mane</a:t>
            </a:r>
            <a:br>
              <a:rPr lang="en-US" sz="3600" dirty="0"/>
            </a:br>
            <a:r>
              <a:rPr lang="en-US" sz="3600" dirty="0"/>
              <a:t>RW: Salah</a:t>
            </a:r>
            <a:br>
              <a:rPr lang="en-US" sz="3600" dirty="0"/>
            </a:br>
            <a:r>
              <a:rPr lang="en-US" sz="3600" dirty="0"/>
              <a:t>ST: Jota</a:t>
            </a:r>
          </a:p>
        </p:txBody>
      </p:sp>
      <p:sp>
        <p:nvSpPr>
          <p:cNvPr id="11" name="TextBox 10">
            <a:extLst>
              <a:ext uri="{FF2B5EF4-FFF2-40B4-BE49-F238E27FC236}">
                <a16:creationId xmlns:a16="http://schemas.microsoft.com/office/drawing/2014/main" id="{04294F90-2564-BB8F-272A-6B206547BA15}"/>
              </a:ext>
            </a:extLst>
          </p:cNvPr>
          <p:cNvSpPr txBox="1"/>
          <p:nvPr/>
        </p:nvSpPr>
        <p:spPr>
          <a:xfrm>
            <a:off x="16459176" y="11409581"/>
            <a:ext cx="5228785" cy="7848302"/>
          </a:xfrm>
          <a:prstGeom prst="rect">
            <a:avLst/>
          </a:prstGeom>
          <a:noFill/>
        </p:spPr>
        <p:txBody>
          <a:bodyPr wrap="square" rtlCol="0">
            <a:spAutoFit/>
          </a:bodyPr>
          <a:lstStyle/>
          <a:p>
            <a:r>
              <a:rPr lang="en-US" sz="3600" dirty="0"/>
              <a:t>Real Life Line up</a:t>
            </a:r>
          </a:p>
          <a:p>
            <a:endParaRPr lang="en-US" sz="3600" dirty="0"/>
          </a:p>
          <a:p>
            <a:r>
              <a:rPr lang="en-US" sz="3600" dirty="0"/>
              <a:t>GK: Alisson</a:t>
            </a:r>
            <a:br>
              <a:rPr lang="en-US" sz="3600" dirty="0"/>
            </a:br>
            <a:r>
              <a:rPr lang="en-US" sz="3600" dirty="0"/>
              <a:t>LB: Robertson</a:t>
            </a:r>
            <a:br>
              <a:rPr lang="en-US" sz="3600" dirty="0"/>
            </a:br>
            <a:r>
              <a:rPr lang="en-US" sz="3600" dirty="0"/>
              <a:t>CB: VVD</a:t>
            </a:r>
          </a:p>
          <a:p>
            <a:r>
              <a:rPr lang="en-US" sz="3600" dirty="0"/>
              <a:t>CB: </a:t>
            </a:r>
            <a:r>
              <a:rPr lang="en-US" sz="3600" dirty="0" err="1"/>
              <a:t>Konate</a:t>
            </a:r>
            <a:br>
              <a:rPr lang="en-US" sz="3600" dirty="0"/>
            </a:br>
            <a:r>
              <a:rPr lang="en-US" sz="3600" dirty="0"/>
              <a:t>RB: TAA</a:t>
            </a:r>
            <a:br>
              <a:rPr lang="en-US" sz="3600" dirty="0"/>
            </a:br>
            <a:r>
              <a:rPr lang="en-US" sz="3600" dirty="0"/>
              <a:t>CDM: </a:t>
            </a:r>
            <a:r>
              <a:rPr lang="en-US" sz="3600" dirty="0" err="1"/>
              <a:t>Fabinho</a:t>
            </a:r>
            <a:br>
              <a:rPr lang="en-US" sz="3600" dirty="0"/>
            </a:br>
            <a:r>
              <a:rPr lang="en-US" sz="3600" dirty="0"/>
              <a:t>CM: Thiago</a:t>
            </a:r>
            <a:br>
              <a:rPr lang="en-US" sz="3600" dirty="0"/>
            </a:br>
            <a:r>
              <a:rPr lang="en-US" sz="3600" dirty="0"/>
              <a:t>CM: Henderson</a:t>
            </a:r>
            <a:br>
              <a:rPr lang="en-US" sz="3600" dirty="0"/>
            </a:br>
            <a:r>
              <a:rPr lang="en-US" sz="3600" dirty="0"/>
              <a:t>LW: Mane</a:t>
            </a:r>
            <a:br>
              <a:rPr lang="en-US" sz="3600" dirty="0"/>
            </a:br>
            <a:r>
              <a:rPr lang="en-US" sz="3600" dirty="0"/>
              <a:t>RW</a:t>
            </a:r>
            <a:r>
              <a:rPr lang="en-US" sz="3600"/>
              <a:t>: Salah</a:t>
            </a:r>
            <a:br>
              <a:rPr lang="en-US" sz="3600" dirty="0"/>
            </a:br>
            <a:r>
              <a:rPr lang="en-US" sz="3600"/>
              <a:t>ST: Jota</a:t>
            </a:r>
            <a:endParaRPr lang="en-US" sz="3600" dirty="0"/>
          </a:p>
          <a:p>
            <a:endParaRPr lang="en-US" sz="3600" dirty="0"/>
          </a:p>
        </p:txBody>
      </p:sp>
    </p:spTree>
    <p:extLst>
      <p:ext uri="{BB962C8B-B14F-4D97-AF65-F5344CB8AC3E}">
        <p14:creationId xmlns:p14="http://schemas.microsoft.com/office/powerpoint/2010/main" val="5824820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37528</TotalTime>
  <Words>399</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Wingdings</vt:lpstr>
      <vt:lpstr>15071x</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Mohammed I Ahmed</cp:lastModifiedBy>
  <cp:revision>1195</cp:revision>
  <cp:lastPrinted>2019-09-27T03:03:02Z</cp:lastPrinted>
  <dcterms:created xsi:type="dcterms:W3CDTF">2013-09-21T19:17:55Z</dcterms:created>
  <dcterms:modified xsi:type="dcterms:W3CDTF">2022-12-09T18:23:50Z</dcterms:modified>
</cp:coreProperties>
</file>