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/>
  </p:normalViewPr>
  <p:slideViewPr>
    <p:cSldViewPr>
      <p:cViewPr varScale="1">
        <p:scale>
          <a:sx n="26" d="100"/>
          <a:sy n="26" d="100"/>
        </p:scale>
        <p:origin x="1133" y="8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422031" y="1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1266093" y="292609"/>
            <a:ext cx="17365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00" b="1" dirty="0" err="1">
                <a:latin typeface="+mj-lt"/>
              </a:rPr>
              <a:t>Optimising</a:t>
            </a:r>
            <a:r>
              <a:rPr lang="en-US" sz="10900" b="1" dirty="0">
                <a:latin typeface="+mj-lt"/>
              </a:rPr>
              <a:t> Football Lineups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3352378" y="-2"/>
            <a:ext cx="7674270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31" b="1" dirty="0"/>
              <a:t>Muhammad Ashhad Alam (6.7200)</a:t>
            </a:r>
          </a:p>
          <a:p>
            <a:r>
              <a:rPr lang="en-US" sz="4431" b="1" dirty="0"/>
              <a:t>Mohammed </a:t>
            </a:r>
            <a:r>
              <a:rPr lang="en-US" sz="4431" b="1" dirty="0" err="1"/>
              <a:t>Isuf</a:t>
            </a:r>
            <a:r>
              <a:rPr lang="en-US" sz="4431" b="1" dirty="0"/>
              <a:t> Ahmed (6.7201)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72458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62709" y="1369866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57105" y="9150309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59340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4" y="10295929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If you had another week,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830241" y="4709535"/>
            <a:ext cx="10628729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16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36161</TotalTime>
  <Words>73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Ashhad Alam</cp:lastModifiedBy>
  <cp:revision>1192</cp:revision>
  <cp:lastPrinted>2019-09-27T03:03:02Z</cp:lastPrinted>
  <dcterms:created xsi:type="dcterms:W3CDTF">2013-09-21T19:17:55Z</dcterms:created>
  <dcterms:modified xsi:type="dcterms:W3CDTF">2022-12-08T01:41:25Z</dcterms:modified>
</cp:coreProperties>
</file>