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99200F-50CB-4D24-BA56-4758B58849B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AB6E50-113D-409A-865F-455CD18A7F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6558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00F-50CB-4D24-BA56-4758B58849B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6E50-113D-409A-865F-455CD1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00F-50CB-4D24-BA56-4758B58849B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6E50-113D-409A-865F-455CD1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8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00F-50CB-4D24-BA56-4758B58849B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6E50-113D-409A-865F-455CD1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99200F-50CB-4D24-BA56-4758B58849B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AB6E50-113D-409A-865F-455CD18A7F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7033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00F-50CB-4D24-BA56-4758B58849B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6E50-113D-409A-865F-455CD1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00F-50CB-4D24-BA56-4758B58849B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6E50-113D-409A-865F-455CD1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00F-50CB-4D24-BA56-4758B58849B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6E50-113D-409A-865F-455CD1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8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200F-50CB-4D24-BA56-4758B58849B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6E50-113D-409A-865F-455CD18A7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99200F-50CB-4D24-BA56-4758B58849B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AB6E50-113D-409A-865F-455CD18A7F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1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99200F-50CB-4D24-BA56-4758B58849B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AB6E50-113D-409A-865F-455CD18A7F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172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099200F-50CB-4D24-BA56-4758B58849B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AB6E50-113D-409A-865F-455CD18A7F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77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5DE7-2D83-4665-9BD2-88378DA23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Draw </a:t>
            </a:r>
            <a:r>
              <a:rPr lang="en-US" dirty="0"/>
              <a:t>A Webpage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94FDE-0041-4C4C-A086-AC425B4E6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Ashley Hale</a:t>
            </a:r>
          </a:p>
        </p:txBody>
      </p:sp>
    </p:spTree>
    <p:extLst>
      <p:ext uri="{BB962C8B-B14F-4D97-AF65-F5344CB8AC3E}">
        <p14:creationId xmlns:p14="http://schemas.microsoft.com/office/powerpoint/2010/main" val="85616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4FB7-B899-44C0-A9F3-FA588543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6D5-4E78-4AC6-8FF4-22C8CD1B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706708" cy="742950"/>
          </a:xfrm>
        </p:spPr>
        <p:txBody>
          <a:bodyPr>
            <a:normAutofit/>
          </a:bodyPr>
          <a:lstStyle/>
          <a:p>
            <a:r>
              <a:rPr lang="en-US" dirty="0"/>
              <a:t>A browser-based tool to help novice web developers create a starting point for a simple webpage for free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78DDB5-51A1-4428-BB4E-451818330E8C}"/>
              </a:ext>
            </a:extLst>
          </p:cNvPr>
          <p:cNvSpPr txBox="1">
            <a:spLocks/>
          </p:cNvSpPr>
          <p:nvPr/>
        </p:nvSpPr>
        <p:spPr>
          <a:xfrm>
            <a:off x="1371600" y="291465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Konva JavaScript Library</a:t>
            </a:r>
          </a:p>
          <a:p>
            <a:pPr lvl="1"/>
            <a:r>
              <a:rPr lang="en-US" dirty="0"/>
              <a:t>For creating and manipulating the shape and image objects to “draw” the webpage layout, and additional logic for the drawing canvas</a:t>
            </a:r>
          </a:p>
          <a:p>
            <a:r>
              <a:rPr lang="en-US" dirty="0"/>
              <a:t>Colors JavaScript Library</a:t>
            </a:r>
          </a:p>
          <a:p>
            <a:pPr lvl="1"/>
            <a:r>
              <a:rPr lang="en-US" dirty="0"/>
              <a:t>For simple, convenient color–to-hex functions</a:t>
            </a:r>
          </a:p>
          <a:p>
            <a:r>
              <a:rPr lang="en-US" dirty="0"/>
              <a:t>HTML, CSS, JavaScript</a:t>
            </a:r>
          </a:p>
          <a:p>
            <a:pPr lvl="1"/>
            <a:r>
              <a:rPr lang="en-US" dirty="0"/>
              <a:t>The backbone of the project, core technologies for any browser-based application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C0300B-4191-49EE-8695-0C3B67BE5E47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282952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E97B-E509-4272-A1B8-9902F1AA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488C-E520-416F-A988-6C6B5E16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5429250"/>
          </a:xfrm>
        </p:spPr>
        <p:txBody>
          <a:bodyPr>
            <a:normAutofit/>
          </a:bodyPr>
          <a:lstStyle/>
          <a:p>
            <a:r>
              <a:rPr lang="en-US" dirty="0"/>
              <a:t>Update the UI to be more user friendly</a:t>
            </a:r>
          </a:p>
          <a:p>
            <a:r>
              <a:rPr lang="en-US" dirty="0"/>
              <a:t>Implement a Load function for users to load in a previously made webpage for further editing</a:t>
            </a:r>
          </a:p>
          <a:p>
            <a:r>
              <a:rPr lang="en-US" dirty="0"/>
              <a:t>Include page-level options such as changing the background, adding a page title, etc.</a:t>
            </a:r>
          </a:p>
          <a:p>
            <a:r>
              <a:rPr lang="en-US" dirty="0"/>
              <a:t>Make the converted code look nicer and easier to read for new users</a:t>
            </a:r>
          </a:p>
          <a:p>
            <a:pPr lvl="1"/>
            <a:r>
              <a:rPr lang="en-US" dirty="0"/>
              <a:t>For example, add options for the generated HTML such as saving CSS and images separately</a:t>
            </a:r>
          </a:p>
          <a:p>
            <a:r>
              <a:rPr lang="en-US" dirty="0"/>
              <a:t>Add buttons/options for additional premade shapes and objects</a:t>
            </a:r>
          </a:p>
          <a:p>
            <a:r>
              <a:rPr lang="en-US" dirty="0"/>
              <a:t>Fix bugs</a:t>
            </a:r>
          </a:p>
          <a:p>
            <a:pPr lvl="1"/>
            <a:r>
              <a:rPr lang="en-US" dirty="0"/>
              <a:t>Transforming the Line object makes it fly off the screen</a:t>
            </a:r>
          </a:p>
          <a:p>
            <a:pPr lvl="1"/>
            <a:r>
              <a:rPr lang="en-US" dirty="0"/>
              <a:t>Image width and height doesn’t always change with the update button</a:t>
            </a:r>
          </a:p>
          <a:p>
            <a:pPr lvl="1"/>
            <a:r>
              <a:rPr lang="en-US" dirty="0"/>
              <a:t>Rotated text not supported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1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8FB4E-3116-4303-BC0D-F77096C75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211534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128</TotalTime>
  <Words>193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Draw A Webpage</vt:lpstr>
      <vt:lpstr>Overview</vt:lpstr>
      <vt:lpstr>Future Improvements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</cp:lastModifiedBy>
  <cp:revision>15</cp:revision>
  <dcterms:created xsi:type="dcterms:W3CDTF">2018-12-10T16:01:18Z</dcterms:created>
  <dcterms:modified xsi:type="dcterms:W3CDTF">2018-12-10T21:40:11Z</dcterms:modified>
</cp:coreProperties>
</file>