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sldIdLst>
    <p:sldId id="256" r:id="rId5"/>
    <p:sldId id="262" r:id="rId6"/>
    <p:sldId id="257" r:id="rId7"/>
    <p:sldId id="265" r:id="rId8"/>
    <p:sldId id="264" r:id="rId9"/>
    <p:sldId id="266" r:id="rId10"/>
    <p:sldId id="267" r:id="rId11"/>
    <p:sldId id="268" r:id="rId12"/>
    <p:sldId id="269" r:id="rId13"/>
    <p:sldId id="273" r:id="rId14"/>
    <p:sldId id="274" r:id="rId15"/>
    <p:sldId id="272" r:id="rId16"/>
    <p:sldId id="275" r:id="rId17"/>
    <p:sldId id="277" r:id="rId18"/>
    <p:sldId id="276" r:id="rId19"/>
    <p:sldId id="278" r:id="rId20"/>
    <p:sldId id="279"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Impress, Work Together" id="{B9B51309-D148-4332-87C2-07BE32FBCA3B}">
          <p14:sldIdLst>
            <p14:sldId id="262"/>
            <p14:sldId id="257"/>
            <p14:sldId id="265"/>
            <p14:sldId id="264"/>
            <p14:sldId id="266"/>
            <p14:sldId id="267"/>
            <p14:sldId id="268"/>
            <p14:sldId id="269"/>
            <p14:sldId id="273"/>
            <p14:sldId id="274"/>
            <p14:sldId id="272"/>
            <p14:sldId id="275"/>
            <p14:sldId id="277"/>
            <p14:sldId id="276"/>
            <p14:sldId id="278"/>
            <p14:sldId id="279"/>
          </p14:sldIdLst>
        </p14:section>
        <p14:section name="Learn More"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D2B4A6"/>
    <a:srgbClr val="734F29"/>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280" autoAdjust="0"/>
  </p:normalViewPr>
  <p:slideViewPr>
    <p:cSldViewPr snapToGrid="0">
      <p:cViewPr varScale="1">
        <p:scale>
          <a:sx n="84" d="100"/>
          <a:sy n="84" d="100"/>
        </p:scale>
        <p:origin x="653"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ry smith" userId="89f9774bb3f4845e" providerId="LiveId" clId="{EE9C5A67-935C-4097-8136-AAC868A84D6F}"/>
    <pc:docChg chg="undo custSel addSld delSld modSld modSection">
      <pc:chgData name="Jerry smith" userId="89f9774bb3f4845e" providerId="LiveId" clId="{EE9C5A67-935C-4097-8136-AAC868A84D6F}" dt="2021-02-28T18:44:16.059" v="3278" actId="20577"/>
      <pc:docMkLst>
        <pc:docMk/>
      </pc:docMkLst>
      <pc:sldChg chg="addSp delSp modSp mod">
        <pc:chgData name="Jerry smith" userId="89f9774bb3f4845e" providerId="LiveId" clId="{EE9C5A67-935C-4097-8136-AAC868A84D6F}" dt="2021-02-28T18:15:15.944" v="2534" actId="208"/>
        <pc:sldMkLst>
          <pc:docMk/>
          <pc:sldMk cId="2317502127" sldId="263"/>
        </pc:sldMkLst>
        <pc:spChg chg="del">
          <ac:chgData name="Jerry smith" userId="89f9774bb3f4845e" providerId="LiveId" clId="{EE9C5A67-935C-4097-8136-AAC868A84D6F}" dt="2021-02-28T18:12:58.394" v="2325" actId="21"/>
          <ac:spMkLst>
            <pc:docMk/>
            <pc:sldMk cId="2317502127" sldId="263"/>
            <ac:spMk id="2" creationId="{00000000-0000-0000-0000-000000000000}"/>
          </ac:spMkLst>
        </pc:spChg>
        <pc:spChg chg="mod">
          <ac:chgData name="Jerry smith" userId="89f9774bb3f4845e" providerId="LiveId" clId="{EE9C5A67-935C-4097-8136-AAC868A84D6F}" dt="2021-02-28T18:13:49.382" v="2499" actId="1076"/>
          <ac:spMkLst>
            <pc:docMk/>
            <pc:sldMk cId="2317502127" sldId="263"/>
            <ac:spMk id="3" creationId="{00000000-0000-0000-0000-000000000000}"/>
          </ac:spMkLst>
        </pc:spChg>
        <pc:spChg chg="del">
          <ac:chgData name="Jerry smith" userId="89f9774bb3f4845e" providerId="LiveId" clId="{EE9C5A67-935C-4097-8136-AAC868A84D6F}" dt="2021-02-28T18:14:39.918" v="2531" actId="21"/>
          <ac:spMkLst>
            <pc:docMk/>
            <pc:sldMk cId="2317502127" sldId="263"/>
            <ac:spMk id="4" creationId="{00000000-0000-0000-0000-000000000000}"/>
          </ac:spMkLst>
        </pc:spChg>
        <pc:spChg chg="add del mod">
          <ac:chgData name="Jerry smith" userId="89f9774bb3f4845e" providerId="LiveId" clId="{EE9C5A67-935C-4097-8136-AAC868A84D6F}" dt="2021-02-28T18:13:00.886" v="2326" actId="21"/>
          <ac:spMkLst>
            <pc:docMk/>
            <pc:sldMk cId="2317502127" sldId="263"/>
            <ac:spMk id="6" creationId="{2BABA24B-C744-4805-9953-455997C6F2F5}"/>
          </ac:spMkLst>
        </pc:spChg>
        <pc:spChg chg="del">
          <ac:chgData name="Jerry smith" userId="89f9774bb3f4845e" providerId="LiveId" clId="{EE9C5A67-935C-4097-8136-AAC868A84D6F}" dt="2021-02-28T18:14:44.986" v="2532" actId="21"/>
          <ac:spMkLst>
            <pc:docMk/>
            <pc:sldMk cId="2317502127" sldId="263"/>
            <ac:spMk id="8" creationId="{00000000-0000-0000-0000-000000000000}"/>
          </ac:spMkLst>
        </pc:spChg>
        <pc:spChg chg="del">
          <ac:chgData name="Jerry smith" userId="89f9774bb3f4845e" providerId="LiveId" clId="{EE9C5A67-935C-4097-8136-AAC868A84D6F}" dt="2021-02-28T18:14:33.294" v="2530" actId="21"/>
          <ac:spMkLst>
            <pc:docMk/>
            <pc:sldMk cId="2317502127" sldId="263"/>
            <ac:spMk id="9" creationId="{00000000-0000-0000-0000-000000000000}"/>
          </ac:spMkLst>
        </pc:spChg>
        <pc:spChg chg="add mod">
          <ac:chgData name="Jerry smith" userId="89f9774bb3f4845e" providerId="LiveId" clId="{EE9C5A67-935C-4097-8136-AAC868A84D6F}" dt="2021-02-28T18:14:26.811" v="2529" actId="207"/>
          <ac:spMkLst>
            <pc:docMk/>
            <pc:sldMk cId="2317502127" sldId="263"/>
            <ac:spMk id="10" creationId="{CA24054F-2598-4A2D-9DEA-2C0630C56007}"/>
          </ac:spMkLst>
        </pc:spChg>
        <pc:picChg chg="add mod">
          <ac:chgData name="Jerry smith" userId="89f9774bb3f4845e" providerId="LiveId" clId="{EE9C5A67-935C-4097-8136-AAC868A84D6F}" dt="2021-02-28T18:15:15.944" v="2534" actId="208"/>
          <ac:picMkLst>
            <pc:docMk/>
            <pc:sldMk cId="2317502127" sldId="263"/>
            <ac:picMk id="7" creationId="{435EA1B4-39A2-4EFC-8728-3B045047E442}"/>
          </ac:picMkLst>
        </pc:picChg>
      </pc:sldChg>
      <pc:sldChg chg="addSp delSp modSp mod modTransition">
        <pc:chgData name="Jerry smith" userId="89f9774bb3f4845e" providerId="LiveId" clId="{EE9C5A67-935C-4097-8136-AAC868A84D6F}" dt="2021-02-28T16:45:18.904" v="241" actId="208"/>
        <pc:sldMkLst>
          <pc:docMk/>
          <pc:sldMk cId="1531532291" sldId="264"/>
        </pc:sldMkLst>
        <pc:spChg chg="add mod">
          <ac:chgData name="Jerry smith" userId="89f9774bb3f4845e" providerId="LiveId" clId="{EE9C5A67-935C-4097-8136-AAC868A84D6F}" dt="2021-02-28T16:39:50.053" v="98" actId="14100"/>
          <ac:spMkLst>
            <pc:docMk/>
            <pc:sldMk cId="1531532291" sldId="264"/>
            <ac:spMk id="3" creationId="{D4EDAE6B-4845-4AF3-B7CD-603DA8AE46ED}"/>
          </ac:spMkLst>
        </pc:spChg>
        <pc:spChg chg="add mod">
          <ac:chgData name="Jerry smith" userId="89f9774bb3f4845e" providerId="LiveId" clId="{EE9C5A67-935C-4097-8136-AAC868A84D6F}" dt="2021-02-28T16:40:02.312" v="101" actId="1076"/>
          <ac:spMkLst>
            <pc:docMk/>
            <pc:sldMk cId="1531532291" sldId="264"/>
            <ac:spMk id="4" creationId="{647A4BCC-6B30-4444-ACA5-8BD4AC76B351}"/>
          </ac:spMkLst>
        </pc:spChg>
        <pc:spChg chg="add mod">
          <ac:chgData name="Jerry smith" userId="89f9774bb3f4845e" providerId="LiveId" clId="{EE9C5A67-935C-4097-8136-AAC868A84D6F}" dt="2021-02-28T16:40:31.800" v="107" actId="14100"/>
          <ac:spMkLst>
            <pc:docMk/>
            <pc:sldMk cId="1531532291" sldId="264"/>
            <ac:spMk id="5" creationId="{5977FDE3-1B86-459F-8796-CA55AA451DE5}"/>
          </ac:spMkLst>
        </pc:spChg>
        <pc:spChg chg="add mod">
          <ac:chgData name="Jerry smith" userId="89f9774bb3f4845e" providerId="LiveId" clId="{EE9C5A67-935C-4097-8136-AAC868A84D6F}" dt="2021-02-28T16:40:39.144" v="109" actId="1076"/>
          <ac:spMkLst>
            <pc:docMk/>
            <pc:sldMk cId="1531532291" sldId="264"/>
            <ac:spMk id="6" creationId="{E37FFDEF-87B7-45B4-A83D-0ECB650D732E}"/>
          </ac:spMkLst>
        </pc:spChg>
        <pc:spChg chg="add mod">
          <ac:chgData name="Jerry smith" userId="89f9774bb3f4845e" providerId="LiveId" clId="{EE9C5A67-935C-4097-8136-AAC868A84D6F}" dt="2021-02-28T16:40:34.627" v="108" actId="1076"/>
          <ac:spMkLst>
            <pc:docMk/>
            <pc:sldMk cId="1531532291" sldId="264"/>
            <ac:spMk id="7" creationId="{906CE9D4-01AF-48CD-8D7B-9403492DC91C}"/>
          </ac:spMkLst>
        </pc:spChg>
        <pc:spChg chg="add mod">
          <ac:chgData name="Jerry smith" userId="89f9774bb3f4845e" providerId="LiveId" clId="{EE9C5A67-935C-4097-8136-AAC868A84D6F}" dt="2021-02-28T16:41:00.196" v="112" actId="688"/>
          <ac:spMkLst>
            <pc:docMk/>
            <pc:sldMk cId="1531532291" sldId="264"/>
            <ac:spMk id="8" creationId="{1DF1D169-FCF3-4CD9-AFCD-C52FEABE452C}"/>
          </ac:spMkLst>
        </pc:spChg>
        <pc:spChg chg="add mod">
          <ac:chgData name="Jerry smith" userId="89f9774bb3f4845e" providerId="LiveId" clId="{EE9C5A67-935C-4097-8136-AAC868A84D6F}" dt="2021-02-28T16:41:20.880" v="150" actId="20577"/>
          <ac:spMkLst>
            <pc:docMk/>
            <pc:sldMk cId="1531532291" sldId="264"/>
            <ac:spMk id="9" creationId="{E8781988-5E89-47F5-AA85-9661B7C09D83}"/>
          </ac:spMkLst>
        </pc:spChg>
        <pc:spChg chg="add mod">
          <ac:chgData name="Jerry smith" userId="89f9774bb3f4845e" providerId="LiveId" clId="{EE9C5A67-935C-4097-8136-AAC868A84D6F}" dt="2021-02-28T16:42:48.277" v="192" actId="1076"/>
          <ac:spMkLst>
            <pc:docMk/>
            <pc:sldMk cId="1531532291" sldId="264"/>
            <ac:spMk id="10" creationId="{FF2EB467-CDC1-4657-B251-BC5E5047C56D}"/>
          </ac:spMkLst>
        </pc:spChg>
        <pc:spChg chg="add mod">
          <ac:chgData name="Jerry smith" userId="89f9774bb3f4845e" providerId="LiveId" clId="{EE9C5A67-935C-4097-8136-AAC868A84D6F}" dt="2021-02-28T16:42:45.033" v="191" actId="1076"/>
          <ac:spMkLst>
            <pc:docMk/>
            <pc:sldMk cId="1531532291" sldId="264"/>
            <ac:spMk id="11" creationId="{7BCB9B89-5A28-411D-BA29-FC4C095FA373}"/>
          </ac:spMkLst>
        </pc:spChg>
        <pc:spChg chg="add mod">
          <ac:chgData name="Jerry smith" userId="89f9774bb3f4845e" providerId="LiveId" clId="{EE9C5A67-935C-4097-8136-AAC868A84D6F}" dt="2021-02-28T16:42:52.744" v="193" actId="1076"/>
          <ac:spMkLst>
            <pc:docMk/>
            <pc:sldMk cId="1531532291" sldId="264"/>
            <ac:spMk id="12" creationId="{ADC4FC33-8522-4D82-BADD-0F072718DFBB}"/>
          </ac:spMkLst>
        </pc:spChg>
        <pc:spChg chg="add del mod">
          <ac:chgData name="Jerry smith" userId="89f9774bb3f4845e" providerId="LiveId" clId="{EE9C5A67-935C-4097-8136-AAC868A84D6F}" dt="2021-02-28T16:42:26.652" v="188"/>
          <ac:spMkLst>
            <pc:docMk/>
            <pc:sldMk cId="1531532291" sldId="264"/>
            <ac:spMk id="13" creationId="{E6814AAB-4C33-4A52-B97D-5CE91415FE7E}"/>
          </ac:spMkLst>
        </pc:spChg>
        <pc:spChg chg="add mod">
          <ac:chgData name="Jerry smith" userId="89f9774bb3f4845e" providerId="LiveId" clId="{EE9C5A67-935C-4097-8136-AAC868A84D6F}" dt="2021-02-28T16:43:18.148" v="226" actId="20577"/>
          <ac:spMkLst>
            <pc:docMk/>
            <pc:sldMk cId="1531532291" sldId="264"/>
            <ac:spMk id="14" creationId="{A7D4F456-38E9-4468-B52E-7286419E5AA2}"/>
          </ac:spMkLst>
        </pc:spChg>
        <pc:spChg chg="add mod">
          <ac:chgData name="Jerry smith" userId="89f9774bb3f4845e" providerId="LiveId" clId="{EE9C5A67-935C-4097-8136-AAC868A84D6F}" dt="2021-02-28T16:44:05.527" v="229" actId="14100"/>
          <ac:spMkLst>
            <pc:docMk/>
            <pc:sldMk cId="1531532291" sldId="264"/>
            <ac:spMk id="15" creationId="{5CFF99A0-1A5A-4625-9A24-8474A73F8709}"/>
          </ac:spMkLst>
        </pc:spChg>
        <pc:spChg chg="add mod">
          <ac:chgData name="Jerry smith" userId="89f9774bb3f4845e" providerId="LiveId" clId="{EE9C5A67-935C-4097-8136-AAC868A84D6F}" dt="2021-02-28T16:45:18.904" v="241" actId="208"/>
          <ac:spMkLst>
            <pc:docMk/>
            <pc:sldMk cId="1531532291" sldId="264"/>
            <ac:spMk id="16" creationId="{43092A60-7116-4943-AE71-ACF7C6C1EA04}"/>
          </ac:spMkLst>
        </pc:spChg>
      </pc:sldChg>
      <pc:sldChg chg="addSp modSp new mod">
        <pc:chgData name="Jerry smith" userId="89f9774bb3f4845e" providerId="LiveId" clId="{EE9C5A67-935C-4097-8136-AAC868A84D6F}" dt="2021-02-28T16:56:14.895" v="616" actId="255"/>
        <pc:sldMkLst>
          <pc:docMk/>
          <pc:sldMk cId="1766998007" sldId="266"/>
        </pc:sldMkLst>
        <pc:spChg chg="mod">
          <ac:chgData name="Jerry smith" userId="89f9774bb3f4845e" providerId="LiveId" clId="{EE9C5A67-935C-4097-8136-AAC868A84D6F}" dt="2021-02-28T16:48:08.490" v="290" actId="113"/>
          <ac:spMkLst>
            <pc:docMk/>
            <pc:sldMk cId="1766998007" sldId="266"/>
            <ac:spMk id="2" creationId="{23B3D35B-F9B4-4BE7-ACD6-39634090DA53}"/>
          </ac:spMkLst>
        </pc:spChg>
        <pc:spChg chg="mod">
          <ac:chgData name="Jerry smith" userId="89f9774bb3f4845e" providerId="LiveId" clId="{EE9C5A67-935C-4097-8136-AAC868A84D6F}" dt="2021-02-28T16:56:14.895" v="616" actId="255"/>
          <ac:spMkLst>
            <pc:docMk/>
            <pc:sldMk cId="1766998007" sldId="266"/>
            <ac:spMk id="3" creationId="{4E986E96-8CB5-4840-9215-8D0D99225828}"/>
          </ac:spMkLst>
        </pc:spChg>
        <pc:picChg chg="add mod">
          <ac:chgData name="Jerry smith" userId="89f9774bb3f4845e" providerId="LiveId" clId="{EE9C5A67-935C-4097-8136-AAC868A84D6F}" dt="2021-02-28T16:47:41.613" v="251" actId="1076"/>
          <ac:picMkLst>
            <pc:docMk/>
            <pc:sldMk cId="1766998007" sldId="266"/>
            <ac:picMk id="4" creationId="{F5CE7B52-9885-48F1-89D6-596EED7C4D8D}"/>
          </ac:picMkLst>
        </pc:picChg>
      </pc:sldChg>
      <pc:sldChg chg="addSp delSp modSp new mod">
        <pc:chgData name="Jerry smith" userId="89f9774bb3f4845e" providerId="LiveId" clId="{EE9C5A67-935C-4097-8136-AAC868A84D6F}" dt="2021-02-28T17:17:10.131" v="1182" actId="27636"/>
        <pc:sldMkLst>
          <pc:docMk/>
          <pc:sldMk cId="3307919466" sldId="267"/>
        </pc:sldMkLst>
        <pc:spChg chg="mod">
          <ac:chgData name="Jerry smith" userId="89f9774bb3f4845e" providerId="LiveId" clId="{EE9C5A67-935C-4097-8136-AAC868A84D6F}" dt="2021-02-28T17:11:35.075" v="644" actId="20577"/>
          <ac:spMkLst>
            <pc:docMk/>
            <pc:sldMk cId="3307919466" sldId="267"/>
            <ac:spMk id="2" creationId="{FF2892FE-BE05-4256-BF53-E7A76841B031}"/>
          </ac:spMkLst>
        </pc:spChg>
        <pc:spChg chg="mod">
          <ac:chgData name="Jerry smith" userId="89f9774bb3f4845e" providerId="LiveId" clId="{EE9C5A67-935C-4097-8136-AAC868A84D6F}" dt="2021-02-28T17:17:10.131" v="1182" actId="27636"/>
          <ac:spMkLst>
            <pc:docMk/>
            <pc:sldMk cId="3307919466" sldId="267"/>
            <ac:spMk id="3" creationId="{55DB8C7C-9F0B-4F2B-B815-2AD4AD35E1BC}"/>
          </ac:spMkLst>
        </pc:spChg>
        <pc:spChg chg="add del">
          <ac:chgData name="Jerry smith" userId="89f9774bb3f4845e" providerId="LiveId" clId="{EE9C5A67-935C-4097-8136-AAC868A84D6F}" dt="2021-02-28T17:11:41.678" v="646" actId="22"/>
          <ac:spMkLst>
            <pc:docMk/>
            <pc:sldMk cId="3307919466" sldId="267"/>
            <ac:spMk id="5" creationId="{64E99893-5499-49E2-BA66-9A2E87864167}"/>
          </ac:spMkLst>
        </pc:spChg>
        <pc:picChg chg="add mod">
          <ac:chgData name="Jerry smith" userId="89f9774bb3f4845e" providerId="LiveId" clId="{EE9C5A67-935C-4097-8136-AAC868A84D6F}" dt="2021-02-28T17:17:00.020" v="1179" actId="14100"/>
          <ac:picMkLst>
            <pc:docMk/>
            <pc:sldMk cId="3307919466" sldId="267"/>
            <ac:picMk id="1026" creationId="{11C7C905-DCEF-4DB8-A262-A96D9626D094}"/>
          </ac:picMkLst>
        </pc:picChg>
      </pc:sldChg>
      <pc:sldChg chg="addSp modSp new mod">
        <pc:chgData name="Jerry smith" userId="89f9774bb3f4845e" providerId="LiveId" clId="{EE9C5A67-935C-4097-8136-AAC868A84D6F}" dt="2021-02-28T17:33:09.542" v="1551" actId="2711"/>
        <pc:sldMkLst>
          <pc:docMk/>
          <pc:sldMk cId="3092631518" sldId="268"/>
        </pc:sldMkLst>
        <pc:spChg chg="mod">
          <ac:chgData name="Jerry smith" userId="89f9774bb3f4845e" providerId="LiveId" clId="{EE9C5A67-935C-4097-8136-AAC868A84D6F}" dt="2021-02-28T17:18:20.357" v="1214" actId="20577"/>
          <ac:spMkLst>
            <pc:docMk/>
            <pc:sldMk cId="3092631518" sldId="268"/>
            <ac:spMk id="2" creationId="{D7B09372-38FC-4747-875C-0FB91CC42AB7}"/>
          </ac:spMkLst>
        </pc:spChg>
        <pc:spChg chg="mod">
          <ac:chgData name="Jerry smith" userId="89f9774bb3f4845e" providerId="LiveId" clId="{EE9C5A67-935C-4097-8136-AAC868A84D6F}" dt="2021-02-28T17:33:09.542" v="1551" actId="2711"/>
          <ac:spMkLst>
            <pc:docMk/>
            <pc:sldMk cId="3092631518" sldId="268"/>
            <ac:spMk id="3" creationId="{02E38376-1B8A-4770-BD54-BF11238F6CE4}"/>
          </ac:spMkLst>
        </pc:spChg>
        <pc:picChg chg="add mod">
          <ac:chgData name="Jerry smith" userId="89f9774bb3f4845e" providerId="LiveId" clId="{EE9C5A67-935C-4097-8136-AAC868A84D6F}" dt="2021-02-28T17:19:14.863" v="1226" actId="14100"/>
          <ac:picMkLst>
            <pc:docMk/>
            <pc:sldMk cId="3092631518" sldId="268"/>
            <ac:picMk id="2050" creationId="{959BFF92-7702-4995-86CA-3BFEF5BFA2C0}"/>
          </ac:picMkLst>
        </pc:picChg>
      </pc:sldChg>
      <pc:sldChg chg="addSp delSp modSp new mod">
        <pc:chgData name="Jerry smith" userId="89f9774bb3f4845e" providerId="LiveId" clId="{EE9C5A67-935C-4097-8136-AAC868A84D6F}" dt="2021-02-28T17:32:55.653" v="1549" actId="2711"/>
        <pc:sldMkLst>
          <pc:docMk/>
          <pc:sldMk cId="2038449113" sldId="269"/>
        </pc:sldMkLst>
        <pc:spChg chg="mod">
          <ac:chgData name="Jerry smith" userId="89f9774bb3f4845e" providerId="LiveId" clId="{EE9C5A67-935C-4097-8136-AAC868A84D6F}" dt="2021-02-28T17:22:52.315" v="1264" actId="313"/>
          <ac:spMkLst>
            <pc:docMk/>
            <pc:sldMk cId="2038449113" sldId="269"/>
            <ac:spMk id="2" creationId="{25C3ACA2-B6C3-4A1F-8B16-D16178D903FF}"/>
          </ac:spMkLst>
        </pc:spChg>
        <pc:spChg chg="mod">
          <ac:chgData name="Jerry smith" userId="89f9774bb3f4845e" providerId="LiveId" clId="{EE9C5A67-935C-4097-8136-AAC868A84D6F}" dt="2021-02-28T17:32:55.653" v="1549" actId="2711"/>
          <ac:spMkLst>
            <pc:docMk/>
            <pc:sldMk cId="2038449113" sldId="269"/>
            <ac:spMk id="3" creationId="{A98FEF15-3F64-4354-AE4D-015BE1489FF9}"/>
          </ac:spMkLst>
        </pc:spChg>
        <pc:picChg chg="add del mod">
          <ac:chgData name="Jerry smith" userId="89f9774bb3f4845e" providerId="LiveId" clId="{EE9C5A67-935C-4097-8136-AAC868A84D6F}" dt="2021-02-28T17:23:22.384" v="1265" actId="478"/>
          <ac:picMkLst>
            <pc:docMk/>
            <pc:sldMk cId="2038449113" sldId="269"/>
            <ac:picMk id="3074" creationId="{D6649A91-7863-4A9C-BCFD-9A4F77EF686F}"/>
          </ac:picMkLst>
        </pc:picChg>
        <pc:picChg chg="add mod">
          <ac:chgData name="Jerry smith" userId="89f9774bb3f4845e" providerId="LiveId" clId="{EE9C5A67-935C-4097-8136-AAC868A84D6F}" dt="2021-02-28T17:23:39.224" v="1271" actId="14100"/>
          <ac:picMkLst>
            <pc:docMk/>
            <pc:sldMk cId="2038449113" sldId="269"/>
            <ac:picMk id="3076" creationId="{B0CFDED3-5584-421C-869A-35394D475D91}"/>
          </ac:picMkLst>
        </pc:picChg>
      </pc:sldChg>
      <pc:sldChg chg="modSp new del mod">
        <pc:chgData name="Jerry smith" userId="89f9774bb3f4845e" providerId="LiveId" clId="{EE9C5A67-935C-4097-8136-AAC868A84D6F}" dt="2021-02-28T17:35:21.031" v="1574" actId="2696"/>
        <pc:sldMkLst>
          <pc:docMk/>
          <pc:sldMk cId="311550933" sldId="270"/>
        </pc:sldMkLst>
        <pc:spChg chg="mod">
          <ac:chgData name="Jerry smith" userId="89f9774bb3f4845e" providerId="LiveId" clId="{EE9C5A67-935C-4097-8136-AAC868A84D6F}" dt="2021-02-28T17:26:33.541" v="1346" actId="14100"/>
          <ac:spMkLst>
            <pc:docMk/>
            <pc:sldMk cId="311550933" sldId="270"/>
            <ac:spMk id="2" creationId="{FA1DBA28-C15C-4544-AEA0-1BC16A93F434}"/>
          </ac:spMkLst>
        </pc:spChg>
        <pc:spChg chg="mod">
          <ac:chgData name="Jerry smith" userId="89f9774bb3f4845e" providerId="LiveId" clId="{EE9C5A67-935C-4097-8136-AAC868A84D6F}" dt="2021-02-28T17:29:33.408" v="1514" actId="5793"/>
          <ac:spMkLst>
            <pc:docMk/>
            <pc:sldMk cId="311550933" sldId="270"/>
            <ac:spMk id="3" creationId="{3BC9E18D-4B40-425A-99E2-66EF8863D258}"/>
          </ac:spMkLst>
        </pc:spChg>
      </pc:sldChg>
      <pc:sldChg chg="addSp delSp modSp new del mod">
        <pc:chgData name="Jerry smith" userId="89f9774bb3f4845e" providerId="LiveId" clId="{EE9C5A67-935C-4097-8136-AAC868A84D6F}" dt="2021-02-28T17:36:20.569" v="1592" actId="2696"/>
        <pc:sldMkLst>
          <pc:docMk/>
          <pc:sldMk cId="619199191" sldId="271"/>
        </pc:sldMkLst>
        <pc:spChg chg="del">
          <ac:chgData name="Jerry smith" userId="89f9774bb3f4845e" providerId="LiveId" clId="{EE9C5A67-935C-4097-8136-AAC868A84D6F}" dt="2021-02-28T17:29:45.669" v="1516" actId="21"/>
          <ac:spMkLst>
            <pc:docMk/>
            <pc:sldMk cId="619199191" sldId="271"/>
            <ac:spMk id="2" creationId="{F0331BB3-1D4E-4625-9943-77796B5BC4C2}"/>
          </ac:spMkLst>
        </pc:spChg>
        <pc:spChg chg="mod">
          <ac:chgData name="Jerry smith" userId="89f9774bb3f4845e" providerId="LiveId" clId="{EE9C5A67-935C-4097-8136-AAC868A84D6F}" dt="2021-02-28T17:32:43.849" v="1548" actId="2711"/>
          <ac:spMkLst>
            <pc:docMk/>
            <pc:sldMk cId="619199191" sldId="271"/>
            <ac:spMk id="3" creationId="{F4A3BC72-BE3C-4F67-BA59-538BF1A92ED1}"/>
          </ac:spMkLst>
        </pc:spChg>
        <pc:spChg chg="add mod">
          <ac:chgData name="Jerry smith" userId="89f9774bb3f4845e" providerId="LiveId" clId="{EE9C5A67-935C-4097-8136-AAC868A84D6F}" dt="2021-02-28T17:35:06.843" v="1573" actId="255"/>
          <ac:spMkLst>
            <pc:docMk/>
            <pc:sldMk cId="619199191" sldId="271"/>
            <ac:spMk id="4" creationId="{AE27F8A0-D458-4B39-8B61-0CFBAC6A91FC}"/>
          </ac:spMkLst>
        </pc:spChg>
        <pc:picChg chg="add del mod">
          <ac:chgData name="Jerry smith" userId="89f9774bb3f4845e" providerId="LiveId" clId="{EE9C5A67-935C-4097-8136-AAC868A84D6F}" dt="2021-02-28T17:36:10.128" v="1590" actId="21"/>
          <ac:picMkLst>
            <pc:docMk/>
            <pc:sldMk cId="619199191" sldId="271"/>
            <ac:picMk id="4098" creationId="{92A86326-C582-4CFB-BC30-79BB3448B447}"/>
          </ac:picMkLst>
        </pc:picChg>
      </pc:sldChg>
      <pc:sldChg chg="addSp modSp new mod">
        <pc:chgData name="Jerry smith" userId="89f9774bb3f4845e" providerId="LiveId" clId="{EE9C5A67-935C-4097-8136-AAC868A84D6F}" dt="2021-02-28T17:48:26.599" v="1962" actId="207"/>
        <pc:sldMkLst>
          <pc:docMk/>
          <pc:sldMk cId="193136411" sldId="272"/>
        </pc:sldMkLst>
        <pc:spChg chg="mod">
          <ac:chgData name="Jerry smith" userId="89f9774bb3f4845e" providerId="LiveId" clId="{EE9C5A67-935C-4097-8136-AAC868A84D6F}" dt="2021-02-28T17:37:21.076" v="1598" actId="1076"/>
          <ac:spMkLst>
            <pc:docMk/>
            <pc:sldMk cId="193136411" sldId="272"/>
            <ac:spMk id="2" creationId="{5C0B7C8B-5449-4EED-935A-BCAB46810084}"/>
          </ac:spMkLst>
        </pc:spChg>
        <pc:spChg chg="mod">
          <ac:chgData name="Jerry smith" userId="89f9774bb3f4845e" providerId="LiveId" clId="{EE9C5A67-935C-4097-8136-AAC868A84D6F}" dt="2021-02-28T17:48:26.599" v="1962" actId="207"/>
          <ac:spMkLst>
            <pc:docMk/>
            <pc:sldMk cId="193136411" sldId="272"/>
            <ac:spMk id="3" creationId="{EE90543D-F208-48FA-A2E7-2838346C772B}"/>
          </ac:spMkLst>
        </pc:spChg>
        <pc:picChg chg="add mod">
          <ac:chgData name="Jerry smith" userId="89f9774bb3f4845e" providerId="LiveId" clId="{EE9C5A67-935C-4097-8136-AAC868A84D6F}" dt="2021-02-28T17:38:08.453" v="1614" actId="1076"/>
          <ac:picMkLst>
            <pc:docMk/>
            <pc:sldMk cId="193136411" sldId="272"/>
            <ac:picMk id="5122" creationId="{F4E3AC34-19C2-4B58-B998-84F619E63DDE}"/>
          </ac:picMkLst>
        </pc:picChg>
      </pc:sldChg>
      <pc:sldChg chg="modSp new mod">
        <pc:chgData name="Jerry smith" userId="89f9774bb3f4845e" providerId="LiveId" clId="{EE9C5A67-935C-4097-8136-AAC868A84D6F}" dt="2021-02-28T17:39:23.807" v="1620" actId="20577"/>
        <pc:sldMkLst>
          <pc:docMk/>
          <pc:sldMk cId="4088384320" sldId="273"/>
        </pc:sldMkLst>
        <pc:spChg chg="mod">
          <ac:chgData name="Jerry smith" userId="89f9774bb3f4845e" providerId="LiveId" clId="{EE9C5A67-935C-4097-8136-AAC868A84D6F}" dt="2021-02-28T17:33:57.645" v="1556" actId="20577"/>
          <ac:spMkLst>
            <pc:docMk/>
            <pc:sldMk cId="4088384320" sldId="273"/>
            <ac:spMk id="2" creationId="{39EE1683-2A49-4A2A-866F-56E2F1171D4A}"/>
          </ac:spMkLst>
        </pc:spChg>
        <pc:spChg chg="mod">
          <ac:chgData name="Jerry smith" userId="89f9774bb3f4845e" providerId="LiveId" clId="{EE9C5A67-935C-4097-8136-AAC868A84D6F}" dt="2021-02-28T17:39:23.807" v="1620" actId="20577"/>
          <ac:spMkLst>
            <pc:docMk/>
            <pc:sldMk cId="4088384320" sldId="273"/>
            <ac:spMk id="3" creationId="{698BA56B-C042-4D99-B4FE-500BC2517D4F}"/>
          </ac:spMkLst>
        </pc:spChg>
      </pc:sldChg>
      <pc:sldChg chg="addSp modSp new mod">
        <pc:chgData name="Jerry smith" userId="89f9774bb3f4845e" providerId="LiveId" clId="{EE9C5A67-935C-4097-8136-AAC868A84D6F}" dt="2021-02-28T17:36:12.723" v="1591"/>
        <pc:sldMkLst>
          <pc:docMk/>
          <pc:sldMk cId="556995881" sldId="274"/>
        </pc:sldMkLst>
        <pc:spChg chg="mod">
          <ac:chgData name="Jerry smith" userId="89f9774bb3f4845e" providerId="LiveId" clId="{EE9C5A67-935C-4097-8136-AAC868A84D6F}" dt="2021-02-28T17:35:53.019" v="1588" actId="1076"/>
          <ac:spMkLst>
            <pc:docMk/>
            <pc:sldMk cId="556995881" sldId="274"/>
            <ac:spMk id="2" creationId="{115AFA81-A1CA-4360-AED0-7FC9CE3748CA}"/>
          </ac:spMkLst>
        </pc:spChg>
        <pc:spChg chg="mod">
          <ac:chgData name="Jerry smith" userId="89f9774bb3f4845e" providerId="LiveId" clId="{EE9C5A67-935C-4097-8136-AAC868A84D6F}" dt="2021-02-28T17:36:04.821" v="1589"/>
          <ac:spMkLst>
            <pc:docMk/>
            <pc:sldMk cId="556995881" sldId="274"/>
            <ac:spMk id="3" creationId="{60849D52-8FF2-458B-9388-44423A99A456}"/>
          </ac:spMkLst>
        </pc:spChg>
        <pc:picChg chg="add mod">
          <ac:chgData name="Jerry smith" userId="89f9774bb3f4845e" providerId="LiveId" clId="{EE9C5A67-935C-4097-8136-AAC868A84D6F}" dt="2021-02-28T17:36:12.723" v="1591"/>
          <ac:picMkLst>
            <pc:docMk/>
            <pc:sldMk cId="556995881" sldId="274"/>
            <ac:picMk id="4" creationId="{101D6364-432F-4669-ABC3-2A7CFA8B82AF}"/>
          </ac:picMkLst>
        </pc:picChg>
      </pc:sldChg>
      <pc:sldChg chg="addSp modSp new mod">
        <pc:chgData name="Jerry smith" userId="89f9774bb3f4845e" providerId="LiveId" clId="{EE9C5A67-935C-4097-8136-AAC868A84D6F}" dt="2021-02-28T17:40:19.481" v="1630" actId="313"/>
        <pc:sldMkLst>
          <pc:docMk/>
          <pc:sldMk cId="3831703020" sldId="275"/>
        </pc:sldMkLst>
        <pc:spChg chg="mod">
          <ac:chgData name="Jerry smith" userId="89f9774bb3f4845e" providerId="LiveId" clId="{EE9C5A67-935C-4097-8136-AAC868A84D6F}" dt="2021-02-28T17:39:46.236" v="1624" actId="1076"/>
          <ac:spMkLst>
            <pc:docMk/>
            <pc:sldMk cId="3831703020" sldId="275"/>
            <ac:spMk id="2" creationId="{C2D43DC0-74D6-4DD0-91FE-6A8E2B094644}"/>
          </ac:spMkLst>
        </pc:spChg>
        <pc:spChg chg="mod">
          <ac:chgData name="Jerry smith" userId="89f9774bb3f4845e" providerId="LiveId" clId="{EE9C5A67-935C-4097-8136-AAC868A84D6F}" dt="2021-02-28T17:40:19.481" v="1630" actId="313"/>
          <ac:spMkLst>
            <pc:docMk/>
            <pc:sldMk cId="3831703020" sldId="275"/>
            <ac:spMk id="3" creationId="{3DF2FF7E-73DB-4CB7-BED2-C6EC81BADEE0}"/>
          </ac:spMkLst>
        </pc:spChg>
        <pc:picChg chg="add mod">
          <ac:chgData name="Jerry smith" userId="89f9774bb3f4845e" providerId="LiveId" clId="{EE9C5A67-935C-4097-8136-AAC868A84D6F}" dt="2021-02-28T17:39:15.656" v="1619" actId="1076"/>
          <ac:picMkLst>
            <pc:docMk/>
            <pc:sldMk cId="3831703020" sldId="275"/>
            <ac:picMk id="7170" creationId="{1F3F41F0-1868-49EE-97D3-7E1183AFD7D3}"/>
          </ac:picMkLst>
        </pc:picChg>
      </pc:sldChg>
      <pc:sldChg chg="new del">
        <pc:chgData name="Jerry smith" userId="89f9774bb3f4845e" providerId="LiveId" clId="{EE9C5A67-935C-4097-8136-AAC868A84D6F}" dt="2021-02-28T17:41:06.570" v="1632" actId="680"/>
        <pc:sldMkLst>
          <pc:docMk/>
          <pc:sldMk cId="2137304628" sldId="276"/>
        </pc:sldMkLst>
      </pc:sldChg>
      <pc:sldChg chg="modSp new mod">
        <pc:chgData name="Jerry smith" userId="89f9774bb3f4845e" providerId="LiveId" clId="{EE9C5A67-935C-4097-8136-AAC868A84D6F}" dt="2021-02-28T17:44:21.959" v="1775" actId="20577"/>
        <pc:sldMkLst>
          <pc:docMk/>
          <pc:sldMk cId="3805462384" sldId="276"/>
        </pc:sldMkLst>
        <pc:spChg chg="mod">
          <ac:chgData name="Jerry smith" userId="89f9774bb3f4845e" providerId="LiveId" clId="{EE9C5A67-935C-4097-8136-AAC868A84D6F}" dt="2021-02-28T17:41:45.485" v="1669" actId="113"/>
          <ac:spMkLst>
            <pc:docMk/>
            <pc:sldMk cId="3805462384" sldId="276"/>
            <ac:spMk id="2" creationId="{E285A68C-92AC-462F-B435-C4252B94CF1F}"/>
          </ac:spMkLst>
        </pc:spChg>
        <pc:spChg chg="mod">
          <ac:chgData name="Jerry smith" userId="89f9774bb3f4845e" providerId="LiveId" clId="{EE9C5A67-935C-4097-8136-AAC868A84D6F}" dt="2021-02-28T17:44:21.959" v="1775" actId="20577"/>
          <ac:spMkLst>
            <pc:docMk/>
            <pc:sldMk cId="3805462384" sldId="276"/>
            <ac:spMk id="3" creationId="{DE8FB243-B4D5-4A95-BC3C-FF9A33755BC8}"/>
          </ac:spMkLst>
        </pc:spChg>
      </pc:sldChg>
      <pc:sldChg chg="addSp modSp new mod">
        <pc:chgData name="Jerry smith" userId="89f9774bb3f4845e" providerId="LiveId" clId="{EE9C5A67-935C-4097-8136-AAC868A84D6F}" dt="2021-02-28T17:48:13.915" v="1961" actId="20577"/>
        <pc:sldMkLst>
          <pc:docMk/>
          <pc:sldMk cId="1960772499" sldId="277"/>
        </pc:sldMkLst>
        <pc:spChg chg="mod">
          <ac:chgData name="Jerry smith" userId="89f9774bb3f4845e" providerId="LiveId" clId="{EE9C5A67-935C-4097-8136-AAC868A84D6F}" dt="2021-02-28T17:45:03.005" v="1797" actId="113"/>
          <ac:spMkLst>
            <pc:docMk/>
            <pc:sldMk cId="1960772499" sldId="277"/>
            <ac:spMk id="2" creationId="{AA1D94E9-DFCC-4349-9FC1-1FD0345C1196}"/>
          </ac:spMkLst>
        </pc:spChg>
        <pc:spChg chg="mod">
          <ac:chgData name="Jerry smith" userId="89f9774bb3f4845e" providerId="LiveId" clId="{EE9C5A67-935C-4097-8136-AAC868A84D6F}" dt="2021-02-28T17:48:13.915" v="1961" actId="20577"/>
          <ac:spMkLst>
            <pc:docMk/>
            <pc:sldMk cId="1960772499" sldId="277"/>
            <ac:spMk id="3" creationId="{91AC3946-B53C-4152-876F-2EDBDD3B599A}"/>
          </ac:spMkLst>
        </pc:spChg>
        <pc:picChg chg="add mod">
          <ac:chgData name="Jerry smith" userId="89f9774bb3f4845e" providerId="LiveId" clId="{EE9C5A67-935C-4097-8136-AAC868A84D6F}" dt="2021-02-28T17:47:00.731" v="1800" actId="14100"/>
          <ac:picMkLst>
            <pc:docMk/>
            <pc:sldMk cId="1960772499" sldId="277"/>
            <ac:picMk id="8194" creationId="{D749E0E1-5C03-44A5-8C32-F9ED54ADD24B}"/>
          </ac:picMkLst>
        </pc:picChg>
      </pc:sldChg>
      <pc:sldChg chg="addSp modSp new mod">
        <pc:chgData name="Jerry smith" userId="89f9774bb3f4845e" providerId="LiveId" clId="{EE9C5A67-935C-4097-8136-AAC868A84D6F}" dt="2021-02-28T18:43:24.116" v="3213" actId="113"/>
        <pc:sldMkLst>
          <pc:docMk/>
          <pc:sldMk cId="3552791194" sldId="278"/>
        </pc:sldMkLst>
        <pc:spChg chg="mod">
          <ac:chgData name="Jerry smith" userId="89f9774bb3f4845e" providerId="LiveId" clId="{EE9C5A67-935C-4097-8136-AAC868A84D6F}" dt="2021-02-28T17:51:26.927" v="2076" actId="113"/>
          <ac:spMkLst>
            <pc:docMk/>
            <pc:sldMk cId="3552791194" sldId="278"/>
            <ac:spMk id="2" creationId="{CB5ABE46-51CD-4BBC-BC4D-1D100E7547DF}"/>
          </ac:spMkLst>
        </pc:spChg>
        <pc:spChg chg="mod">
          <ac:chgData name="Jerry smith" userId="89f9774bb3f4845e" providerId="LiveId" clId="{EE9C5A67-935C-4097-8136-AAC868A84D6F}" dt="2021-02-28T18:43:24.116" v="3213" actId="113"/>
          <ac:spMkLst>
            <pc:docMk/>
            <pc:sldMk cId="3552791194" sldId="278"/>
            <ac:spMk id="3" creationId="{64252672-82F4-4FB5-817B-68CFDFB1789C}"/>
          </ac:spMkLst>
        </pc:spChg>
        <pc:spChg chg="add mod">
          <ac:chgData name="Jerry smith" userId="89f9774bb3f4845e" providerId="LiveId" clId="{EE9C5A67-935C-4097-8136-AAC868A84D6F}" dt="2021-02-28T18:41:29.188" v="3186" actId="21"/>
          <ac:spMkLst>
            <pc:docMk/>
            <pc:sldMk cId="3552791194" sldId="278"/>
            <ac:spMk id="4" creationId="{E6C10149-9064-40B8-934B-96CF71E37B7F}"/>
          </ac:spMkLst>
        </pc:spChg>
        <pc:picChg chg="add mod">
          <ac:chgData name="Jerry smith" userId="89f9774bb3f4845e" providerId="LiveId" clId="{EE9C5A67-935C-4097-8136-AAC868A84D6F}" dt="2021-02-28T18:42:17.181" v="3202" actId="14100"/>
          <ac:picMkLst>
            <pc:docMk/>
            <pc:sldMk cId="3552791194" sldId="278"/>
            <ac:picMk id="9218" creationId="{BEBB5377-CA00-4EE4-9715-BCBFD40643E7}"/>
          </ac:picMkLst>
        </pc:picChg>
      </pc:sldChg>
      <pc:sldChg chg="modSp new mod">
        <pc:chgData name="Jerry smith" userId="89f9774bb3f4845e" providerId="LiveId" clId="{EE9C5A67-935C-4097-8136-AAC868A84D6F}" dt="2021-02-28T18:44:16.059" v="3278" actId="20577"/>
        <pc:sldMkLst>
          <pc:docMk/>
          <pc:sldMk cId="862321695" sldId="279"/>
        </pc:sldMkLst>
        <pc:spChg chg="mod">
          <ac:chgData name="Jerry smith" userId="89f9774bb3f4845e" providerId="LiveId" clId="{EE9C5A67-935C-4097-8136-AAC868A84D6F}" dt="2021-02-28T18:15:49.375" v="2544" actId="20577"/>
          <ac:spMkLst>
            <pc:docMk/>
            <pc:sldMk cId="862321695" sldId="279"/>
            <ac:spMk id="2" creationId="{DAD8437E-1B02-4474-954E-A5DB25BD3F14}"/>
          </ac:spMkLst>
        </pc:spChg>
        <pc:spChg chg="mod">
          <ac:chgData name="Jerry smith" userId="89f9774bb3f4845e" providerId="LiveId" clId="{EE9C5A67-935C-4097-8136-AAC868A84D6F}" dt="2021-02-28T18:44:16.059" v="3278" actId="20577"/>
          <ac:spMkLst>
            <pc:docMk/>
            <pc:sldMk cId="862321695" sldId="279"/>
            <ac:spMk id="3" creationId="{E33F182E-F847-4D5B-9F34-0AC20FD24E8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18</a:t>
            </a:fld>
            <a:endParaRPr lang="en-US"/>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5" name="Date Placeholder 4"/>
          <p:cNvSpPr>
            <a:spLocks noGrp="1"/>
          </p:cNvSpPr>
          <p:nvPr>
            <p:ph type="dt" sz="half" idx="10"/>
          </p:nvPr>
        </p:nvSpPr>
        <p:spPr/>
        <p:txBody>
          <a:bodyPr/>
          <a:lstStyle/>
          <a:p>
            <a:fld id="{8BEEBAAA-29B5-4AF5-BC5F-7E580C29002D}" type="datetimeFigureOut">
              <a:rPr lang="en-US" smtClean="0"/>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7" name="Date Placeholder 6"/>
          <p:cNvSpPr>
            <a:spLocks noGrp="1"/>
          </p:cNvSpPr>
          <p:nvPr>
            <p:ph type="dt" sz="half" idx="10"/>
          </p:nvPr>
        </p:nvSpPr>
        <p:spPr/>
        <p:txBody>
          <a:bodyPr/>
          <a:lstStyle/>
          <a:p>
            <a:fld id="{8BEEBAAA-29B5-4AF5-BC5F-7E580C29002D}" type="datetimeFigureOut">
              <a:rPr lang="en-US" smtClean="0"/>
              <a:t>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3/1/2021</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localhost:8888/notebooks/OneDrive/project%20ideas/customer%20churn/dataset/Model%20.ipynb#4.-Random-Forest-Classifie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p:cNvSpPr>
            <a:spLocks noGrp="1"/>
          </p:cNvSpPr>
          <p:nvPr>
            <p:ph type="subTitle" idx="1"/>
          </p:nvPr>
        </p:nvSpPr>
        <p:spPr>
          <a:xfrm>
            <a:off x="7737766" y="5484682"/>
            <a:ext cx="6705599" cy="1137793"/>
          </a:xfrm>
        </p:spPr>
        <p:txBody>
          <a:bodyPr>
            <a:normAutofit/>
          </a:bodyPr>
          <a:lstStyle/>
          <a:p>
            <a:r>
              <a:rPr lang="en-US" b="1" dirty="0">
                <a:solidFill>
                  <a:schemeClr val="bg1"/>
                </a:solidFill>
              </a:rPr>
              <a:t>By Ashish Chandra Sarkar </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E1683-2A49-4A2A-866F-56E2F1171D4A}"/>
              </a:ext>
            </a:extLst>
          </p:cNvPr>
          <p:cNvSpPr>
            <a:spLocks noGrp="1"/>
          </p:cNvSpPr>
          <p:nvPr>
            <p:ph type="title"/>
          </p:nvPr>
        </p:nvSpPr>
        <p:spPr/>
        <p:txBody>
          <a:bodyPr/>
          <a:lstStyle/>
          <a:p>
            <a:r>
              <a:rPr lang="en-IN" b="1" i="0" dirty="0">
                <a:effectLst/>
                <a:latin typeface="Segoe UI Semibold" panose="020B0702040204020203" pitchFamily="34" charset="0"/>
                <a:cs typeface="Segoe UI Semibold" panose="020B0702040204020203" pitchFamily="34" charset="0"/>
              </a:rPr>
              <a:t>Feature engineering:</a:t>
            </a:r>
            <a:endParaRPr lang="en-IN" dirty="0"/>
          </a:p>
        </p:txBody>
      </p:sp>
      <p:sp>
        <p:nvSpPr>
          <p:cNvPr id="3" name="Content Placeholder 2">
            <a:extLst>
              <a:ext uri="{FF2B5EF4-FFF2-40B4-BE49-F238E27FC236}">
                <a16:creationId xmlns:a16="http://schemas.microsoft.com/office/drawing/2014/main" id="{698BA56B-C042-4D99-B4FE-500BC2517D4F}"/>
              </a:ext>
            </a:extLst>
          </p:cNvPr>
          <p:cNvSpPr>
            <a:spLocks noGrp="1"/>
          </p:cNvSpPr>
          <p:nvPr>
            <p:ph idx="1"/>
          </p:nvPr>
        </p:nvSpPr>
        <p:spPr>
          <a:xfrm>
            <a:off x="838201" y="1825625"/>
            <a:ext cx="9752859" cy="4351338"/>
          </a:xfrm>
        </p:spPr>
        <p:txBody>
          <a:bodyPr/>
          <a:lstStyle/>
          <a:p>
            <a:r>
              <a:rPr lang="en-IN" dirty="0"/>
              <a:t>I created three new features which helped us bring out more inference from the data. </a:t>
            </a:r>
          </a:p>
          <a:p>
            <a:pPr marL="285750" indent="-285750">
              <a:lnSpc>
                <a:spcPct val="100000"/>
              </a:lnSpc>
              <a:buFont typeface="Arial" panose="020B0604020202020204" pitchFamily="34" charset="0"/>
              <a:buChar char="•"/>
            </a:pPr>
            <a:r>
              <a:rPr lang="en-IN" dirty="0"/>
              <a:t>BalanceSalaryRatio</a:t>
            </a:r>
          </a:p>
          <a:p>
            <a:pPr marL="285750" indent="-285750">
              <a:lnSpc>
                <a:spcPct val="100000"/>
              </a:lnSpc>
              <a:buFont typeface="Arial" panose="020B0604020202020204" pitchFamily="34" charset="0"/>
              <a:buChar char="•"/>
            </a:pPr>
            <a:r>
              <a:rPr lang="en-IN" dirty="0"/>
              <a:t>TenureByAge</a:t>
            </a:r>
          </a:p>
          <a:p>
            <a:pPr marL="285750" indent="-285750">
              <a:lnSpc>
                <a:spcPct val="100000"/>
              </a:lnSpc>
              <a:buFont typeface="Arial" panose="020B0604020202020204" pitchFamily="34" charset="0"/>
              <a:buChar char="•"/>
            </a:pPr>
            <a:r>
              <a:rPr lang="en-IN" dirty="0"/>
              <a:t>CreditScoreGivenAge</a:t>
            </a:r>
          </a:p>
          <a:p>
            <a:endParaRPr lang="en-IN" dirty="0"/>
          </a:p>
        </p:txBody>
      </p:sp>
    </p:spTree>
    <p:extLst>
      <p:ext uri="{BB962C8B-B14F-4D97-AF65-F5344CB8AC3E}">
        <p14:creationId xmlns:p14="http://schemas.microsoft.com/office/powerpoint/2010/main" val="4088384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AFA81-A1CA-4360-AED0-7FC9CE3748CA}"/>
              </a:ext>
            </a:extLst>
          </p:cNvPr>
          <p:cNvSpPr>
            <a:spLocks noGrp="1"/>
          </p:cNvSpPr>
          <p:nvPr>
            <p:ph type="title"/>
          </p:nvPr>
        </p:nvSpPr>
        <p:spPr>
          <a:xfrm>
            <a:off x="721316" y="790112"/>
            <a:ext cx="10749367" cy="915905"/>
          </a:xfrm>
        </p:spPr>
        <p:txBody>
          <a:bodyPr>
            <a:normAutofit fontScale="90000"/>
          </a:bodyPr>
          <a:lstStyle/>
          <a:p>
            <a:br>
              <a:rPr lang="en-IN" sz="3600" b="1" dirty="0">
                <a:solidFill>
                  <a:schemeClr val="bg1"/>
                </a:solidFill>
                <a:latin typeface="Segoe UI Semibold" panose="020B0702040204020203" pitchFamily="34" charset="0"/>
                <a:cs typeface="Segoe UI Semibold" panose="020B0702040204020203" pitchFamily="34" charset="0"/>
              </a:rPr>
            </a:br>
            <a:br>
              <a:rPr lang="en-IN" sz="3600" b="1" dirty="0">
                <a:solidFill>
                  <a:schemeClr val="bg1"/>
                </a:solidFill>
                <a:latin typeface="Segoe UI Semibold" panose="020B0702040204020203" pitchFamily="34" charset="0"/>
                <a:cs typeface="Segoe UI Semibold" panose="020B0702040204020203" pitchFamily="34" charset="0"/>
              </a:rPr>
            </a:br>
            <a:br>
              <a:rPr lang="en-IN" sz="3600" b="1" dirty="0">
                <a:solidFill>
                  <a:schemeClr val="bg1"/>
                </a:solidFill>
                <a:latin typeface="Segoe UI Semibold" panose="020B0702040204020203" pitchFamily="34" charset="0"/>
                <a:cs typeface="Segoe UI Semibold" panose="020B0702040204020203" pitchFamily="34" charset="0"/>
              </a:rPr>
            </a:br>
            <a:br>
              <a:rPr lang="en-IN" sz="3600" b="1" dirty="0">
                <a:solidFill>
                  <a:schemeClr val="bg1"/>
                </a:solidFill>
                <a:latin typeface="Segoe UI Semibold" panose="020B0702040204020203" pitchFamily="34" charset="0"/>
                <a:cs typeface="Segoe UI Semibold" panose="020B0702040204020203" pitchFamily="34" charset="0"/>
              </a:rPr>
            </a:br>
            <a:br>
              <a:rPr lang="en-IN" sz="3600" b="1" dirty="0">
                <a:solidFill>
                  <a:schemeClr val="bg1"/>
                </a:solidFill>
                <a:latin typeface="Segoe UI Semibold" panose="020B0702040204020203" pitchFamily="34" charset="0"/>
                <a:cs typeface="Segoe UI Semibold" panose="020B0702040204020203" pitchFamily="34" charset="0"/>
              </a:rPr>
            </a:br>
            <a:br>
              <a:rPr lang="en-IN" sz="3600" b="1" dirty="0">
                <a:solidFill>
                  <a:schemeClr val="bg1"/>
                </a:solidFill>
                <a:latin typeface="Segoe UI Semibold" panose="020B0702040204020203" pitchFamily="34" charset="0"/>
                <a:cs typeface="Segoe UI Semibold" panose="020B0702040204020203" pitchFamily="34" charset="0"/>
              </a:rPr>
            </a:br>
            <a:br>
              <a:rPr lang="en-IN" sz="3600" b="1" dirty="0">
                <a:solidFill>
                  <a:schemeClr val="bg1"/>
                </a:solidFill>
                <a:latin typeface="Segoe UI Semibold" panose="020B0702040204020203" pitchFamily="34" charset="0"/>
                <a:cs typeface="Segoe UI Semibold" panose="020B0702040204020203" pitchFamily="34" charset="0"/>
              </a:rPr>
            </a:br>
            <a:br>
              <a:rPr lang="en-IN" sz="3600" b="1" dirty="0">
                <a:solidFill>
                  <a:schemeClr val="bg1"/>
                </a:solidFill>
                <a:latin typeface="Segoe UI Semibold" panose="020B0702040204020203" pitchFamily="34" charset="0"/>
                <a:cs typeface="Segoe UI Semibold" panose="020B0702040204020203" pitchFamily="34" charset="0"/>
              </a:rPr>
            </a:br>
            <a:br>
              <a:rPr lang="en-IN" sz="3600" b="1" dirty="0">
                <a:solidFill>
                  <a:schemeClr val="bg1"/>
                </a:solidFill>
                <a:latin typeface="Segoe UI Semibold" panose="020B0702040204020203" pitchFamily="34" charset="0"/>
                <a:cs typeface="Segoe UI Semibold" panose="020B0702040204020203" pitchFamily="34" charset="0"/>
              </a:rPr>
            </a:br>
            <a:r>
              <a:rPr lang="en-IN" sz="3600" b="1" dirty="0">
                <a:solidFill>
                  <a:schemeClr val="bg1"/>
                </a:solidFill>
                <a:latin typeface="Segoe UI Semibold" panose="020B0702040204020203" pitchFamily="34" charset="0"/>
                <a:cs typeface="Segoe UI Semibold" panose="020B0702040204020203" pitchFamily="34" charset="0"/>
              </a:rPr>
              <a:t>BalanceSalaryRatio:</a:t>
            </a:r>
            <a:br>
              <a:rPr lang="en-IN" sz="3600" b="1" dirty="0">
                <a:solidFill>
                  <a:schemeClr val="bg1"/>
                </a:solidFill>
                <a:latin typeface="Segoe UI Semibold" panose="020B0702040204020203" pitchFamily="34" charset="0"/>
                <a:cs typeface="Segoe UI Semibold" panose="020B0702040204020203" pitchFamily="34" charset="0"/>
              </a:rPr>
            </a:br>
            <a:endParaRPr lang="en-IN" dirty="0"/>
          </a:p>
        </p:txBody>
      </p:sp>
      <p:sp>
        <p:nvSpPr>
          <p:cNvPr id="3" name="Content Placeholder 2">
            <a:extLst>
              <a:ext uri="{FF2B5EF4-FFF2-40B4-BE49-F238E27FC236}">
                <a16:creationId xmlns:a16="http://schemas.microsoft.com/office/drawing/2014/main" id="{60849D52-8FF2-458B-9388-44423A99A456}"/>
              </a:ext>
            </a:extLst>
          </p:cNvPr>
          <p:cNvSpPr>
            <a:spLocks noGrp="1"/>
          </p:cNvSpPr>
          <p:nvPr>
            <p:ph idx="1"/>
          </p:nvPr>
        </p:nvSpPr>
        <p:spPr/>
        <p:txBody>
          <a:bodyPr/>
          <a:lstStyle/>
          <a:p>
            <a:r>
              <a:rPr lang="en-US" b="1" i="0" dirty="0">
                <a:solidFill>
                  <a:schemeClr val="bg2">
                    <a:lumMod val="50000"/>
                  </a:schemeClr>
                </a:solidFill>
                <a:effectLst/>
                <a:latin typeface="Segoe UI Semibold" panose="020B0702040204020203" pitchFamily="34" charset="0"/>
                <a:cs typeface="Segoe UI Semibold" panose="020B0702040204020203" pitchFamily="34" charset="0"/>
              </a:rPr>
              <a:t>We already observed that the salary has little effect on the chance of a customer churning. However as seen above, the ratio of the bank balance and the estimated salary indicates that customers with a higher balance salary ratio churn more which would be worrying to the bank as this impacts their source of loan capital.</a:t>
            </a:r>
          </a:p>
          <a:p>
            <a:endParaRPr lang="en-IN" dirty="0"/>
          </a:p>
        </p:txBody>
      </p:sp>
      <p:pic>
        <p:nvPicPr>
          <p:cNvPr id="4" name="Picture 2">
            <a:extLst>
              <a:ext uri="{FF2B5EF4-FFF2-40B4-BE49-F238E27FC236}">
                <a16:creationId xmlns:a16="http://schemas.microsoft.com/office/drawing/2014/main" id="{101D6364-432F-4669-ABC3-2A7CFA8B82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2837" y="2220435"/>
            <a:ext cx="4560958" cy="331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995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B7C8B-5449-4EED-935A-BCAB46810084}"/>
              </a:ext>
            </a:extLst>
          </p:cNvPr>
          <p:cNvSpPr>
            <a:spLocks noGrp="1"/>
          </p:cNvSpPr>
          <p:nvPr>
            <p:ph type="title"/>
          </p:nvPr>
        </p:nvSpPr>
        <p:spPr>
          <a:xfrm>
            <a:off x="604434" y="607879"/>
            <a:ext cx="10749367" cy="1208868"/>
          </a:xfrm>
        </p:spPr>
        <p:txBody>
          <a:bodyPr/>
          <a:lstStyle/>
          <a:p>
            <a:r>
              <a:rPr lang="en-IN" b="1" dirty="0"/>
              <a:t>TenureByAge:</a:t>
            </a:r>
            <a:br>
              <a:rPr lang="en-IN" dirty="0"/>
            </a:br>
            <a:endParaRPr lang="en-IN" dirty="0"/>
          </a:p>
        </p:txBody>
      </p:sp>
      <p:sp>
        <p:nvSpPr>
          <p:cNvPr id="3" name="Content Placeholder 2">
            <a:extLst>
              <a:ext uri="{FF2B5EF4-FFF2-40B4-BE49-F238E27FC236}">
                <a16:creationId xmlns:a16="http://schemas.microsoft.com/office/drawing/2014/main" id="{EE90543D-F208-48FA-A2E7-2838346C772B}"/>
              </a:ext>
            </a:extLst>
          </p:cNvPr>
          <p:cNvSpPr>
            <a:spLocks noGrp="1"/>
          </p:cNvSpPr>
          <p:nvPr>
            <p:ph idx="1"/>
          </p:nvPr>
        </p:nvSpPr>
        <p:spPr/>
        <p:txBody>
          <a:bodyPr/>
          <a:lstStyle/>
          <a:p>
            <a:r>
              <a:rPr lang="en-US" i="0" dirty="0">
                <a:solidFill>
                  <a:schemeClr val="bg2">
                    <a:lumMod val="50000"/>
                  </a:schemeClr>
                </a:solidFill>
                <a:effectLst/>
                <a:latin typeface="Segoe UI Semibold" panose="020B0702040204020203" pitchFamily="34" charset="0"/>
                <a:cs typeface="Segoe UI Semibold" panose="020B0702040204020203" pitchFamily="34" charset="0"/>
              </a:rPr>
              <a:t>The data did not show much variation but we can see that customers churned have stayed for lesser than 2 months majorly so the bank needs to look into clients who churn out after 2 months</a:t>
            </a:r>
          </a:p>
          <a:p>
            <a:endParaRPr lang="en-IN" dirty="0"/>
          </a:p>
        </p:txBody>
      </p:sp>
      <p:pic>
        <p:nvPicPr>
          <p:cNvPr id="5122" name="Picture 2">
            <a:extLst>
              <a:ext uri="{FF2B5EF4-FFF2-40B4-BE49-F238E27FC236}">
                <a16:creationId xmlns:a16="http://schemas.microsoft.com/office/drawing/2014/main" id="{F4E3AC34-19C2-4B58-B998-84F619E63D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5115" y="1980738"/>
            <a:ext cx="4559410" cy="3283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36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43DC0-74D6-4DD0-91FE-6A8E2B094644}"/>
              </a:ext>
            </a:extLst>
          </p:cNvPr>
          <p:cNvSpPr>
            <a:spLocks noGrp="1"/>
          </p:cNvSpPr>
          <p:nvPr>
            <p:ph type="title"/>
          </p:nvPr>
        </p:nvSpPr>
        <p:spPr>
          <a:xfrm>
            <a:off x="657700" y="616757"/>
            <a:ext cx="10749367" cy="1208868"/>
          </a:xfrm>
        </p:spPr>
        <p:txBody>
          <a:bodyPr/>
          <a:lstStyle/>
          <a:p>
            <a:r>
              <a:rPr lang="en-IN" b="1" dirty="0"/>
              <a:t>CreditScoreGivenAge:</a:t>
            </a:r>
            <a:br>
              <a:rPr lang="en-IN" dirty="0"/>
            </a:br>
            <a:endParaRPr lang="en-IN" dirty="0"/>
          </a:p>
        </p:txBody>
      </p:sp>
      <p:sp>
        <p:nvSpPr>
          <p:cNvPr id="3" name="Content Placeholder 2">
            <a:extLst>
              <a:ext uri="{FF2B5EF4-FFF2-40B4-BE49-F238E27FC236}">
                <a16:creationId xmlns:a16="http://schemas.microsoft.com/office/drawing/2014/main" id="{3DF2FF7E-73DB-4CB7-BED2-C6EC81BADEE0}"/>
              </a:ext>
            </a:extLst>
          </p:cNvPr>
          <p:cNvSpPr>
            <a:spLocks noGrp="1"/>
          </p:cNvSpPr>
          <p:nvPr>
            <p:ph idx="1"/>
          </p:nvPr>
        </p:nvSpPr>
        <p:spPr/>
        <p:txBody>
          <a:bodyPr/>
          <a:lstStyle/>
          <a:p>
            <a:r>
              <a:rPr lang="en-US" b="1" i="0" dirty="0">
                <a:solidFill>
                  <a:schemeClr val="bg2">
                    <a:lumMod val="50000"/>
                  </a:schemeClr>
                </a:solidFill>
                <a:effectLst/>
                <a:latin typeface="Segoe UI Semibold" panose="020B0702040204020203" pitchFamily="34" charset="0"/>
                <a:cs typeface="Segoe UI Semibold" panose="020B0702040204020203" pitchFamily="34" charset="0"/>
              </a:rPr>
              <a:t>Inference- From here we can see that the customers which churned out have lesser CreditScoreGivenAge and this may be due to customers bad relationship with the bank or payment irregularities or because of customers dissatisfaction</a:t>
            </a:r>
          </a:p>
          <a:p>
            <a:endParaRPr lang="en-IN" dirty="0">
              <a:solidFill>
                <a:schemeClr val="bg2">
                  <a:lumMod val="50000"/>
                </a:schemeClr>
              </a:solidFill>
              <a:latin typeface="Segoe UI Semibold" panose="020B0702040204020203" pitchFamily="34" charset="0"/>
              <a:cs typeface="Segoe UI Semibold" panose="020B0702040204020203" pitchFamily="34" charset="0"/>
            </a:endParaRPr>
          </a:p>
        </p:txBody>
      </p:sp>
      <p:pic>
        <p:nvPicPr>
          <p:cNvPr id="7170" name="Picture 2">
            <a:extLst>
              <a:ext uri="{FF2B5EF4-FFF2-40B4-BE49-F238E27FC236}">
                <a16:creationId xmlns:a16="http://schemas.microsoft.com/office/drawing/2014/main" id="{1F3F41F0-1868-49EE-97D3-7E1183AFD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4676" y="2335844"/>
            <a:ext cx="4499964" cy="3274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703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D94E9-DFCC-4349-9FC1-1FD0345C1196}"/>
              </a:ext>
            </a:extLst>
          </p:cNvPr>
          <p:cNvSpPr>
            <a:spLocks noGrp="1"/>
          </p:cNvSpPr>
          <p:nvPr>
            <p:ph type="title"/>
          </p:nvPr>
        </p:nvSpPr>
        <p:spPr/>
        <p:txBody>
          <a:bodyPr/>
          <a:lstStyle/>
          <a:p>
            <a:r>
              <a:rPr lang="en-IN" b="1" dirty="0"/>
              <a:t>Feature Importance:</a:t>
            </a:r>
            <a:r>
              <a:rPr lang="en-IN" dirty="0"/>
              <a:t> </a:t>
            </a:r>
          </a:p>
        </p:txBody>
      </p:sp>
      <p:sp>
        <p:nvSpPr>
          <p:cNvPr id="3" name="Content Placeholder 2">
            <a:extLst>
              <a:ext uri="{FF2B5EF4-FFF2-40B4-BE49-F238E27FC236}">
                <a16:creationId xmlns:a16="http://schemas.microsoft.com/office/drawing/2014/main" id="{91AC3946-B53C-4152-876F-2EDBDD3B599A}"/>
              </a:ext>
            </a:extLst>
          </p:cNvPr>
          <p:cNvSpPr>
            <a:spLocks noGrp="1"/>
          </p:cNvSpPr>
          <p:nvPr>
            <p:ph idx="1"/>
          </p:nvPr>
        </p:nvSpPr>
        <p:spPr/>
        <p:txBody>
          <a:bodyPr/>
          <a:lstStyle/>
          <a:p>
            <a:r>
              <a:rPr lang="en-IN" dirty="0"/>
              <a:t>We Chose to select all the variables the features show consideration feature importance and none of them had poor importance. </a:t>
            </a:r>
          </a:p>
          <a:p>
            <a:endParaRPr lang="en-IN" dirty="0"/>
          </a:p>
        </p:txBody>
      </p:sp>
      <p:pic>
        <p:nvPicPr>
          <p:cNvPr id="8194" name="Picture 2">
            <a:extLst>
              <a:ext uri="{FF2B5EF4-FFF2-40B4-BE49-F238E27FC236}">
                <a16:creationId xmlns:a16="http://schemas.microsoft.com/office/drawing/2014/main" id="{D749E0E1-5C03-44A5-8C32-F9ED54ADD2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9116" y="1625723"/>
            <a:ext cx="4887151" cy="4654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772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5A68C-92AC-462F-B435-C4252B94CF1F}"/>
              </a:ext>
            </a:extLst>
          </p:cNvPr>
          <p:cNvSpPr>
            <a:spLocks noGrp="1"/>
          </p:cNvSpPr>
          <p:nvPr>
            <p:ph type="title"/>
          </p:nvPr>
        </p:nvSpPr>
        <p:spPr/>
        <p:txBody>
          <a:bodyPr/>
          <a:lstStyle/>
          <a:p>
            <a:r>
              <a:rPr lang="en-IN" b="1" dirty="0"/>
              <a:t>Model Selection: </a:t>
            </a:r>
          </a:p>
        </p:txBody>
      </p:sp>
      <p:sp>
        <p:nvSpPr>
          <p:cNvPr id="3" name="Content Placeholder 2">
            <a:extLst>
              <a:ext uri="{FF2B5EF4-FFF2-40B4-BE49-F238E27FC236}">
                <a16:creationId xmlns:a16="http://schemas.microsoft.com/office/drawing/2014/main" id="{DE8FB243-B4D5-4A95-BC3C-FF9A33755BC8}"/>
              </a:ext>
            </a:extLst>
          </p:cNvPr>
          <p:cNvSpPr>
            <a:spLocks noGrp="1"/>
          </p:cNvSpPr>
          <p:nvPr>
            <p:ph idx="1"/>
          </p:nvPr>
        </p:nvSpPr>
        <p:spPr>
          <a:xfrm>
            <a:off x="838201" y="1825625"/>
            <a:ext cx="10392051" cy="4351338"/>
          </a:xfrm>
        </p:spPr>
        <p:txBody>
          <a:bodyPr/>
          <a:lstStyle/>
          <a:p>
            <a:pPr algn="l"/>
            <a:r>
              <a:rPr lang="en-US" b="1" i="0" dirty="0">
                <a:solidFill>
                  <a:schemeClr val="bg2">
                    <a:lumMod val="50000"/>
                  </a:schemeClr>
                </a:solidFill>
                <a:effectLst/>
                <a:latin typeface="Segoe UI Semibold" panose="020B0702040204020203" pitchFamily="34" charset="0"/>
                <a:cs typeface="Segoe UI Semibold" panose="020B0702040204020203" pitchFamily="34" charset="0"/>
              </a:rPr>
              <a:t>For Model fitting, we tried a couple of different machine learning algorithms in order to get an idea about which machine learning algorithm performs better . Since this </a:t>
            </a:r>
            <a:r>
              <a:rPr lang="en-US" b="1" dirty="0">
                <a:solidFill>
                  <a:schemeClr val="bg2">
                    <a:lumMod val="50000"/>
                  </a:schemeClr>
                </a:solidFill>
                <a:latin typeface="Segoe UI Semibold" panose="020B0702040204020203" pitchFamily="34" charset="0"/>
                <a:cs typeface="Segoe UI Semibold" panose="020B0702040204020203" pitchFamily="34" charset="0"/>
              </a:rPr>
              <a:t>was</a:t>
            </a:r>
            <a:r>
              <a:rPr lang="en-US" b="1" i="0" dirty="0">
                <a:solidFill>
                  <a:schemeClr val="bg2">
                    <a:lumMod val="50000"/>
                  </a:schemeClr>
                </a:solidFill>
                <a:effectLst/>
                <a:latin typeface="Segoe UI Semibold" panose="020B0702040204020203" pitchFamily="34" charset="0"/>
                <a:cs typeface="Segoe UI Semibold" panose="020B0702040204020203" pitchFamily="34" charset="0"/>
              </a:rPr>
              <a:t> a binary classification problem and further it had an imbalance in the data, hence we tried the following algorithms :</a:t>
            </a:r>
          </a:p>
          <a:p>
            <a:pPr algn="l"/>
            <a:r>
              <a:rPr lang="en-US" b="1" i="0" dirty="0">
                <a:solidFill>
                  <a:schemeClr val="bg2">
                    <a:lumMod val="50000"/>
                  </a:schemeClr>
                </a:solidFill>
                <a:effectLst/>
                <a:latin typeface="Segoe UI Semibold" panose="020B0702040204020203" pitchFamily="34" charset="0"/>
                <a:cs typeface="Segoe UI Semibold" panose="020B0702040204020203" pitchFamily="34" charset="0"/>
              </a:rPr>
              <a:t>1. Logistic Regression</a:t>
            </a:r>
          </a:p>
          <a:p>
            <a:pPr algn="l"/>
            <a:r>
              <a:rPr lang="en-US" b="1" i="0" dirty="0">
                <a:solidFill>
                  <a:schemeClr val="bg2">
                    <a:lumMod val="50000"/>
                  </a:schemeClr>
                </a:solidFill>
                <a:effectLst/>
                <a:latin typeface="Segoe UI Semibold" panose="020B0702040204020203" pitchFamily="34" charset="0"/>
                <a:cs typeface="Segoe UI Semibold" panose="020B0702040204020203" pitchFamily="34" charset="0"/>
              </a:rPr>
              <a:t>2. Logistic Regression with degree 2 polynomial kernel</a:t>
            </a:r>
          </a:p>
          <a:p>
            <a:pPr algn="l"/>
            <a:r>
              <a:rPr lang="en-US" b="1" i="0" dirty="0">
                <a:solidFill>
                  <a:schemeClr val="bg2">
                    <a:lumMod val="50000"/>
                  </a:schemeClr>
                </a:solidFill>
                <a:effectLst/>
                <a:latin typeface="Segoe UI Semibold" panose="020B0702040204020203" pitchFamily="34" charset="0"/>
                <a:cs typeface="Segoe UI Semibold" panose="020B0702040204020203" pitchFamily="34" charset="0"/>
              </a:rPr>
              <a:t>3. SVM with </a:t>
            </a:r>
            <a:r>
              <a:rPr lang="en-US" b="1" i="0" dirty="0" err="1">
                <a:solidFill>
                  <a:schemeClr val="bg2">
                    <a:lumMod val="50000"/>
                  </a:schemeClr>
                </a:solidFill>
                <a:effectLst/>
                <a:latin typeface="Segoe UI Semibold" panose="020B0702040204020203" pitchFamily="34" charset="0"/>
                <a:cs typeface="Segoe UI Semibold" panose="020B0702040204020203" pitchFamily="34" charset="0"/>
              </a:rPr>
              <a:t>Rbf</a:t>
            </a:r>
            <a:r>
              <a:rPr lang="en-US" b="1" i="0" dirty="0">
                <a:solidFill>
                  <a:schemeClr val="bg2">
                    <a:lumMod val="50000"/>
                  </a:schemeClr>
                </a:solidFill>
                <a:effectLst/>
                <a:latin typeface="Segoe UI Semibold" panose="020B0702040204020203" pitchFamily="34" charset="0"/>
                <a:cs typeface="Segoe UI Semibold" panose="020B0702040204020203" pitchFamily="34" charset="0"/>
              </a:rPr>
              <a:t> kernel and poly kernel</a:t>
            </a:r>
          </a:p>
          <a:p>
            <a:pPr algn="l"/>
            <a:r>
              <a:rPr lang="en-US" b="1" i="0" dirty="0">
                <a:solidFill>
                  <a:schemeClr val="bg2">
                    <a:lumMod val="50000"/>
                  </a:schemeClr>
                </a:solidFill>
                <a:effectLst/>
                <a:latin typeface="Segoe UI Semibold" panose="020B0702040204020203" pitchFamily="34" charset="0"/>
                <a:cs typeface="Segoe UI Semibold" panose="020B0702040204020203" pitchFamily="34" charset="0"/>
              </a:rPr>
              <a:t>4. Random Forest Classifier</a:t>
            </a:r>
            <a:r>
              <a:rPr lang="en-US" b="1" i="0" u="none" strike="noStrike" dirty="0">
                <a:solidFill>
                  <a:schemeClr val="bg2">
                    <a:lumMod val="50000"/>
                  </a:schemeClr>
                </a:solidFill>
                <a:effectLst/>
                <a:latin typeface="Segoe UI Semibold" panose="020B0702040204020203" pitchFamily="34" charset="0"/>
                <a:cs typeface="Segoe UI Semibold" panose="020B0702040204020203" pitchFamily="34" charset="0"/>
                <a:hlinkClick r:id="rId2">
                  <a:extLst>
                    <a:ext uri="{A12FA001-AC4F-418D-AE19-62706E023703}">
                      <ahyp:hlinkClr xmlns:ahyp="http://schemas.microsoft.com/office/drawing/2018/hyperlinkcolor" val="tx"/>
                    </a:ext>
                  </a:extLst>
                </a:hlinkClick>
              </a:rPr>
              <a:t>¶</a:t>
            </a:r>
            <a:endParaRPr lang="en-US" b="1" i="0" dirty="0">
              <a:solidFill>
                <a:schemeClr val="bg2">
                  <a:lumMod val="50000"/>
                </a:schemeClr>
              </a:solidFill>
              <a:effectLst/>
              <a:latin typeface="Segoe UI Semibold" panose="020B0702040204020203" pitchFamily="34" charset="0"/>
              <a:cs typeface="Segoe UI Semibold" panose="020B0702040204020203" pitchFamily="34" charset="0"/>
            </a:endParaRPr>
          </a:p>
          <a:p>
            <a:pPr algn="l"/>
            <a:r>
              <a:rPr lang="en-US" b="1" i="0" dirty="0">
                <a:solidFill>
                  <a:schemeClr val="bg2">
                    <a:lumMod val="50000"/>
                  </a:schemeClr>
                </a:solidFill>
                <a:effectLst/>
                <a:latin typeface="Segoe UI Semibold" panose="020B0702040204020203" pitchFamily="34" charset="0"/>
                <a:cs typeface="Segoe UI Semibold" panose="020B0702040204020203" pitchFamily="34" charset="0"/>
              </a:rPr>
              <a:t>5. Extreme Gradient Boosting Classifier</a:t>
            </a:r>
          </a:p>
          <a:p>
            <a:endParaRPr lang="en-IN" dirty="0">
              <a:solidFill>
                <a:schemeClr val="bg2">
                  <a:lumMod val="50000"/>
                </a:schemeClr>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805462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ABE46-51CD-4BBC-BC4D-1D100E7547DF}"/>
              </a:ext>
            </a:extLst>
          </p:cNvPr>
          <p:cNvSpPr>
            <a:spLocks noGrp="1"/>
          </p:cNvSpPr>
          <p:nvPr>
            <p:ph type="title"/>
          </p:nvPr>
        </p:nvSpPr>
        <p:spPr/>
        <p:txBody>
          <a:bodyPr/>
          <a:lstStyle/>
          <a:p>
            <a:r>
              <a:rPr lang="en-IN" b="1" dirty="0"/>
              <a:t>Metrices:</a:t>
            </a:r>
          </a:p>
        </p:txBody>
      </p:sp>
      <p:sp>
        <p:nvSpPr>
          <p:cNvPr id="3" name="Content Placeholder 2">
            <a:extLst>
              <a:ext uri="{FF2B5EF4-FFF2-40B4-BE49-F238E27FC236}">
                <a16:creationId xmlns:a16="http://schemas.microsoft.com/office/drawing/2014/main" id="{64252672-82F4-4FB5-817B-68CFDFB1789C}"/>
              </a:ext>
            </a:extLst>
          </p:cNvPr>
          <p:cNvSpPr>
            <a:spLocks noGrp="1"/>
          </p:cNvSpPr>
          <p:nvPr>
            <p:ph idx="1"/>
          </p:nvPr>
        </p:nvSpPr>
        <p:spPr>
          <a:xfrm>
            <a:off x="838201" y="1500326"/>
            <a:ext cx="4863660" cy="4882719"/>
          </a:xfrm>
        </p:spPr>
        <p:txBody>
          <a:bodyPr>
            <a:normAutofit fontScale="85000" lnSpcReduction="10000"/>
          </a:bodyPr>
          <a:lstStyle/>
          <a:p>
            <a:pPr>
              <a:lnSpc>
                <a:spcPct val="120000"/>
              </a:lnSpc>
            </a:pPr>
            <a:r>
              <a:rPr lang="en-IN" dirty="0"/>
              <a:t>XG-Boost gave us the best result with:</a:t>
            </a:r>
          </a:p>
          <a:p>
            <a:pPr marL="285750" indent="-285750">
              <a:lnSpc>
                <a:spcPct val="120000"/>
              </a:lnSpc>
              <a:buFont typeface="Arial" panose="020B0604020202020204" pitchFamily="34" charset="0"/>
              <a:buChar char="•"/>
            </a:pPr>
            <a:r>
              <a:rPr lang="en-US" sz="1200" b="1" dirty="0">
                <a:solidFill>
                  <a:schemeClr val="bg2">
                    <a:lumMod val="50000"/>
                  </a:schemeClr>
                </a:solidFill>
                <a:latin typeface="Helvetica Neue"/>
              </a:rPr>
              <a:t>T</a:t>
            </a:r>
            <a:r>
              <a:rPr lang="en-US" sz="1200" b="1" i="0" dirty="0">
                <a:solidFill>
                  <a:schemeClr val="bg2">
                    <a:lumMod val="50000"/>
                  </a:schemeClr>
                </a:solidFill>
                <a:effectLst/>
                <a:latin typeface="Helvetica Neue"/>
              </a:rPr>
              <a:t>raining data accuracy of 85%</a:t>
            </a:r>
          </a:p>
          <a:p>
            <a:pPr marL="285750" indent="-285750">
              <a:lnSpc>
                <a:spcPct val="120000"/>
              </a:lnSpc>
              <a:buFont typeface="Arial" panose="020B0604020202020204" pitchFamily="34" charset="0"/>
              <a:buChar char="•"/>
            </a:pPr>
            <a:r>
              <a:rPr lang="en-US" sz="1200" b="1" dirty="0">
                <a:solidFill>
                  <a:schemeClr val="bg2">
                    <a:lumMod val="50000"/>
                  </a:schemeClr>
                </a:solidFill>
                <a:latin typeface="Helvetica Neue"/>
              </a:rPr>
              <a:t>Test data accuracy of 82% </a:t>
            </a:r>
          </a:p>
          <a:p>
            <a:pPr>
              <a:lnSpc>
                <a:spcPct val="120000"/>
              </a:lnSpc>
            </a:pPr>
            <a:r>
              <a:rPr lang="en-US" sz="1400" dirty="0">
                <a:solidFill>
                  <a:schemeClr val="bg2">
                    <a:lumMod val="50000"/>
                  </a:schemeClr>
                </a:solidFill>
                <a:latin typeface="Helvetica Neue"/>
              </a:rPr>
              <a:t>As the data had imbalance to handle the situation we used SMOTE oversampling and after that the model gave us the accuracy of:</a:t>
            </a:r>
          </a:p>
          <a:p>
            <a:pPr marL="285750" indent="-285750">
              <a:lnSpc>
                <a:spcPct val="120000"/>
              </a:lnSpc>
              <a:buFont typeface="Arial" panose="020B0604020202020204" pitchFamily="34" charset="0"/>
              <a:buChar char="•"/>
            </a:pPr>
            <a:r>
              <a:rPr lang="en-US" sz="1100" b="1" dirty="0">
                <a:solidFill>
                  <a:schemeClr val="bg2">
                    <a:lumMod val="50000"/>
                  </a:schemeClr>
                </a:solidFill>
                <a:latin typeface="Helvetica Neue"/>
              </a:rPr>
              <a:t>T</a:t>
            </a:r>
            <a:r>
              <a:rPr lang="en-US" sz="1100" b="1" i="0" dirty="0">
                <a:solidFill>
                  <a:schemeClr val="bg2">
                    <a:lumMod val="50000"/>
                  </a:schemeClr>
                </a:solidFill>
                <a:effectLst/>
                <a:latin typeface="Helvetica Neue"/>
              </a:rPr>
              <a:t>raining data accuracy of 89%</a:t>
            </a:r>
          </a:p>
          <a:p>
            <a:pPr marL="285750" indent="-285750">
              <a:lnSpc>
                <a:spcPct val="120000"/>
              </a:lnSpc>
              <a:buFont typeface="Arial" panose="020B0604020202020204" pitchFamily="34" charset="0"/>
              <a:buChar char="•"/>
            </a:pPr>
            <a:r>
              <a:rPr lang="en-US" sz="1100" b="1" dirty="0">
                <a:solidFill>
                  <a:schemeClr val="bg2">
                    <a:lumMod val="50000"/>
                  </a:schemeClr>
                </a:solidFill>
                <a:latin typeface="Helvetica Neue"/>
              </a:rPr>
              <a:t>Test data accuracy of 87% </a:t>
            </a:r>
          </a:p>
          <a:p>
            <a:pPr>
              <a:lnSpc>
                <a:spcPct val="120000"/>
              </a:lnSpc>
            </a:pPr>
            <a:r>
              <a:rPr lang="en-US" sz="1100" b="1" dirty="0">
                <a:solidFill>
                  <a:schemeClr val="bg2">
                    <a:lumMod val="50000"/>
                  </a:schemeClr>
                </a:solidFill>
                <a:latin typeface="Helvetica Neue"/>
              </a:rPr>
              <a:t>After Over sampling there was still certain amount of overfitting hence I applied RFE and with that the features selected were:</a:t>
            </a:r>
          </a:p>
          <a:p>
            <a:pPr>
              <a:lnSpc>
                <a:spcPct val="120000"/>
              </a:lnSpc>
            </a:pPr>
            <a:r>
              <a:rPr kumimoji="0" lang="en-US" altLang="en-US" sz="1100" b="1" i="0" u="none" strike="noStrike" cap="none" normalizeH="0" baseline="0" dirty="0">
                <a:ln>
                  <a:noFill/>
                </a:ln>
                <a:solidFill>
                  <a:srgbClr val="000000"/>
                </a:solidFill>
                <a:effectLst/>
                <a:latin typeface="Courier New" panose="02070309020205020404" pitchFamily="49" charset="0"/>
              </a:rPr>
              <a:t>'Geography', 'Gender', 'Age', 'Tenure', '</a:t>
            </a:r>
            <a:r>
              <a:rPr kumimoji="0" lang="en-US" altLang="en-US" sz="1100" b="1" i="0" u="none" strike="noStrike" cap="none" normalizeH="0" baseline="0" dirty="0" err="1">
                <a:ln>
                  <a:noFill/>
                </a:ln>
                <a:solidFill>
                  <a:srgbClr val="000000"/>
                </a:solidFill>
                <a:effectLst/>
                <a:latin typeface="Courier New" panose="02070309020205020404" pitchFamily="49" charset="0"/>
              </a:rPr>
              <a:t>NumOfProducts</a:t>
            </a:r>
            <a:r>
              <a:rPr kumimoji="0" lang="en-US" altLang="en-US" sz="1100" b="1" i="0" u="none" strike="noStrike" cap="none" normalizeH="0" baseline="0" dirty="0">
                <a:ln>
                  <a:noFill/>
                </a:ln>
                <a:solidFill>
                  <a:srgbClr val="000000"/>
                </a:solidFill>
                <a:effectLst/>
                <a:latin typeface="Courier New" panose="02070309020205020404" pitchFamily="49" charset="0"/>
              </a:rPr>
              <a:t>', '</a:t>
            </a:r>
            <a:r>
              <a:rPr kumimoji="0" lang="en-US" altLang="en-US" sz="1100" b="1" i="0" u="none" strike="noStrike" cap="none" normalizeH="0" baseline="0" dirty="0" err="1">
                <a:ln>
                  <a:noFill/>
                </a:ln>
                <a:solidFill>
                  <a:srgbClr val="000000"/>
                </a:solidFill>
                <a:effectLst/>
                <a:latin typeface="Courier New" panose="02070309020205020404" pitchFamily="49" charset="0"/>
              </a:rPr>
              <a:t>IsActiveMember</a:t>
            </a:r>
            <a:r>
              <a:rPr kumimoji="0" lang="en-US" altLang="en-US" sz="1100" b="1" i="0" u="none" strike="noStrike" cap="none" normalizeH="0" baseline="0" dirty="0">
                <a:ln>
                  <a:noFill/>
                </a:ln>
                <a:solidFill>
                  <a:srgbClr val="000000"/>
                </a:solidFill>
                <a:effectLst/>
                <a:latin typeface="Courier New" panose="02070309020205020404" pitchFamily="49" charset="0"/>
              </a:rPr>
              <a:t>’</a:t>
            </a:r>
          </a:p>
          <a:p>
            <a:pPr marL="285750" indent="-285750">
              <a:lnSpc>
                <a:spcPct val="120000"/>
              </a:lnSpc>
              <a:buFont typeface="Arial" panose="020B0604020202020204" pitchFamily="34" charset="0"/>
              <a:buChar char="•"/>
            </a:pPr>
            <a:r>
              <a:rPr lang="en-US" sz="1100" b="1" dirty="0">
                <a:solidFill>
                  <a:schemeClr val="bg2">
                    <a:lumMod val="50000"/>
                  </a:schemeClr>
                </a:solidFill>
                <a:latin typeface="Helvetica Neue"/>
              </a:rPr>
              <a:t>T</a:t>
            </a:r>
            <a:r>
              <a:rPr lang="en-US" sz="1100" b="1" i="0" dirty="0">
                <a:solidFill>
                  <a:schemeClr val="bg2">
                    <a:lumMod val="50000"/>
                  </a:schemeClr>
                </a:solidFill>
                <a:effectLst/>
                <a:latin typeface="Helvetica Neue"/>
              </a:rPr>
              <a:t>raining data accuracy of 93%</a:t>
            </a:r>
          </a:p>
          <a:p>
            <a:pPr marL="285750" indent="-285750">
              <a:lnSpc>
                <a:spcPct val="120000"/>
              </a:lnSpc>
              <a:buFont typeface="Arial" panose="020B0604020202020204" pitchFamily="34" charset="0"/>
              <a:buChar char="•"/>
            </a:pPr>
            <a:r>
              <a:rPr lang="en-US" sz="1100" b="1" dirty="0">
                <a:solidFill>
                  <a:schemeClr val="bg2">
                    <a:lumMod val="50000"/>
                  </a:schemeClr>
                </a:solidFill>
                <a:latin typeface="Helvetica Neue"/>
              </a:rPr>
              <a:t>Test data accuracy of 90% </a:t>
            </a:r>
          </a:p>
          <a:p>
            <a:pPr>
              <a:lnSpc>
                <a:spcPct val="120000"/>
              </a:lnSpc>
            </a:pPr>
            <a:endParaRPr lang="en-US" sz="1100" b="1" dirty="0">
              <a:solidFill>
                <a:schemeClr val="bg2">
                  <a:lumMod val="50000"/>
                </a:schemeClr>
              </a:solidFill>
              <a:latin typeface="Helvetica Neue"/>
            </a:endParaRPr>
          </a:p>
          <a:p>
            <a:pPr>
              <a:lnSpc>
                <a:spcPct val="120000"/>
              </a:lnSpc>
            </a:pPr>
            <a:r>
              <a:rPr lang="en-US" sz="1100" b="1" dirty="0">
                <a:solidFill>
                  <a:schemeClr val="bg2">
                    <a:lumMod val="50000"/>
                  </a:schemeClr>
                </a:solidFill>
                <a:latin typeface="Helvetica Neue"/>
              </a:rPr>
              <a:t>So finally We selected XGB After oversampling for the better performance.</a:t>
            </a:r>
          </a:p>
          <a:p>
            <a:endParaRPr lang="en-US" sz="1400" b="1" dirty="0">
              <a:solidFill>
                <a:schemeClr val="bg2">
                  <a:lumMod val="50000"/>
                </a:schemeClr>
              </a:solidFill>
              <a:latin typeface="Helvetica Neue"/>
            </a:endParaRPr>
          </a:p>
          <a:p>
            <a:endParaRPr lang="en-US" b="1" i="0" dirty="0">
              <a:solidFill>
                <a:srgbClr val="000000"/>
              </a:solidFill>
              <a:effectLst/>
              <a:latin typeface="Helvetica Neue"/>
            </a:endParaRPr>
          </a:p>
          <a:p>
            <a:endParaRPr lang="en-IN" dirty="0"/>
          </a:p>
        </p:txBody>
      </p:sp>
      <p:pic>
        <p:nvPicPr>
          <p:cNvPr id="9218" name="Picture 2">
            <a:extLst>
              <a:ext uri="{FF2B5EF4-FFF2-40B4-BE49-F238E27FC236}">
                <a16:creationId xmlns:a16="http://schemas.microsoft.com/office/drawing/2014/main" id="{BEBB5377-CA00-4EE4-9715-BCBFD40643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2023" y="1923034"/>
            <a:ext cx="4863660" cy="41565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a:extLst>
              <a:ext uri="{FF2B5EF4-FFF2-40B4-BE49-F238E27FC236}">
                <a16:creationId xmlns:a16="http://schemas.microsoft.com/office/drawing/2014/main" id="{E6C10149-9064-40B8-934B-96CF71E37B7F}"/>
              </a:ext>
            </a:extLst>
          </p:cNvPr>
          <p:cNvSpPr>
            <a:spLocks noChangeArrowheads="1"/>
          </p:cNvSpPr>
          <p:nvPr/>
        </p:nvSpPr>
        <p:spPr bwMode="auto">
          <a:xfrm>
            <a:off x="0" y="151656"/>
            <a:ext cx="76944"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2791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8437E-1B02-4474-954E-A5DB25BD3F14}"/>
              </a:ext>
            </a:extLst>
          </p:cNvPr>
          <p:cNvSpPr>
            <a:spLocks noGrp="1"/>
          </p:cNvSpPr>
          <p:nvPr>
            <p:ph type="title"/>
          </p:nvPr>
        </p:nvSpPr>
        <p:spPr/>
        <p:txBody>
          <a:bodyPr/>
          <a:lstStyle/>
          <a:p>
            <a:r>
              <a:rPr lang="en-IN" dirty="0"/>
              <a:t>Summary: </a:t>
            </a:r>
          </a:p>
        </p:txBody>
      </p:sp>
      <p:sp>
        <p:nvSpPr>
          <p:cNvPr id="3" name="Content Placeholder 2">
            <a:extLst>
              <a:ext uri="{FF2B5EF4-FFF2-40B4-BE49-F238E27FC236}">
                <a16:creationId xmlns:a16="http://schemas.microsoft.com/office/drawing/2014/main" id="{E33F182E-F847-4D5B-9F34-0AC20FD24E84}"/>
              </a:ext>
            </a:extLst>
          </p:cNvPr>
          <p:cNvSpPr>
            <a:spLocks noGrp="1"/>
          </p:cNvSpPr>
          <p:nvPr>
            <p:ph idx="1"/>
          </p:nvPr>
        </p:nvSpPr>
        <p:spPr>
          <a:xfrm>
            <a:off x="838201" y="1825625"/>
            <a:ext cx="10445317" cy="4351338"/>
          </a:xfrm>
        </p:spPr>
        <p:txBody>
          <a:bodyPr>
            <a:normAutofit lnSpcReduction="10000"/>
          </a:bodyPr>
          <a:lstStyle/>
          <a:p>
            <a:r>
              <a:rPr lang="en-IN" dirty="0"/>
              <a:t>Customer churn is a huge problem for any industry as for a successful business, there is a need of a loyal customer base which gives the business the ability to grow and get a substantial hold in the market. </a:t>
            </a:r>
          </a:p>
          <a:p>
            <a:r>
              <a:rPr lang="en-US" dirty="0">
                <a:solidFill>
                  <a:schemeClr val="bg2">
                    <a:lumMod val="50000"/>
                  </a:schemeClr>
                </a:solidFill>
                <a:latin typeface="Rubik"/>
              </a:rPr>
              <a:t>By this project we aim to give the </a:t>
            </a:r>
            <a:r>
              <a:rPr lang="en-US" b="0" i="0" dirty="0">
                <a:solidFill>
                  <a:schemeClr val="bg2">
                    <a:lumMod val="50000"/>
                  </a:schemeClr>
                </a:solidFill>
                <a:effectLst/>
                <a:latin typeface="Rubik"/>
              </a:rPr>
              <a:t>ability to predict that a particular customer is at a high risk of churning, while there is still time to do something about it, represents a huge additional potential revenue source for every online business. Besides the direct loss of revenue that results from a customer abandoning the business, the costs of initially acquiring that customer may not have already been covered by the customer’s spending to date. (In other words, acquiring that customer may have actually been a losing investment.) Furthermore, it is always more difficult and expensive to acquire a new customer than it is to retain a current paying customer.</a:t>
            </a:r>
          </a:p>
          <a:p>
            <a:r>
              <a:rPr lang="en-IN" dirty="0">
                <a:solidFill>
                  <a:schemeClr val="bg2">
                    <a:lumMod val="50000"/>
                  </a:schemeClr>
                </a:solidFill>
              </a:rPr>
              <a:t>We aim to make a change by helping the business by this model as well as make a difference for </a:t>
            </a:r>
            <a:r>
              <a:rPr lang="en-IN">
                <a:solidFill>
                  <a:schemeClr val="bg2">
                    <a:lumMod val="50000"/>
                  </a:schemeClr>
                </a:solidFill>
              </a:rPr>
              <a:t>the society. </a:t>
            </a:r>
            <a:endParaRPr lang="en-IN" dirty="0">
              <a:solidFill>
                <a:schemeClr val="bg2">
                  <a:lumMod val="50000"/>
                </a:schemeClr>
              </a:solidFill>
            </a:endParaRPr>
          </a:p>
          <a:p>
            <a:r>
              <a:rPr lang="en-IN" dirty="0"/>
              <a:t> </a:t>
            </a:r>
          </a:p>
        </p:txBody>
      </p:sp>
    </p:spTree>
    <p:extLst>
      <p:ext uri="{BB962C8B-B14F-4D97-AF65-F5344CB8AC3E}">
        <p14:creationId xmlns:p14="http://schemas.microsoft.com/office/powerpoint/2010/main" val="862321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129295" y="1817021"/>
            <a:ext cx="5859506" cy="2187226"/>
          </a:xfrm>
        </p:spPr>
        <p:txBody>
          <a:bodyPr>
            <a:noAutofit/>
          </a:bodyPr>
          <a:lstStyle/>
          <a:p>
            <a:r>
              <a:rPr lang="en-US" sz="5400" dirty="0"/>
              <a:t>      Thank You </a:t>
            </a:r>
          </a:p>
        </p:txBody>
      </p:sp>
      <p:pic>
        <p:nvPicPr>
          <p:cNvPr id="7" name="Graphic 6" descr="Handshake">
            <a:extLst>
              <a:ext uri="{FF2B5EF4-FFF2-40B4-BE49-F238E27FC236}">
                <a16:creationId xmlns:a16="http://schemas.microsoft.com/office/drawing/2014/main" id="{435EA1B4-39A2-4EFC-8728-3B045047E4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4962" y="1736259"/>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
        <p:nvSpPr>
          <p:cNvPr id="10" name="TextBox 9">
            <a:extLst>
              <a:ext uri="{FF2B5EF4-FFF2-40B4-BE49-F238E27FC236}">
                <a16:creationId xmlns:a16="http://schemas.microsoft.com/office/drawing/2014/main" id="{CA24054F-2598-4A2D-9DEA-2C0630C56007}"/>
              </a:ext>
            </a:extLst>
          </p:cNvPr>
          <p:cNvSpPr txBox="1"/>
          <p:nvPr/>
        </p:nvSpPr>
        <p:spPr>
          <a:xfrm>
            <a:off x="8357444" y="3985134"/>
            <a:ext cx="3181134" cy="369332"/>
          </a:xfrm>
          <a:prstGeom prst="rect">
            <a:avLst/>
          </a:prstGeom>
          <a:noFill/>
        </p:spPr>
        <p:txBody>
          <a:bodyPr wrap="square" rtlCol="0">
            <a:spAutoFit/>
          </a:bodyPr>
          <a:lstStyle/>
          <a:p>
            <a:r>
              <a:rPr lang="en-IN" dirty="0">
                <a:solidFill>
                  <a:schemeClr val="bg1"/>
                </a:solidFill>
              </a:rPr>
              <a:t>By: Ashish Chandra Sarkar</a:t>
            </a:r>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Customer Churn </a:t>
            </a:r>
          </a:p>
        </p:txBody>
      </p:sp>
      <p:sp>
        <p:nvSpPr>
          <p:cNvPr id="8" name="Content Placeholder 7"/>
          <p:cNvSpPr>
            <a:spLocks noGrp="1"/>
          </p:cNvSpPr>
          <p:nvPr>
            <p:ph idx="1"/>
          </p:nvPr>
        </p:nvSpPr>
        <p:spPr>
          <a:xfrm>
            <a:off x="604434" y="1825625"/>
            <a:ext cx="10908693" cy="4351338"/>
          </a:xfrm>
        </p:spPr>
        <p:txBody>
          <a:bodyPr>
            <a:normAutofit/>
          </a:bodyPr>
          <a:lstStyle/>
          <a:p>
            <a:r>
              <a:rPr lang="en-US" sz="2000" dirty="0">
                <a:solidFill>
                  <a:schemeClr val="tx1">
                    <a:lumMod val="50000"/>
                    <a:lumOff val="50000"/>
                  </a:schemeClr>
                </a:solidFill>
              </a:rPr>
              <a:t>Customer churn refers to the phenomenon when a customer leaves a company or an organization, in our case a bank. Some studies shows that acquiring new customers can cost 5 times than that of satisfying and retaining existing customers. Thus tracking of bank customer churn rate through prediction will help in reducing marketing costs, lead to increase in capital ,expanding total customers and a lot more.</a:t>
            </a:r>
          </a:p>
          <a:p>
            <a:r>
              <a:rPr lang="en-US" sz="2000" dirty="0">
                <a:solidFill>
                  <a:schemeClr val="tx1">
                    <a:lumMod val="50000"/>
                    <a:lumOff val="50000"/>
                  </a:schemeClr>
                </a:solidFill>
              </a:rPr>
              <a:t>In this project, I have done an Exploratory Data Analysis(EDA) and churn prediction through machine learning techniques on the bank customers dataset which is taken from Kaggle</a:t>
            </a:r>
          </a:p>
        </p:txBody>
      </p:sp>
    </p:spTree>
    <p:extLst>
      <p:ext uri="{BB962C8B-B14F-4D97-AF65-F5344CB8AC3E}">
        <p14:creationId xmlns:p14="http://schemas.microsoft.com/office/powerpoint/2010/main" val="2090733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Causes of Customer Churn: </a:t>
            </a:r>
          </a:p>
        </p:txBody>
      </p:sp>
      <p:sp>
        <p:nvSpPr>
          <p:cNvPr id="3" name="Content Placeholder 2"/>
          <p:cNvSpPr>
            <a:spLocks noGrp="1"/>
          </p:cNvSpPr>
          <p:nvPr>
            <p:ph idx="1"/>
          </p:nvPr>
        </p:nvSpPr>
        <p:spPr>
          <a:xfrm>
            <a:off x="334851" y="1558344"/>
            <a:ext cx="11240621" cy="5087155"/>
          </a:xfrm>
        </p:spPr>
        <p:txBody>
          <a:bodyPr>
            <a:normAutofit/>
          </a:bodyPr>
          <a:lstStyle/>
          <a:p>
            <a:pPr marL="285750" indent="-285750" algn="just">
              <a:buFont typeface="Arial" panose="020B0604020202020204" pitchFamily="34" charset="0"/>
              <a:buChar char="•"/>
            </a:pPr>
            <a:r>
              <a:rPr lang="en-US" sz="2000" dirty="0"/>
              <a:t>Companies generally end up diverting resources from the customers with Success Potential who could actually benefit from their attention to those that, regardless of effort, will not be successful.</a:t>
            </a:r>
          </a:p>
          <a:p>
            <a:pPr marL="285750" indent="-285750" algn="just">
              <a:buFont typeface="Arial" panose="020B0604020202020204" pitchFamily="34" charset="0"/>
              <a:buChar char="•"/>
            </a:pPr>
            <a:r>
              <a:rPr lang="en-US" sz="2000" dirty="0"/>
              <a:t>Customers aren’t achieving their desired outcomes. Banks promise various amenities to attract customers but due to hidden policies a lot of customers get frustrated and this leads to churn of such customers.</a:t>
            </a:r>
          </a:p>
          <a:p>
            <a:pPr marL="285750" indent="-285750" algn="just">
              <a:buFont typeface="Arial" panose="020B0604020202020204" pitchFamily="34" charset="0"/>
              <a:buChar char="•"/>
            </a:pPr>
            <a:r>
              <a:rPr lang="en-US" sz="2000" dirty="0"/>
              <a:t>Customer support needs work: Customer support is a major part in customer satisfaction as customers face a lot of problems in the overall process and an incompetent network can cause extensive amount of dissatisfactions </a:t>
            </a:r>
          </a:p>
          <a:p>
            <a:pPr algn="just"/>
            <a:endParaRPr lang="en-US" sz="1400" b="1" dirty="0"/>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endParaRPr lang="en-US" sz="1400"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28676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434" y="1825625"/>
            <a:ext cx="10749367" cy="4351338"/>
          </a:xfrm>
        </p:spPr>
        <p:txBody>
          <a:bodyPr/>
          <a:lstStyle/>
          <a:p>
            <a:pPr marL="285750" indent="-285750" algn="just">
              <a:buFont typeface="Arial" panose="020B0604020202020204" pitchFamily="34" charset="0"/>
              <a:buChar char="•"/>
            </a:pPr>
            <a:r>
              <a:rPr lang="en-US" sz="1800" dirty="0"/>
              <a:t>Customers think your competitors can do a better job: Due to competition various competitors offer deals   which are much better on paper and that attracts a customer  </a:t>
            </a:r>
          </a:p>
          <a:p>
            <a:pPr marL="285750" indent="-285750" algn="just">
              <a:buFont typeface="Arial" panose="020B0604020202020204" pitchFamily="34" charset="0"/>
              <a:buChar char="•"/>
            </a:pPr>
            <a:r>
              <a:rPr lang="en-US" sz="1800" dirty="0"/>
              <a:t>Product has bugs customers believe you can’t fix: If a bank can’t fix the problems with the products within a stipulated time that leads to dissatisfaction and leads to a customer believing that the bank is incapable of fixing such issues.</a:t>
            </a:r>
          </a:p>
          <a:p>
            <a:pPr marL="285750" indent="-285750" algn="just">
              <a:buFont typeface="Arial" panose="020B0604020202020204" pitchFamily="34" charset="0"/>
              <a:buChar char="•"/>
            </a:pPr>
            <a:r>
              <a:rPr lang="en-US" sz="1800" dirty="0"/>
              <a:t>Customers no longer see the value in the product: With time customers need change and the type of products also evolve with the market and due to this a customer may loose the interest in the product because they don’t believe in the value of the product anymore.</a:t>
            </a:r>
          </a:p>
          <a:p>
            <a:pPr marL="285750" indent="-285750" algn="just">
              <a:buFont typeface="Arial" panose="020B0604020202020204" pitchFamily="34" charset="0"/>
              <a:buChar char="•"/>
            </a:pPr>
            <a:endParaRPr lang="en-US" sz="1800" dirty="0"/>
          </a:p>
          <a:p>
            <a:endParaRPr lang="en-US" dirty="0"/>
          </a:p>
        </p:txBody>
      </p:sp>
    </p:spTree>
    <p:extLst>
      <p:ext uri="{BB962C8B-B14F-4D97-AF65-F5344CB8AC3E}">
        <p14:creationId xmlns:p14="http://schemas.microsoft.com/office/powerpoint/2010/main" val="2821647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Approach:</a:t>
            </a:r>
          </a:p>
        </p:txBody>
      </p:sp>
      <p:sp>
        <p:nvSpPr>
          <p:cNvPr id="3" name="Rectangle: Rounded Corners 2">
            <a:extLst>
              <a:ext uri="{FF2B5EF4-FFF2-40B4-BE49-F238E27FC236}">
                <a16:creationId xmlns:a16="http://schemas.microsoft.com/office/drawing/2014/main" id="{D4EDAE6B-4845-4AF3-B7CD-603DA8AE46ED}"/>
              </a:ext>
            </a:extLst>
          </p:cNvPr>
          <p:cNvSpPr/>
          <p:nvPr/>
        </p:nvSpPr>
        <p:spPr>
          <a:xfrm>
            <a:off x="4384548" y="1737360"/>
            <a:ext cx="2418588" cy="777240"/>
          </a:xfrm>
          <a:prstGeom prst="roundRect">
            <a:avLst/>
          </a:prstGeom>
          <a:ln>
            <a:solidFill>
              <a:schemeClr val="accent1">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200" b="1" dirty="0">
                <a:solidFill>
                  <a:schemeClr val="accent1">
                    <a:lumMod val="50000"/>
                  </a:schemeClr>
                </a:solidFill>
              </a:rPr>
              <a:t>Collection of Data</a:t>
            </a:r>
          </a:p>
        </p:txBody>
      </p:sp>
      <p:sp>
        <p:nvSpPr>
          <p:cNvPr id="4" name="Arrow: Down 3">
            <a:extLst>
              <a:ext uri="{FF2B5EF4-FFF2-40B4-BE49-F238E27FC236}">
                <a16:creationId xmlns:a16="http://schemas.microsoft.com/office/drawing/2014/main" id="{647A4BCC-6B30-4444-ACA5-8BD4AC76B351}"/>
              </a:ext>
            </a:extLst>
          </p:cNvPr>
          <p:cNvSpPr/>
          <p:nvPr/>
        </p:nvSpPr>
        <p:spPr>
          <a:xfrm>
            <a:off x="5480685" y="2596896"/>
            <a:ext cx="226314" cy="2926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5977FDE3-1B86-459F-8796-CA55AA451DE5}"/>
              </a:ext>
            </a:extLst>
          </p:cNvPr>
          <p:cNvSpPr/>
          <p:nvPr/>
        </p:nvSpPr>
        <p:spPr>
          <a:xfrm>
            <a:off x="4389120" y="2971800"/>
            <a:ext cx="2414016" cy="77724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200" b="1" dirty="0">
                <a:solidFill>
                  <a:schemeClr val="accent1">
                    <a:lumMod val="50000"/>
                  </a:schemeClr>
                </a:solidFill>
              </a:rPr>
              <a:t>Data Pre-Processing</a:t>
            </a:r>
          </a:p>
        </p:txBody>
      </p:sp>
      <p:sp>
        <p:nvSpPr>
          <p:cNvPr id="6" name="Arrow: Down 5">
            <a:extLst>
              <a:ext uri="{FF2B5EF4-FFF2-40B4-BE49-F238E27FC236}">
                <a16:creationId xmlns:a16="http://schemas.microsoft.com/office/drawing/2014/main" id="{E37FFDEF-87B7-45B4-A83D-0ECB650D732E}"/>
              </a:ext>
            </a:extLst>
          </p:cNvPr>
          <p:cNvSpPr/>
          <p:nvPr/>
        </p:nvSpPr>
        <p:spPr>
          <a:xfrm>
            <a:off x="5480685" y="3831336"/>
            <a:ext cx="256032" cy="2834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906CE9D4-01AF-48CD-8D7B-9403492DC91C}"/>
              </a:ext>
            </a:extLst>
          </p:cNvPr>
          <p:cNvSpPr/>
          <p:nvPr/>
        </p:nvSpPr>
        <p:spPr>
          <a:xfrm>
            <a:off x="4384548" y="4155948"/>
            <a:ext cx="2414016" cy="77724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200" b="1" dirty="0">
                <a:solidFill>
                  <a:schemeClr val="accent1">
                    <a:lumMod val="50000"/>
                  </a:schemeClr>
                </a:solidFill>
              </a:rPr>
              <a:t>Exploratory Data Analysis</a:t>
            </a:r>
          </a:p>
        </p:txBody>
      </p:sp>
      <p:sp>
        <p:nvSpPr>
          <p:cNvPr id="8" name="Arrow: Down 7">
            <a:extLst>
              <a:ext uri="{FF2B5EF4-FFF2-40B4-BE49-F238E27FC236}">
                <a16:creationId xmlns:a16="http://schemas.microsoft.com/office/drawing/2014/main" id="{1DF1D169-FCF3-4CD9-AFCD-C52FEABE452C}"/>
              </a:ext>
            </a:extLst>
          </p:cNvPr>
          <p:cNvSpPr/>
          <p:nvPr/>
        </p:nvSpPr>
        <p:spPr>
          <a:xfrm rot="16200000">
            <a:off x="6995541" y="4402836"/>
            <a:ext cx="256032" cy="2834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E8781988-5E89-47F5-AA85-9661B7C09D83}"/>
              </a:ext>
            </a:extLst>
          </p:cNvPr>
          <p:cNvSpPr/>
          <p:nvPr/>
        </p:nvSpPr>
        <p:spPr>
          <a:xfrm>
            <a:off x="7448550" y="4155948"/>
            <a:ext cx="2414016" cy="77724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200" b="1" dirty="0">
                <a:solidFill>
                  <a:schemeClr val="accent1">
                    <a:lumMod val="50000"/>
                  </a:schemeClr>
                </a:solidFill>
              </a:rPr>
              <a:t>Data Visualisation </a:t>
            </a:r>
          </a:p>
        </p:txBody>
      </p:sp>
      <p:sp>
        <p:nvSpPr>
          <p:cNvPr id="10" name="Arrow: Down 9">
            <a:extLst>
              <a:ext uri="{FF2B5EF4-FFF2-40B4-BE49-F238E27FC236}">
                <a16:creationId xmlns:a16="http://schemas.microsoft.com/office/drawing/2014/main" id="{FF2EB467-CDC1-4657-B251-BC5E5047C56D}"/>
              </a:ext>
            </a:extLst>
          </p:cNvPr>
          <p:cNvSpPr/>
          <p:nvPr/>
        </p:nvSpPr>
        <p:spPr>
          <a:xfrm>
            <a:off x="8527542" y="5079491"/>
            <a:ext cx="256032" cy="2834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7BCB9B89-5A28-411D-BA29-FC4C095FA373}"/>
              </a:ext>
            </a:extLst>
          </p:cNvPr>
          <p:cNvSpPr/>
          <p:nvPr/>
        </p:nvSpPr>
        <p:spPr>
          <a:xfrm>
            <a:off x="7462266" y="5515354"/>
            <a:ext cx="2414016" cy="77724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200" b="1" dirty="0">
                <a:solidFill>
                  <a:schemeClr val="accent1">
                    <a:lumMod val="50000"/>
                  </a:schemeClr>
                </a:solidFill>
              </a:rPr>
              <a:t>Predictive Analysis </a:t>
            </a:r>
          </a:p>
        </p:txBody>
      </p:sp>
      <p:sp>
        <p:nvSpPr>
          <p:cNvPr id="12" name="Arrow: Down 11">
            <a:extLst>
              <a:ext uri="{FF2B5EF4-FFF2-40B4-BE49-F238E27FC236}">
                <a16:creationId xmlns:a16="http://schemas.microsoft.com/office/drawing/2014/main" id="{ADC4FC33-8522-4D82-BADD-0F072718DFBB}"/>
              </a:ext>
            </a:extLst>
          </p:cNvPr>
          <p:cNvSpPr/>
          <p:nvPr/>
        </p:nvSpPr>
        <p:spPr>
          <a:xfrm rot="5400000">
            <a:off x="6995541" y="5762242"/>
            <a:ext cx="256032" cy="2834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A7D4F456-38E9-4468-B52E-7286419E5AA2}"/>
              </a:ext>
            </a:extLst>
          </p:cNvPr>
          <p:cNvSpPr/>
          <p:nvPr/>
        </p:nvSpPr>
        <p:spPr>
          <a:xfrm>
            <a:off x="4401693" y="5494019"/>
            <a:ext cx="2414016" cy="77724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200" b="1" dirty="0">
                <a:solidFill>
                  <a:schemeClr val="accent1">
                    <a:lumMod val="50000"/>
                  </a:schemeClr>
                </a:solidFill>
              </a:rPr>
              <a:t>Binary Classification </a:t>
            </a:r>
          </a:p>
        </p:txBody>
      </p:sp>
      <p:sp>
        <p:nvSpPr>
          <p:cNvPr id="15" name="Arrow: Down 14">
            <a:extLst>
              <a:ext uri="{FF2B5EF4-FFF2-40B4-BE49-F238E27FC236}">
                <a16:creationId xmlns:a16="http://schemas.microsoft.com/office/drawing/2014/main" id="{5CFF99A0-1A5A-4625-9A24-8474A73F8709}"/>
              </a:ext>
            </a:extLst>
          </p:cNvPr>
          <p:cNvSpPr/>
          <p:nvPr/>
        </p:nvSpPr>
        <p:spPr>
          <a:xfrm rot="5400000">
            <a:off x="3750849" y="5554692"/>
            <a:ext cx="234697" cy="677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43092A60-7116-4943-AE71-ACF7C6C1EA04}"/>
              </a:ext>
            </a:extLst>
          </p:cNvPr>
          <p:cNvSpPr/>
          <p:nvPr/>
        </p:nvSpPr>
        <p:spPr>
          <a:xfrm>
            <a:off x="1627632" y="5596128"/>
            <a:ext cx="1735835" cy="777240"/>
          </a:xfrm>
          <a:prstGeom prst="ellipse">
            <a:avLst/>
          </a:prstGeom>
          <a:ln>
            <a:solidFill>
              <a:schemeClr val="accent2">
                <a:lumMod val="60000"/>
                <a:lumOff val="4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b="1" dirty="0">
                <a:solidFill>
                  <a:schemeClr val="accent2">
                    <a:lumMod val="50000"/>
                  </a:schemeClr>
                </a:solidFill>
              </a:rPr>
              <a:t>Result</a:t>
            </a:r>
          </a:p>
        </p:txBody>
      </p:sp>
    </p:spTree>
    <p:extLst>
      <p:ext uri="{BB962C8B-B14F-4D97-AF65-F5344CB8AC3E}">
        <p14:creationId xmlns:p14="http://schemas.microsoft.com/office/powerpoint/2010/main" val="15315322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3D35B-F9B4-4BE7-ACD6-39634090DA53}"/>
              </a:ext>
            </a:extLst>
          </p:cNvPr>
          <p:cNvSpPr>
            <a:spLocks noGrp="1"/>
          </p:cNvSpPr>
          <p:nvPr>
            <p:ph type="title"/>
          </p:nvPr>
        </p:nvSpPr>
        <p:spPr/>
        <p:txBody>
          <a:bodyPr/>
          <a:lstStyle/>
          <a:p>
            <a:r>
              <a:rPr lang="en-IN" b="1" dirty="0"/>
              <a:t>Methods and Techniques Involved:</a:t>
            </a:r>
          </a:p>
        </p:txBody>
      </p:sp>
      <p:sp>
        <p:nvSpPr>
          <p:cNvPr id="3" name="Content Placeholder 2">
            <a:extLst>
              <a:ext uri="{FF2B5EF4-FFF2-40B4-BE49-F238E27FC236}">
                <a16:creationId xmlns:a16="http://schemas.microsoft.com/office/drawing/2014/main" id="{4E986E96-8CB5-4840-9215-8D0D99225828}"/>
              </a:ext>
            </a:extLst>
          </p:cNvPr>
          <p:cNvSpPr>
            <a:spLocks noGrp="1"/>
          </p:cNvSpPr>
          <p:nvPr>
            <p:ph idx="1"/>
          </p:nvPr>
        </p:nvSpPr>
        <p:spPr>
          <a:xfrm>
            <a:off x="3098307" y="1597981"/>
            <a:ext cx="8879877" cy="5122415"/>
          </a:xfrm>
        </p:spPr>
        <p:txBody>
          <a:bodyPr>
            <a:normAutofit/>
          </a:bodyPr>
          <a:lstStyle/>
          <a:p>
            <a:pPr>
              <a:lnSpc>
                <a:spcPct val="120000"/>
              </a:lnSpc>
              <a:spcBef>
                <a:spcPts val="0"/>
              </a:spcBef>
              <a:spcAft>
                <a:spcPts val="0"/>
              </a:spcAft>
            </a:pPr>
            <a:r>
              <a:rPr lang="en-IN" b="1" dirty="0">
                <a:solidFill>
                  <a:schemeClr val="tx1">
                    <a:lumMod val="65000"/>
                    <a:lumOff val="35000"/>
                  </a:schemeClr>
                </a:solidFill>
              </a:rPr>
              <a:t>Collection Of Data:</a:t>
            </a:r>
          </a:p>
          <a:p>
            <a:pPr>
              <a:lnSpc>
                <a:spcPct val="120000"/>
              </a:lnSpc>
              <a:spcBef>
                <a:spcPts val="0"/>
              </a:spcBef>
              <a:spcAft>
                <a:spcPts val="0"/>
              </a:spcAft>
            </a:pPr>
            <a:r>
              <a:rPr lang="en-IN" sz="1400" dirty="0"/>
              <a:t>The data has been collected from Kaggle. The data has 13 columns with 10k rows.</a:t>
            </a:r>
          </a:p>
          <a:p>
            <a:pPr>
              <a:lnSpc>
                <a:spcPct val="120000"/>
              </a:lnSpc>
              <a:spcBef>
                <a:spcPts val="0"/>
              </a:spcBef>
              <a:spcAft>
                <a:spcPts val="0"/>
              </a:spcAft>
            </a:pPr>
            <a:r>
              <a:rPr lang="en-IN" b="1" dirty="0">
                <a:solidFill>
                  <a:schemeClr val="tx1">
                    <a:lumMod val="65000"/>
                    <a:lumOff val="35000"/>
                  </a:schemeClr>
                </a:solidFill>
              </a:rPr>
              <a:t>Data Pre-Processing:</a:t>
            </a:r>
          </a:p>
          <a:p>
            <a:pPr>
              <a:lnSpc>
                <a:spcPct val="120000"/>
              </a:lnSpc>
              <a:spcBef>
                <a:spcPts val="0"/>
              </a:spcBef>
              <a:spcAft>
                <a:spcPts val="0"/>
              </a:spcAft>
            </a:pPr>
            <a:r>
              <a:rPr lang="en-US" sz="1400" i="0" dirty="0">
                <a:effectLst/>
              </a:rPr>
              <a:t>Data preprocessing </a:t>
            </a:r>
            <a:r>
              <a:rPr lang="en-US" sz="1400" b="0" i="0" dirty="0">
                <a:effectLst/>
              </a:rPr>
              <a:t>is a </a:t>
            </a:r>
            <a:r>
              <a:rPr lang="en-US" sz="1400" i="0" dirty="0">
                <a:effectLst/>
              </a:rPr>
              <a:t>data </a:t>
            </a:r>
            <a:r>
              <a:rPr lang="en-US" sz="1400" b="0" i="0" dirty="0">
                <a:effectLst/>
              </a:rPr>
              <a:t>mining </a:t>
            </a:r>
            <a:r>
              <a:rPr lang="en-US" sz="1400" i="0" dirty="0">
                <a:effectLst/>
              </a:rPr>
              <a:t>technique</a:t>
            </a:r>
            <a:r>
              <a:rPr lang="en-US" sz="1400" b="0" i="0" dirty="0">
                <a:effectLst/>
              </a:rPr>
              <a:t> that involves transforming raw </a:t>
            </a:r>
            <a:r>
              <a:rPr lang="en-US" sz="1400" i="0" dirty="0">
                <a:effectLst/>
              </a:rPr>
              <a:t>data</a:t>
            </a:r>
            <a:r>
              <a:rPr lang="en-US" sz="1400" b="0" i="0" dirty="0">
                <a:effectLst/>
              </a:rPr>
              <a:t> into an understandable format. </a:t>
            </a:r>
            <a:r>
              <a:rPr lang="en-IN" sz="1400" dirty="0"/>
              <a:t>In this method we get to know our data in a better way.</a:t>
            </a:r>
          </a:p>
          <a:p>
            <a:pPr marL="0" indent="0">
              <a:lnSpc>
                <a:spcPct val="120000"/>
              </a:lnSpc>
              <a:spcBef>
                <a:spcPts val="0"/>
              </a:spcBef>
              <a:spcAft>
                <a:spcPts val="0"/>
              </a:spcAft>
              <a:buNone/>
            </a:pPr>
            <a:r>
              <a:rPr lang="en-US" sz="1800" b="1" dirty="0">
                <a:solidFill>
                  <a:schemeClr val="tx1">
                    <a:lumMod val="65000"/>
                    <a:lumOff val="35000"/>
                  </a:schemeClr>
                </a:solidFill>
              </a:rPr>
              <a:t>Exploratory Data Analysis:</a:t>
            </a:r>
          </a:p>
          <a:p>
            <a:pPr marL="0" indent="0">
              <a:lnSpc>
                <a:spcPct val="120000"/>
              </a:lnSpc>
              <a:spcBef>
                <a:spcPts val="0"/>
              </a:spcBef>
              <a:spcAft>
                <a:spcPts val="0"/>
              </a:spcAft>
              <a:buNone/>
            </a:pPr>
            <a:r>
              <a:rPr lang="en-US" sz="1400" dirty="0"/>
              <a:t>In EDA, we generally transform our data to be ready for ML models.(for example:- Remove NULL values, converting categorical to numerical etc.)</a:t>
            </a:r>
          </a:p>
          <a:p>
            <a:pPr marL="0" indent="0">
              <a:lnSpc>
                <a:spcPct val="120000"/>
              </a:lnSpc>
              <a:spcBef>
                <a:spcPts val="0"/>
              </a:spcBef>
              <a:spcAft>
                <a:spcPts val="0"/>
              </a:spcAft>
              <a:buNone/>
            </a:pPr>
            <a:r>
              <a:rPr lang="en-US" sz="1800" b="1" dirty="0">
                <a:solidFill>
                  <a:schemeClr val="tx1">
                    <a:lumMod val="65000"/>
                    <a:lumOff val="35000"/>
                  </a:schemeClr>
                </a:solidFill>
              </a:rPr>
              <a:t>Predictive Analysis:</a:t>
            </a:r>
          </a:p>
          <a:p>
            <a:pPr marL="0" indent="0">
              <a:lnSpc>
                <a:spcPct val="120000"/>
              </a:lnSpc>
              <a:spcBef>
                <a:spcPts val="0"/>
              </a:spcBef>
              <a:spcAft>
                <a:spcPts val="0"/>
              </a:spcAft>
              <a:buNone/>
            </a:pPr>
            <a:r>
              <a:rPr lang="en-US" sz="1400" dirty="0"/>
              <a:t>Predictive analytics is the use for statistics and machine learning techniques to predict about the future (unknown data). The goal is to predict the probable future through past experience. Similarly in our analysis, predictive analysis has been done by implementing time series forecasting.</a:t>
            </a:r>
          </a:p>
          <a:p>
            <a:pPr marL="0" indent="0">
              <a:lnSpc>
                <a:spcPct val="120000"/>
              </a:lnSpc>
              <a:spcBef>
                <a:spcPts val="0"/>
              </a:spcBef>
              <a:spcAft>
                <a:spcPts val="0"/>
              </a:spcAft>
              <a:buNone/>
            </a:pPr>
            <a:r>
              <a:rPr lang="en-IN" sz="2000" b="1" dirty="0">
                <a:solidFill>
                  <a:schemeClr val="tx1">
                    <a:lumMod val="65000"/>
                    <a:lumOff val="35000"/>
                  </a:schemeClr>
                </a:solidFill>
              </a:rPr>
              <a:t>Binary Classification:</a:t>
            </a:r>
          </a:p>
          <a:p>
            <a:pPr marL="0" indent="0">
              <a:lnSpc>
                <a:spcPct val="120000"/>
              </a:lnSpc>
              <a:spcBef>
                <a:spcPts val="0"/>
              </a:spcBef>
              <a:spcAft>
                <a:spcPts val="0"/>
              </a:spcAft>
              <a:buNone/>
            </a:pPr>
            <a:r>
              <a:rPr lang="en-US" sz="1400" dirty="0"/>
              <a:t>Binary classification is used for analyzing data in order to study the behavior of data with respect to a decision of ‘yes’ or ‘no’ . This method involves the use of a model to predict values in reference of previously observed instances and patterns.</a:t>
            </a:r>
            <a:endParaRPr lang="en-IN" sz="1400" dirty="0"/>
          </a:p>
          <a:p>
            <a:endParaRPr lang="en-IN" dirty="0"/>
          </a:p>
        </p:txBody>
      </p:sp>
      <p:pic>
        <p:nvPicPr>
          <p:cNvPr id="4" name="Graphic 15" descr="Database">
            <a:extLst>
              <a:ext uri="{FF2B5EF4-FFF2-40B4-BE49-F238E27FC236}">
                <a16:creationId xmlns:a16="http://schemas.microsoft.com/office/drawing/2014/main" id="{F5CE7B52-9885-48F1-89D6-596EED7C4D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3816" y="2633578"/>
            <a:ext cx="3057009" cy="305700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Tree>
    <p:extLst>
      <p:ext uri="{BB962C8B-B14F-4D97-AF65-F5344CB8AC3E}">
        <p14:creationId xmlns:p14="http://schemas.microsoft.com/office/powerpoint/2010/main" val="1766998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892FE-BE05-4256-BF53-E7A76841B031}"/>
              </a:ext>
            </a:extLst>
          </p:cNvPr>
          <p:cNvSpPr>
            <a:spLocks noGrp="1"/>
          </p:cNvSpPr>
          <p:nvPr>
            <p:ph type="title"/>
          </p:nvPr>
        </p:nvSpPr>
        <p:spPr/>
        <p:txBody>
          <a:bodyPr/>
          <a:lstStyle/>
          <a:p>
            <a:r>
              <a:rPr lang="en-IN" dirty="0"/>
              <a:t>Outcomes During EDA: </a:t>
            </a:r>
          </a:p>
        </p:txBody>
      </p:sp>
      <p:sp>
        <p:nvSpPr>
          <p:cNvPr id="3" name="Content Placeholder 2">
            <a:extLst>
              <a:ext uri="{FF2B5EF4-FFF2-40B4-BE49-F238E27FC236}">
                <a16:creationId xmlns:a16="http://schemas.microsoft.com/office/drawing/2014/main" id="{55DB8C7C-9F0B-4F2B-B815-2AD4AD35E1BC}"/>
              </a:ext>
            </a:extLst>
          </p:cNvPr>
          <p:cNvSpPr>
            <a:spLocks noGrp="1"/>
          </p:cNvSpPr>
          <p:nvPr>
            <p:ph idx="1"/>
          </p:nvPr>
        </p:nvSpPr>
        <p:spPr>
          <a:xfrm>
            <a:off x="337351" y="1825625"/>
            <a:ext cx="6409678" cy="4351338"/>
          </a:xfrm>
        </p:spPr>
        <p:txBody>
          <a:bodyPr>
            <a:normAutofit fontScale="62500" lnSpcReduction="20000"/>
          </a:bodyPr>
          <a:lstStyle/>
          <a:p>
            <a:pPr>
              <a:lnSpc>
                <a:spcPct val="120000"/>
              </a:lnSpc>
            </a:pPr>
            <a:r>
              <a:rPr lang="en-IN" sz="2500" dirty="0"/>
              <a:t>We started with a imbalanced dataset as     the percentage of yes or no classes in the Exited column was quite considerate.</a:t>
            </a:r>
          </a:p>
          <a:p>
            <a:pPr>
              <a:lnSpc>
                <a:spcPct val="120000"/>
              </a:lnSpc>
            </a:pPr>
            <a:r>
              <a:rPr lang="en-IN" sz="2500" dirty="0"/>
              <a:t>We had 20.4% entries that churned and 79.6% entries were customers who did not churn with time.</a:t>
            </a:r>
          </a:p>
          <a:p>
            <a:pPr>
              <a:lnSpc>
                <a:spcPct val="120000"/>
              </a:lnSpc>
            </a:pPr>
            <a:r>
              <a:rPr lang="en-IN" sz="2500" dirty="0"/>
              <a:t>By this we decided that we need to go with metrics which will give more importance to the class that has less percentage so the metrices selected were :</a:t>
            </a:r>
          </a:p>
          <a:p>
            <a:pPr marL="285750" indent="-285750">
              <a:lnSpc>
                <a:spcPct val="120000"/>
              </a:lnSpc>
              <a:buFont typeface="Arial" panose="020B0604020202020204" pitchFamily="34" charset="0"/>
              <a:buChar char="•"/>
            </a:pPr>
            <a:r>
              <a:rPr lang="en-IN" sz="2500" dirty="0"/>
              <a:t>Recall </a:t>
            </a:r>
          </a:p>
          <a:p>
            <a:pPr marL="285750" indent="-285750">
              <a:lnSpc>
                <a:spcPct val="120000"/>
              </a:lnSpc>
              <a:buFont typeface="Arial" panose="020B0604020202020204" pitchFamily="34" charset="0"/>
              <a:buChar char="•"/>
            </a:pPr>
            <a:r>
              <a:rPr lang="en-IN" sz="2500" dirty="0"/>
              <a:t>Precision </a:t>
            </a:r>
          </a:p>
          <a:p>
            <a:pPr marL="285750" indent="-285750">
              <a:lnSpc>
                <a:spcPct val="120000"/>
              </a:lnSpc>
              <a:buFont typeface="Arial" panose="020B0604020202020204" pitchFamily="34" charset="0"/>
              <a:buChar char="•"/>
            </a:pPr>
            <a:r>
              <a:rPr lang="en-IN" sz="2500" dirty="0"/>
              <a:t>F1-Score </a:t>
            </a:r>
          </a:p>
          <a:p>
            <a:r>
              <a:rPr lang="en-IN" dirty="0"/>
              <a:t> </a:t>
            </a:r>
          </a:p>
        </p:txBody>
      </p:sp>
      <p:pic>
        <p:nvPicPr>
          <p:cNvPr id="1026" name="Picture 2">
            <a:extLst>
              <a:ext uri="{FF2B5EF4-FFF2-40B4-BE49-F238E27FC236}">
                <a16:creationId xmlns:a16="http://schemas.microsoft.com/office/drawing/2014/main" id="{11C7C905-DCEF-4DB8-A262-A96D9626D0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0901" y="1825625"/>
            <a:ext cx="4829452" cy="3802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919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9372-38FC-4747-875C-0FB91CC42AB7}"/>
              </a:ext>
            </a:extLst>
          </p:cNvPr>
          <p:cNvSpPr>
            <a:spLocks noGrp="1"/>
          </p:cNvSpPr>
          <p:nvPr>
            <p:ph type="title"/>
          </p:nvPr>
        </p:nvSpPr>
        <p:spPr/>
        <p:txBody>
          <a:bodyPr/>
          <a:lstStyle/>
          <a:p>
            <a:r>
              <a:rPr lang="en-IN" dirty="0"/>
              <a:t>Categorical Variables:</a:t>
            </a:r>
          </a:p>
        </p:txBody>
      </p:sp>
      <p:sp>
        <p:nvSpPr>
          <p:cNvPr id="3" name="Content Placeholder 2">
            <a:extLst>
              <a:ext uri="{FF2B5EF4-FFF2-40B4-BE49-F238E27FC236}">
                <a16:creationId xmlns:a16="http://schemas.microsoft.com/office/drawing/2014/main" id="{02E38376-1B8A-4770-BD54-BF11238F6CE4}"/>
              </a:ext>
            </a:extLst>
          </p:cNvPr>
          <p:cNvSpPr>
            <a:spLocks noGrp="1"/>
          </p:cNvSpPr>
          <p:nvPr>
            <p:ph idx="1"/>
          </p:nvPr>
        </p:nvSpPr>
        <p:spPr>
          <a:xfrm>
            <a:off x="604434" y="1967668"/>
            <a:ext cx="5074327" cy="4351338"/>
          </a:xfrm>
        </p:spPr>
        <p:txBody>
          <a:bodyPr>
            <a:normAutofit fontScale="70000" lnSpcReduction="20000"/>
          </a:bodyPr>
          <a:lstStyle/>
          <a:p>
            <a:pPr algn="l">
              <a:lnSpc>
                <a:spcPct val="120000"/>
              </a:lnSpc>
            </a:pPr>
            <a:r>
              <a:rPr lang="en-US" sz="1800" b="1" i="0" dirty="0">
                <a:solidFill>
                  <a:schemeClr val="tx1">
                    <a:lumMod val="65000"/>
                    <a:lumOff val="35000"/>
                  </a:schemeClr>
                </a:solidFill>
                <a:effectLst/>
                <a:latin typeface="Segoe UI Semibold" panose="020B0702040204020203" pitchFamily="34" charset="0"/>
                <a:cs typeface="Segoe UI Semibold" panose="020B0702040204020203" pitchFamily="34" charset="0"/>
              </a:rPr>
              <a:t>Majority of the data is from persons from France.</a:t>
            </a:r>
          </a:p>
          <a:p>
            <a:pPr algn="l">
              <a:lnSpc>
                <a:spcPct val="120000"/>
              </a:lnSpc>
            </a:pPr>
            <a:r>
              <a:rPr lang="en-US" sz="1800" b="1" i="0" dirty="0">
                <a:solidFill>
                  <a:schemeClr val="tx1">
                    <a:lumMod val="65000"/>
                    <a:lumOff val="35000"/>
                  </a:schemeClr>
                </a:solidFill>
                <a:effectLst/>
                <a:latin typeface="Segoe UI Semibold" panose="020B0702040204020203" pitchFamily="34" charset="0"/>
                <a:cs typeface="Segoe UI Semibold" panose="020B0702040204020203" pitchFamily="34" charset="0"/>
              </a:rPr>
              <a:t>However, the proportion of churned customers is with inversely related to the population of customers coming to the bank possibly having a problem (maybe not enough customer service resources allocated) in the areas where it has fewer clients.</a:t>
            </a:r>
          </a:p>
          <a:p>
            <a:pPr algn="l">
              <a:lnSpc>
                <a:spcPct val="120000"/>
              </a:lnSpc>
            </a:pPr>
            <a:r>
              <a:rPr lang="en-US" sz="1800" b="1" i="0" dirty="0">
                <a:solidFill>
                  <a:schemeClr val="tx1">
                    <a:lumMod val="65000"/>
                    <a:lumOff val="35000"/>
                  </a:schemeClr>
                </a:solidFill>
                <a:effectLst/>
                <a:latin typeface="Segoe UI Semibold" panose="020B0702040204020203" pitchFamily="34" charset="0"/>
                <a:cs typeface="Segoe UI Semibold" panose="020B0702040204020203" pitchFamily="34" charset="0"/>
              </a:rPr>
              <a:t>The proportion of female customers churning is also greater than that of male customers Interestingly, majority of the customers that churned are those with credit cards. Given that majority of the customers have credit cards could prove this to be just a coincidence.</a:t>
            </a:r>
          </a:p>
          <a:p>
            <a:pPr algn="l">
              <a:lnSpc>
                <a:spcPct val="120000"/>
              </a:lnSpc>
            </a:pPr>
            <a:r>
              <a:rPr lang="en-US" sz="1800" b="1" i="0" dirty="0">
                <a:solidFill>
                  <a:schemeClr val="tx1">
                    <a:lumMod val="65000"/>
                    <a:lumOff val="35000"/>
                  </a:schemeClr>
                </a:solidFill>
                <a:effectLst/>
                <a:latin typeface="Segoe UI Semibold" panose="020B0702040204020203" pitchFamily="34" charset="0"/>
                <a:cs typeface="Segoe UI Semibold" panose="020B0702040204020203" pitchFamily="34" charset="0"/>
              </a:rPr>
              <a:t>Unsurprisingly the inactive members have a greater churn. Worryingly is that the overall proportion of inactive members is quite high suggesting that the bank may need a program implemented to turn this group to active customers as this will definitely have a positive impact on the customer churn.</a:t>
            </a:r>
          </a:p>
          <a:p>
            <a:pPr>
              <a:lnSpc>
                <a:spcPct val="120000"/>
              </a:lnSpc>
            </a:pPr>
            <a:endParaRPr lang="en-IN" dirty="0"/>
          </a:p>
        </p:txBody>
      </p:sp>
      <p:pic>
        <p:nvPicPr>
          <p:cNvPr id="2050" name="Picture 2">
            <a:extLst>
              <a:ext uri="{FF2B5EF4-FFF2-40B4-BE49-F238E27FC236}">
                <a16:creationId xmlns:a16="http://schemas.microsoft.com/office/drawing/2014/main" id="{959BFF92-7702-4995-86CA-3BFEF5BFA2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1477902"/>
            <a:ext cx="5685315" cy="4976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2631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3ACA2-B6C3-4A1F-8B16-D16178D903FF}"/>
              </a:ext>
            </a:extLst>
          </p:cNvPr>
          <p:cNvSpPr>
            <a:spLocks noGrp="1"/>
          </p:cNvSpPr>
          <p:nvPr>
            <p:ph type="title"/>
          </p:nvPr>
        </p:nvSpPr>
        <p:spPr/>
        <p:txBody>
          <a:bodyPr/>
          <a:lstStyle/>
          <a:p>
            <a:r>
              <a:rPr lang="en-IN" dirty="0"/>
              <a:t>Continuous Numerical Variables:</a:t>
            </a:r>
          </a:p>
        </p:txBody>
      </p:sp>
      <p:sp>
        <p:nvSpPr>
          <p:cNvPr id="3" name="Content Placeholder 2">
            <a:extLst>
              <a:ext uri="{FF2B5EF4-FFF2-40B4-BE49-F238E27FC236}">
                <a16:creationId xmlns:a16="http://schemas.microsoft.com/office/drawing/2014/main" id="{A98FEF15-3F64-4354-AE4D-015BE1489FF9}"/>
              </a:ext>
            </a:extLst>
          </p:cNvPr>
          <p:cNvSpPr>
            <a:spLocks noGrp="1"/>
          </p:cNvSpPr>
          <p:nvPr>
            <p:ph idx="1"/>
          </p:nvPr>
        </p:nvSpPr>
        <p:spPr>
          <a:xfrm>
            <a:off x="358051" y="1825624"/>
            <a:ext cx="4647904" cy="4637319"/>
          </a:xfrm>
        </p:spPr>
        <p:txBody>
          <a:bodyPr>
            <a:normAutofit fontScale="47500" lnSpcReduction="20000"/>
          </a:bodyPr>
          <a:lstStyle/>
          <a:p>
            <a:pPr algn="l">
              <a:lnSpc>
                <a:spcPct val="120000"/>
              </a:lnSpc>
              <a:spcAft>
                <a:spcPts val="600"/>
              </a:spcAft>
            </a:pPr>
            <a:r>
              <a:rPr lang="en-US" sz="2900" b="1" i="0" dirty="0">
                <a:solidFill>
                  <a:schemeClr val="tx1">
                    <a:lumMod val="65000"/>
                    <a:lumOff val="35000"/>
                  </a:schemeClr>
                </a:solidFill>
                <a:effectLst/>
                <a:latin typeface="Segoe UI Semibold" panose="020B0702040204020203" pitchFamily="34" charset="0"/>
                <a:cs typeface="Segoe UI Semibold" panose="020B0702040204020203" pitchFamily="34" charset="0"/>
              </a:rPr>
              <a:t>There is no significant difference in the credit score distribution between retained and churned customers.</a:t>
            </a:r>
          </a:p>
          <a:p>
            <a:pPr algn="l">
              <a:lnSpc>
                <a:spcPct val="120000"/>
              </a:lnSpc>
              <a:spcAft>
                <a:spcPts val="600"/>
              </a:spcAft>
            </a:pPr>
            <a:r>
              <a:rPr lang="en-US" sz="2900" b="1" i="0" dirty="0">
                <a:solidFill>
                  <a:schemeClr val="tx1">
                    <a:lumMod val="65000"/>
                    <a:lumOff val="35000"/>
                  </a:schemeClr>
                </a:solidFill>
                <a:effectLst/>
                <a:latin typeface="Segoe UI Semibold" panose="020B0702040204020203" pitchFamily="34" charset="0"/>
                <a:cs typeface="Segoe UI Semibold" panose="020B0702040204020203" pitchFamily="34" charset="0"/>
              </a:rPr>
              <a:t>The older customers are churning at more than the younger ones alluding to a difference in service preference in the age categories. The bank may need to review their target market or review the strategy for retention between the different age groups</a:t>
            </a:r>
          </a:p>
          <a:p>
            <a:pPr algn="l">
              <a:lnSpc>
                <a:spcPct val="120000"/>
              </a:lnSpc>
              <a:spcAft>
                <a:spcPts val="600"/>
              </a:spcAft>
            </a:pPr>
            <a:r>
              <a:rPr lang="en-US" sz="2900" b="1" i="0" dirty="0">
                <a:solidFill>
                  <a:schemeClr val="tx1">
                    <a:lumMod val="65000"/>
                    <a:lumOff val="35000"/>
                  </a:schemeClr>
                </a:solidFill>
                <a:effectLst/>
                <a:latin typeface="Segoe UI Semibold" panose="020B0702040204020203" pitchFamily="34" charset="0"/>
                <a:cs typeface="Segoe UI Semibold" panose="020B0702040204020203" pitchFamily="34" charset="0"/>
              </a:rPr>
              <a:t>With regard to the tenure, the clients on either extreme end (spent little time with the bank or a lot of time with the bank) are more likely to churn compared to those that are of average tenure.</a:t>
            </a:r>
          </a:p>
          <a:p>
            <a:pPr algn="l">
              <a:lnSpc>
                <a:spcPct val="120000"/>
              </a:lnSpc>
              <a:spcAft>
                <a:spcPts val="600"/>
              </a:spcAft>
            </a:pPr>
            <a:r>
              <a:rPr lang="en-US" sz="2900" b="1" i="0" dirty="0">
                <a:solidFill>
                  <a:schemeClr val="tx1">
                    <a:lumMod val="65000"/>
                    <a:lumOff val="35000"/>
                  </a:schemeClr>
                </a:solidFill>
                <a:effectLst/>
                <a:latin typeface="Segoe UI Semibold" panose="020B0702040204020203" pitchFamily="34" charset="0"/>
                <a:cs typeface="Segoe UI Semibold" panose="020B0702040204020203" pitchFamily="34" charset="0"/>
              </a:rPr>
              <a:t>Worryingly, the bank is losing customers with significant bank balances which is likely to hit their available capital for lending.</a:t>
            </a:r>
          </a:p>
          <a:p>
            <a:pPr algn="l">
              <a:lnSpc>
                <a:spcPct val="120000"/>
              </a:lnSpc>
              <a:spcAft>
                <a:spcPts val="600"/>
              </a:spcAft>
            </a:pPr>
            <a:r>
              <a:rPr lang="en-US" sz="2900" b="1" i="0" dirty="0">
                <a:solidFill>
                  <a:schemeClr val="tx1">
                    <a:lumMod val="65000"/>
                    <a:lumOff val="35000"/>
                  </a:schemeClr>
                </a:solidFill>
                <a:effectLst/>
                <a:latin typeface="Segoe UI Semibold" panose="020B0702040204020203" pitchFamily="34" charset="0"/>
                <a:cs typeface="Segoe UI Semibold" panose="020B0702040204020203" pitchFamily="34" charset="0"/>
              </a:rPr>
              <a:t>Neither the product nor the salary has a significant effect on the likelihood to churn.</a:t>
            </a:r>
          </a:p>
          <a:p>
            <a:endParaRPr lang="en-IN" dirty="0"/>
          </a:p>
        </p:txBody>
      </p:sp>
      <p:pic>
        <p:nvPicPr>
          <p:cNvPr id="3076" name="Picture 4">
            <a:extLst>
              <a:ext uri="{FF2B5EF4-FFF2-40B4-BE49-F238E27FC236}">
                <a16:creationId xmlns:a16="http://schemas.microsoft.com/office/drawing/2014/main" id="{B0CFDED3-5584-421C-869A-35394D475D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7320" y="1575470"/>
            <a:ext cx="6196630" cy="49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8449113"/>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2.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70C04F-E7AC-41AB-9C6D-1B1BB88BFF7F}">
  <ds:schemaRefs>
    <ds:schemaRef ds:uri="http://purl.org/dc/elements/1.1/"/>
    <ds:schemaRef ds:uri="http://purl.org/dc/terms/"/>
    <ds:schemaRef ds:uri="http://purl.org/dc/dcmitype/"/>
    <ds:schemaRef ds:uri="http://www.w3.org/XML/1998/namespace"/>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142</TotalTime>
  <Words>1535</Words>
  <Application>Microsoft Office PowerPoint</Application>
  <PresentationFormat>Widescreen</PresentationFormat>
  <Paragraphs>98</Paragraphs>
  <Slides>18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Courier New</vt:lpstr>
      <vt:lpstr>Helvetica Neue</vt:lpstr>
      <vt:lpstr>Rubik</vt:lpstr>
      <vt:lpstr>Segoe UI</vt:lpstr>
      <vt:lpstr>Segoe UI Light</vt:lpstr>
      <vt:lpstr>Segoe UI Semibold</vt:lpstr>
      <vt:lpstr>WelcomeDoc</vt:lpstr>
      <vt:lpstr>PowerPoint Presentation</vt:lpstr>
      <vt:lpstr>Customer Churn </vt:lpstr>
      <vt:lpstr>Causes of Customer Churn: </vt:lpstr>
      <vt:lpstr>PowerPoint Presentation</vt:lpstr>
      <vt:lpstr>Process Approach:</vt:lpstr>
      <vt:lpstr>Methods and Techniques Involved:</vt:lpstr>
      <vt:lpstr>Outcomes During EDA: </vt:lpstr>
      <vt:lpstr>Categorical Variables:</vt:lpstr>
      <vt:lpstr>Continuous Numerical Variables:</vt:lpstr>
      <vt:lpstr>Feature engineering:</vt:lpstr>
      <vt:lpstr>         BalanceSalaryRatio: </vt:lpstr>
      <vt:lpstr>TenureByAge: </vt:lpstr>
      <vt:lpstr>CreditScoreGivenAge: </vt:lpstr>
      <vt:lpstr>Feature Importance: </vt:lpstr>
      <vt:lpstr>Model Selection: </vt:lpstr>
      <vt:lpstr>Metrices:</vt:lpstr>
      <vt:lpstr>Summary: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keywords/>
  <cp:lastModifiedBy>ashish sarkar</cp:lastModifiedBy>
  <cp:revision>11</cp:revision>
  <dcterms:created xsi:type="dcterms:W3CDTF">2021-02-28T16:02:30Z</dcterms:created>
  <dcterms:modified xsi:type="dcterms:W3CDTF">2021-02-28T18:44:17Z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