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57" d="100"/>
          <a:sy n="57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D93630-C5DF-47B7-938E-7CC00539977A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95BD63-8EDF-4AD2-BFCF-8F76D9BDF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9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69797-5735-4FD0-A658-607513D6A217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297819-B888-4A77-9F0D-479D58CF9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7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C0F4C-2D52-42FC-84C5-81E285BD678A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B37D3-1916-45BF-ABDC-748CB71B6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BD451-34E8-4545-9181-8D7126992DF8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0EF5D-54F7-480A-974C-3E8FD2825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BA5C-2E41-4AD2-89D6-2E858EB433D0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7EFC1-28F7-4E3E-95D8-57F960878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0CCC-165E-4B0E-BD4F-4A156DB1FBB8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B857B-3B95-46FB-99BC-C613C9011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AFF1-CA49-4962-B40D-33FA6607D261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6044B-F906-4DEF-B627-FAB55AA0A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7C99D-E068-46E3-ADE3-EA197CF4E3AC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C1A5A-F937-4377-9015-1D5BC8651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2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27DEC-44D4-4A51-9323-9AC520D37ACE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5077-1105-4DD7-9F15-C9DF714F0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66A71-B166-4CE8-B736-21ABE41C4034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8CF7-3FD2-446F-942E-5B5525C48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66803-A81C-465A-9968-919F935A7E9A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B27D7-CB50-4599-84F3-D4EB8FED4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3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32807-1688-4D7A-9769-9237823F2669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61BCE-0BA0-4335-B6B5-02769372F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E5522D-EAA0-4E1F-B117-9FFAF82367BA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149008-6546-44EC-A7AF-392959E8D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Time series analysis of active cases for Covid-19 in </a:t>
            </a:r>
            <a:r>
              <a:rPr lang="en-US" altLang="en-US" dirty="0" err="1" smtClean="0"/>
              <a:t>india</a:t>
            </a:r>
            <a:endParaRPr lang="en-US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581400" cy="1752600"/>
          </a:xfrm>
        </p:spPr>
        <p:txBody>
          <a:bodyPr rtlCol="0">
            <a:normAutofit fontScale="70000" lnSpcReduction="2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By:-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Parva</a:t>
            </a:r>
            <a:r>
              <a:rPr lang="en-US" dirty="0" smtClean="0">
                <a:solidFill>
                  <a:schemeClr val="tx1"/>
                </a:solidFill>
              </a:rPr>
              <a:t> Jain,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Ashish Chandra Sarkar,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Anit</a:t>
            </a:r>
            <a:r>
              <a:rPr lang="en-US" dirty="0" smtClean="0">
                <a:solidFill>
                  <a:schemeClr val="tx1"/>
                </a:solidFill>
              </a:rPr>
              <a:t> Yadav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> </a:t>
            </a:r>
          </a:p>
          <a:p>
            <a:pPr algn="l"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r>
              <a:rPr lang="en-US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</a:t>
            </a:r>
            <a:r>
              <a:rPr lang="en-US" dirty="0" smtClean="0"/>
              <a:t>:-</a:t>
            </a:r>
            <a:r>
              <a:rPr lang="en-US" sz="2400" dirty="0" smtClean="0"/>
              <a:t>The </a:t>
            </a:r>
            <a:r>
              <a:rPr lang="en-US" sz="2400" dirty="0"/>
              <a:t>dataset for covid-19 cases recorded in I</a:t>
            </a:r>
            <a:r>
              <a:rPr lang="en-US" sz="2400" dirty="0" smtClean="0"/>
              <a:t>ndia </a:t>
            </a:r>
            <a:r>
              <a:rPr lang="en-US" sz="2400" dirty="0"/>
              <a:t>started 2020-01-30 till </a:t>
            </a:r>
            <a:r>
              <a:rPr lang="en-US" sz="2400" dirty="0" smtClean="0"/>
              <a:t>2020-09-19</a:t>
            </a:r>
          </a:p>
          <a:p>
            <a:r>
              <a:rPr lang="en-US" sz="2400" dirty="0" smtClean="0"/>
              <a:t>Source:-https://www.covid19india.org</a:t>
            </a:r>
          </a:p>
          <a:p>
            <a:r>
              <a:rPr lang="en-US" sz="2400" dirty="0" smtClean="0"/>
              <a:t>Programming Language:-Python </a:t>
            </a:r>
          </a:p>
          <a:p>
            <a:r>
              <a:rPr lang="en-US" sz="2400" dirty="0" smtClean="0"/>
              <a:t>Models:-</a:t>
            </a:r>
          </a:p>
          <a:p>
            <a:r>
              <a:rPr lang="en-US" sz="2400" dirty="0" smtClean="0"/>
              <a:t>Holt exponential smoothening 	</a:t>
            </a:r>
            <a:r>
              <a:rPr lang="en-US" sz="2400" dirty="0" err="1" smtClean="0"/>
              <a:t>Rmse</a:t>
            </a:r>
            <a:r>
              <a:rPr lang="en-US" sz="2400" dirty="0" smtClean="0"/>
              <a:t>:-102.5034</a:t>
            </a:r>
          </a:p>
          <a:p>
            <a:r>
              <a:rPr lang="en-US" sz="2400" dirty="0" smtClean="0"/>
              <a:t>SARIMAX          			</a:t>
            </a:r>
            <a:r>
              <a:rPr lang="en-US" sz="2400" dirty="0" err="1" smtClean="0"/>
              <a:t>Rmse</a:t>
            </a:r>
            <a:r>
              <a:rPr lang="en-US" sz="2400" dirty="0" smtClean="0"/>
              <a:t>: 73.2096</a:t>
            </a:r>
          </a:p>
          <a:p>
            <a:r>
              <a:rPr lang="en-US" sz="2400" dirty="0" smtClean="0"/>
              <a:t>ARIMA               			</a:t>
            </a:r>
            <a:r>
              <a:rPr lang="en-US" sz="2400" dirty="0" err="1" smtClean="0"/>
              <a:t>Rmse</a:t>
            </a:r>
            <a:r>
              <a:rPr lang="en-US" sz="2400" dirty="0" smtClean="0"/>
              <a:t>:-70.43</a:t>
            </a:r>
          </a:p>
          <a:p>
            <a:r>
              <a:rPr lang="en-US" sz="2400" dirty="0" smtClean="0"/>
              <a:t>Best model:- ARIMA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750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2317B5-2DF1-430F-B0A0-6B45B1FA141A}" vid="{2E7DD423-2E71-4340-8E2A-AF187DE81B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Template (1)</Template>
  <TotalTime>171</TotalTime>
  <Words>51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Presentation3</vt:lpstr>
      <vt:lpstr>Time series analysis of active cases for Covid-19 in india</vt:lpstr>
      <vt:lpstr>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of active cases for Covid-19 in india</dc:title>
  <dc:creator>Microsoft account</dc:creator>
  <cp:lastModifiedBy>Microsoft account</cp:lastModifiedBy>
  <cp:revision>5</cp:revision>
  <dcterms:created xsi:type="dcterms:W3CDTF">2020-09-30T17:52:17Z</dcterms:created>
  <dcterms:modified xsi:type="dcterms:W3CDTF">2020-09-30T20:58:50Z</dcterms:modified>
</cp:coreProperties>
</file>