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315200" cy="914400" type="banner"/>
  <p:notesSz cx="6858000" cy="9144000"/>
  <p:defaultTextStyle>
    <a:defPPr>
      <a:defRPr lang="en-US"/>
    </a:defPPr>
    <a:lvl1pPr marL="0" algn="l" defTabSz="47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48" algn="l" defTabSz="47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095" algn="l" defTabSz="47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144" algn="l" defTabSz="47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191" algn="l" defTabSz="47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238" algn="l" defTabSz="47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286" algn="l" defTabSz="47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334" algn="l" defTabSz="47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382" algn="l" defTabSz="47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08" d="100"/>
          <a:sy n="208" d="100"/>
        </p:scale>
        <p:origin x="-78" y="-1932"/>
      </p:cViewPr>
      <p:guideLst>
        <p:guide orient="horz" pos="288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41626-60EB-4038-9E2B-44F3E7A45658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287000" y="685800"/>
            <a:ext cx="2743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6398A-A592-41F7-A2D2-C23EFCE5C2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700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35048" algn="l" defTabSz="4700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70095" algn="l" defTabSz="4700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705144" algn="l" defTabSz="4700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40191" algn="l" defTabSz="4700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75238" algn="l" defTabSz="4700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410286" algn="l" defTabSz="4700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45334" algn="l" defTabSz="4700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80382" algn="l" defTabSz="4700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0287000" y="685800"/>
            <a:ext cx="2743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6398A-A592-41F7-A2D2-C23EFCE5C2E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6720" y="182880"/>
            <a:ext cx="6281318" cy="243840"/>
          </a:xfrm>
          <a:ln>
            <a:noFill/>
          </a:ln>
        </p:spPr>
        <p:txBody>
          <a:bodyPr vert="horz" tIns="0" rIns="9404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29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26720" y="430471"/>
            <a:ext cx="6283757" cy="233680"/>
          </a:xfrm>
        </p:spPr>
        <p:txBody>
          <a:bodyPr lIns="0" rIns="9404"/>
          <a:lstStyle>
            <a:lvl1pPr marL="0" marR="23509" indent="0" algn="r">
              <a:buNone/>
              <a:defRPr>
                <a:solidFill>
                  <a:schemeClr val="tx1"/>
                </a:solidFill>
              </a:defRPr>
            </a:lvl1pPr>
            <a:lvl2pPr marL="235092" indent="0" algn="ctr">
              <a:buNone/>
            </a:lvl2pPr>
            <a:lvl3pPr marL="470184" indent="0" algn="ctr">
              <a:buNone/>
            </a:lvl3pPr>
            <a:lvl4pPr marL="705277" indent="0" algn="ctr">
              <a:buNone/>
            </a:lvl4pPr>
            <a:lvl5pPr marL="940369" indent="0" algn="ctr">
              <a:buNone/>
            </a:lvl5pPr>
            <a:lvl6pPr marL="1175461" indent="0" algn="ctr">
              <a:buNone/>
            </a:lvl6pPr>
            <a:lvl7pPr marL="1410553" indent="0" algn="ctr">
              <a:buNone/>
            </a:lvl7pPr>
            <a:lvl8pPr marL="1645646" indent="0" algn="ctr">
              <a:buNone/>
            </a:lvl8pPr>
            <a:lvl9pPr marL="188073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F35-CE13-4559-92A5-EE0E73FB88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BCFB-F23E-495C-9978-88D0FA2EF6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F35-CE13-4559-92A5-EE0E73FB88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BCFB-F23E-495C-9978-88D0FA2E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121920"/>
            <a:ext cx="1645920" cy="69490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21920"/>
            <a:ext cx="4815840" cy="69490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F35-CE13-4559-92A5-EE0E73FB88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BCFB-F23E-495C-9978-88D0FA2E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F35-CE13-4559-92A5-EE0E73FB88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BCFB-F23E-495C-9978-88D0FA2E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82" y="175565"/>
            <a:ext cx="6217920" cy="181661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29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82" y="360622"/>
            <a:ext cx="6217920" cy="201295"/>
          </a:xfrm>
        </p:spPr>
        <p:txBody>
          <a:bodyPr lIns="23509" rIns="23509" anchor="t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F35-CE13-4559-92A5-EE0E73FB88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BCFB-F23E-495C-9978-88D0FA2EF6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3878"/>
            <a:ext cx="6583680" cy="152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256011"/>
            <a:ext cx="3230880" cy="591312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256011"/>
            <a:ext cx="3230880" cy="591312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F35-CE13-4559-92A5-EE0E73FB88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BCFB-F23E-495C-9978-88D0FA2E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3878"/>
            <a:ext cx="6583680" cy="152400"/>
          </a:xfrm>
        </p:spPr>
        <p:txBody>
          <a:bodyPr tIns="23509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47366"/>
            <a:ext cx="3232150" cy="87914"/>
          </a:xfrm>
        </p:spPr>
        <p:txBody>
          <a:bodyPr lIns="23509" tIns="0" rIns="23509" bIns="0" anchor="ctr">
            <a:noAutofit/>
          </a:bodyPr>
          <a:lstStyle>
            <a:lvl1pPr marL="0" indent="0">
              <a:buNone/>
              <a:defRPr sz="12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" b="1"/>
            </a:lvl2pPr>
            <a:lvl3pPr>
              <a:buNone/>
              <a:defRPr sz="900" b="1"/>
            </a:lvl3pPr>
            <a:lvl4pPr>
              <a:buNone/>
              <a:defRPr sz="800" b="1"/>
            </a:lvl4pPr>
            <a:lvl5pPr>
              <a:buNone/>
              <a:defRPr sz="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716020" y="247968"/>
            <a:ext cx="3233420" cy="87312"/>
          </a:xfrm>
        </p:spPr>
        <p:txBody>
          <a:bodyPr lIns="23509" tIns="0" rIns="23509" bIns="0" anchor="ctr"/>
          <a:lstStyle>
            <a:lvl1pPr marL="0" indent="0">
              <a:buNone/>
              <a:defRPr sz="12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" b="1"/>
            </a:lvl2pPr>
            <a:lvl3pPr>
              <a:buNone/>
              <a:defRPr sz="900" b="1"/>
            </a:lvl3pPr>
            <a:lvl4pPr>
              <a:buNone/>
              <a:defRPr sz="800" b="1"/>
            </a:lvl4pPr>
            <a:lvl5pPr>
              <a:buNone/>
              <a:defRPr sz="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65760" y="335280"/>
            <a:ext cx="3232150" cy="512763"/>
          </a:xfrm>
        </p:spPr>
        <p:txBody>
          <a:bodyPr tIns="0"/>
          <a:lstStyle>
            <a:lvl1pPr>
              <a:defRPr sz="11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35280"/>
            <a:ext cx="3233420" cy="512763"/>
          </a:xfrm>
        </p:spPr>
        <p:txBody>
          <a:bodyPr tIns="0"/>
          <a:lstStyle>
            <a:lvl1pPr>
              <a:defRPr sz="11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F35-CE13-4559-92A5-EE0E73FB88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BCFB-F23E-495C-9978-88D0FA2E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3878"/>
            <a:ext cx="6644640" cy="152400"/>
          </a:xfrm>
        </p:spPr>
        <p:txBody>
          <a:bodyPr vert="horz" tIns="2350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F35-CE13-4559-92A5-EE0E73FB88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BCFB-F23E-495C-9978-88D0FA2E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F35-CE13-4559-92A5-EE0E73FB88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BCFB-F23E-495C-9978-88D0FA2E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68580"/>
            <a:ext cx="2194560" cy="1549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3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8640" y="223520"/>
            <a:ext cx="2194560" cy="609600"/>
          </a:xfrm>
        </p:spPr>
        <p:txBody>
          <a:bodyPr lIns="9404" rIns="9404"/>
          <a:lstStyle>
            <a:lvl1pPr marL="0" indent="0" algn="l">
              <a:buNone/>
              <a:defRPr sz="700"/>
            </a:lvl1pPr>
            <a:lvl2pPr indent="0" algn="l">
              <a:buNone/>
              <a:defRPr sz="600"/>
            </a:lvl2pPr>
            <a:lvl3pPr indent="0" algn="l">
              <a:buNone/>
              <a:defRPr sz="500"/>
            </a:lvl3pPr>
            <a:lvl4pPr indent="0" algn="l">
              <a:buNone/>
              <a:defRPr sz="500"/>
            </a:lvl4pPr>
            <a:lvl5pPr indent="0" algn="l">
              <a:buNone/>
              <a:defRPr sz="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860040" y="223520"/>
            <a:ext cx="4089400" cy="609600"/>
          </a:xfrm>
        </p:spPr>
        <p:txBody>
          <a:bodyPr tIns="0"/>
          <a:lstStyle>
            <a:lvl1pPr>
              <a:defRPr sz="14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F35-CE13-4559-92A5-EE0E73FB88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BCFB-F23E-495C-9978-88D0FA2E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532602" y="147744"/>
            <a:ext cx="4206240" cy="5486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018" tIns="23509" rIns="47018" bIns="23509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403307" y="714636"/>
            <a:ext cx="124358" cy="2072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018" tIns="23509" rIns="47018" bIns="23509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156933"/>
            <a:ext cx="1770278" cy="211016"/>
          </a:xfrm>
        </p:spPr>
        <p:txBody>
          <a:bodyPr vert="horz" lIns="23509" tIns="23509" rIns="23509" bIns="23509" anchor="b"/>
          <a:lstStyle>
            <a:lvl1pPr algn="l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" y="377171"/>
            <a:ext cx="1767840" cy="290576"/>
          </a:xfrm>
        </p:spPr>
        <p:txBody>
          <a:bodyPr lIns="32913" rIns="23509" bIns="23509" anchor="t"/>
          <a:lstStyle>
            <a:lvl1pPr marL="0" indent="0" algn="l">
              <a:spcBef>
                <a:spcPts val="129"/>
              </a:spcBef>
              <a:buFontTx/>
              <a:buNone/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1F35-CE13-4559-92A5-EE0E73FB88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61760" y="847514"/>
            <a:ext cx="487680" cy="48683"/>
          </a:xfrm>
        </p:spPr>
        <p:txBody>
          <a:bodyPr/>
          <a:lstStyle/>
          <a:p>
            <a:fld id="{243DBCFB-F23E-495C-9978-88D0FA2EF6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788634" y="159936"/>
            <a:ext cx="3694176" cy="52425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7620" y="775547"/>
            <a:ext cx="7330440" cy="13885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018" tIns="23509" rIns="47018" bIns="23509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505200" y="829310"/>
            <a:ext cx="3810000" cy="850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018" tIns="23509" rIns="47018" bIns="23509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620" y="-952"/>
            <a:ext cx="7330440" cy="13885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018" tIns="23509" rIns="47018" bIns="23509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505200" y="-952"/>
            <a:ext cx="3810000" cy="850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018" tIns="23509" rIns="47018" bIns="23509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65760" y="93878"/>
            <a:ext cx="6583680" cy="152400"/>
          </a:xfrm>
          <a:prstGeom prst="rect">
            <a:avLst/>
          </a:prstGeom>
        </p:spPr>
        <p:txBody>
          <a:bodyPr vert="horz" lIns="0" tIns="23509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65760" y="258064"/>
            <a:ext cx="6583680" cy="585216"/>
          </a:xfrm>
          <a:prstGeom prst="rect">
            <a:avLst/>
          </a:prstGeom>
        </p:spPr>
        <p:txBody>
          <a:bodyPr vert="horz" lIns="47018" tIns="23509" rIns="47018" bIns="2350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65760" y="847514"/>
            <a:ext cx="1706880" cy="486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9E1F35-CE13-4559-92A5-EE0E73FB88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133600" y="847514"/>
            <a:ext cx="2682240" cy="486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339840" y="847514"/>
            <a:ext cx="609600" cy="4868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3DBCFB-F23E-495C-9978-88D0FA2EF6F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5213" y="26988"/>
            <a:ext cx="7344438" cy="86563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26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41055" indent="-141055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29" indent="-12695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84" indent="-12695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611240" indent="-10814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52295" indent="-10814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893351" indent="-10814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7" indent="-94037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128443" indent="-94037" algn="l" rtl="0" eaLnBrk="1" latinLnBrk="0" hangingPunct="1">
        <a:spcBef>
          <a:spcPct val="20000"/>
        </a:spcBef>
        <a:buClr>
          <a:schemeClr val="tx2"/>
        </a:buClr>
        <a:buChar char="•"/>
        <a:defRPr kumimoji="0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269498" indent="-94037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350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701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052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403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754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4105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8807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152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pperplate Gothic Bold" pitchFamily="34" charset="0"/>
              </a:rPr>
              <a:t>DMIA</a:t>
            </a:r>
            <a:endParaRPr lang="en-US" sz="5400" b="1" dirty="0">
              <a:latin typeface="Copperplate Gothic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37401"/>
            <a:ext cx="419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Dermatoglyphics Multiple Intelligence Analysis </a:t>
            </a:r>
            <a:endParaRPr lang="en-US" sz="1200" i="1" dirty="0"/>
          </a:p>
        </p:txBody>
      </p:sp>
      <p:pic>
        <p:nvPicPr>
          <p:cNvPr id="11" name="Picture 10" descr="images 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102" y="0"/>
            <a:ext cx="1374098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</TotalTime>
  <Words>6</Words>
  <Application>Microsoft Office PowerPoint</Application>
  <PresentationFormat>Banner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peehu</dc:creator>
  <cp:lastModifiedBy>peehu</cp:lastModifiedBy>
  <cp:revision>8</cp:revision>
  <dcterms:created xsi:type="dcterms:W3CDTF">2015-01-22T11:24:41Z</dcterms:created>
  <dcterms:modified xsi:type="dcterms:W3CDTF">2015-01-22T12:38:17Z</dcterms:modified>
</cp:coreProperties>
</file>