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7" r:id="rId5"/>
    <p:sldId id="262" r:id="rId6"/>
    <p:sldId id="258" r:id="rId7"/>
    <p:sldId id="259" r:id="rId8"/>
    <p:sldId id="260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sSUBEUYV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nity.com/k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ty.com/releases/editor/whats-new/2021.3.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ko-KR" altLang="en-US" dirty="0" smtClean="0"/>
              <a:t>초기 설정하기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팀 </a:t>
            </a:r>
            <a:r>
              <a:rPr lang="en-US" altLang="ko-KR" smtClean="0"/>
              <a:t>XYZ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https://github.com/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회원 가입</a:t>
            </a:r>
            <a:endParaRPr lang="en-US" altLang="ko-KR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닉네임을 </a:t>
            </a:r>
            <a:r>
              <a:rPr lang="ko-KR" altLang="en-US" sz="1600" dirty="0" err="1" smtClean="0"/>
              <a:t>단톡방에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알려주었다면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ashibar</a:t>
            </a:r>
            <a:r>
              <a:rPr lang="ko-KR" altLang="en-US" sz="1600" dirty="0" smtClean="0"/>
              <a:t>라는 닉네임이 초대했을 것임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초대 수락 버튼 클릭</a:t>
            </a:r>
            <a:r>
              <a:rPr lang="en-US" altLang="ko-KR" sz="1600" dirty="0" smtClean="0"/>
              <a:t>)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Desktop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저장소의 동기화를 위한 프로그램</a:t>
            </a:r>
            <a:endParaRPr lang="en-US" altLang="ko-KR" sz="1800" dirty="0" smtClean="0"/>
          </a:p>
          <a:p>
            <a:r>
              <a:rPr lang="en-US" altLang="ko-KR" sz="1800" dirty="0" err="1" smtClean="0">
                <a:hlinkClick r:id="rId2"/>
              </a:rPr>
              <a:t>https://desktop.github.com/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들어가서 </a:t>
            </a:r>
            <a:r>
              <a:rPr lang="en-US" altLang="ko-KR" sz="1800" dirty="0" smtClean="0"/>
              <a:t>“Download for Windows (</a:t>
            </a:r>
            <a:r>
              <a:rPr lang="en-US" altLang="ko-KR" sz="1800" dirty="0" err="1" smtClean="0"/>
              <a:t>64bit</a:t>
            </a:r>
            <a:r>
              <a:rPr lang="en-US" altLang="ko-KR" sz="1800" dirty="0" smtClean="0"/>
              <a:t>)” </a:t>
            </a:r>
            <a:r>
              <a:rPr lang="ko-KR" altLang="en-US" sz="1800" dirty="0" smtClean="0"/>
              <a:t>버튼 클릭 후 설치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 Desktop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214686"/>
            <a:ext cx="6429388" cy="2700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C:\(C</a:t>
            </a:r>
            <a:r>
              <a:rPr lang="ko-KR" altLang="en-US" sz="1800" dirty="0" smtClean="0"/>
              <a:t>드라이브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들어가서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UnityFiles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이름으로 폴더 생성하기</a:t>
            </a:r>
            <a:endParaRPr lang="en-US" altLang="ko-KR" sz="1800" dirty="0" smtClean="0"/>
          </a:p>
          <a:p>
            <a:r>
              <a:rPr lang="ko-KR" altLang="en-US" sz="1800" dirty="0" smtClean="0"/>
              <a:t>폴더 안에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이름으로 폴더 생성하기</a:t>
            </a:r>
            <a:endParaRPr lang="en-US" altLang="ko-KR" sz="1800" dirty="0" smtClean="0"/>
          </a:p>
          <a:p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Hub Desktop</a:t>
            </a:r>
            <a:r>
              <a:rPr lang="ko-KR" altLang="en-US" sz="1800" dirty="0" smtClean="0"/>
              <a:t>을 실행하고 깃허브 아이디로 로그인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왼쪽위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“File”</a:t>
            </a:r>
            <a:r>
              <a:rPr lang="ko-KR" altLang="en-US" sz="1800" dirty="0" smtClean="0"/>
              <a:t> 탭에서 </a:t>
            </a:r>
            <a:r>
              <a:rPr lang="en-US" altLang="ko-KR" sz="1800" dirty="0" smtClean="0"/>
              <a:t>“Clone Repository”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방금 만들었던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폴더를 선택하고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ashibar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projectY</a:t>
            </a:r>
            <a:r>
              <a:rPr lang="ko-KR" altLang="en-US" sz="1800" dirty="0" smtClean="0"/>
              <a:t>도 선택 후 </a:t>
            </a:r>
            <a:r>
              <a:rPr lang="en-US" altLang="ko-KR" sz="1800" dirty="0" smtClean="0"/>
              <a:t>“clone”</a:t>
            </a:r>
            <a:r>
              <a:rPr lang="ko-KR" altLang="en-US" sz="1800" dirty="0" smtClean="0"/>
              <a:t>버튼 클릭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만약 없다면 아직 초대받지 못한 상태이니 </a:t>
            </a:r>
            <a:r>
              <a:rPr lang="ko-KR" altLang="en-US" sz="1800" dirty="0" err="1" smtClean="0"/>
              <a:t>톡방에</a:t>
            </a:r>
            <a:r>
              <a:rPr lang="ko-KR" altLang="en-US" sz="1800" dirty="0" smtClean="0"/>
              <a:t> 문의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Repository </a:t>
            </a:r>
            <a:r>
              <a:rPr lang="ko-KR" altLang="en-US" dirty="0" smtClean="0"/>
              <a:t>동기화 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를 실행하고 </a:t>
            </a:r>
            <a:r>
              <a:rPr lang="en-US" altLang="ko-KR" sz="1800" dirty="0" smtClean="0"/>
              <a:t>Open</a:t>
            </a:r>
            <a:r>
              <a:rPr lang="ko-KR" altLang="en-US" sz="1800" dirty="0" smtClean="0"/>
              <a:t>옆의 화살표에서 </a:t>
            </a:r>
            <a:r>
              <a:rPr lang="en-US" altLang="ko-KR" sz="1800" dirty="0" smtClean="0"/>
              <a:t>“Add project from disk”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동기화 했던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폴더를 </a:t>
            </a:r>
            <a:r>
              <a:rPr lang="ko-KR" altLang="en-US" sz="1800" dirty="0" err="1" smtClean="0"/>
              <a:t>클릭후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“add project”</a:t>
            </a:r>
            <a:r>
              <a:rPr lang="ko-KR" altLang="en-US" sz="1800" dirty="0" smtClean="0"/>
              <a:t> 클릭</a:t>
            </a:r>
            <a:endParaRPr lang="en-US" altLang="ko-KR" sz="1800" dirty="0" smtClean="0"/>
          </a:p>
          <a:p>
            <a:r>
              <a:rPr lang="en-US" altLang="ko-KR" sz="1800" dirty="0" smtClean="0"/>
              <a:t>(Editor </a:t>
            </a:r>
            <a:r>
              <a:rPr lang="ko-KR" altLang="en-US" sz="1800" dirty="0" smtClean="0"/>
              <a:t>버전이 </a:t>
            </a:r>
            <a:r>
              <a:rPr lang="en-US" altLang="ko-KR" sz="1800" dirty="0" err="1" smtClean="0"/>
              <a:t>2021.3.2f1</a:t>
            </a:r>
            <a:r>
              <a:rPr lang="ko-KR" altLang="en-US" sz="1800" dirty="0" smtClean="0"/>
              <a:t>인지 반드시 확인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4. Unity Hub</a:t>
            </a:r>
            <a:r>
              <a:rPr lang="ko-KR" altLang="en-US" sz="2800" dirty="0" smtClean="0"/>
              <a:t>에서 동기화된 프로젝트 확인하기</a:t>
            </a:r>
            <a:endParaRPr lang="ko-KR" altLang="en-US" sz="2800" dirty="0"/>
          </a:p>
        </p:txBody>
      </p:sp>
      <p:pic>
        <p:nvPicPr>
          <p:cNvPr id="4" name="그림 3" descr="캡처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071810"/>
            <a:ext cx="7907363" cy="18271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https://www.youtube.com/watch?v=wBsSUBEUYV4</a:t>
            </a:r>
            <a:endParaRPr lang="en-US" altLang="ko-KR" dirty="0" smtClean="0"/>
          </a:p>
          <a:p>
            <a:r>
              <a:rPr lang="ko-KR" altLang="en-US" sz="1800" dirty="0" smtClean="0"/>
              <a:t>나중에 자기 분량 </a:t>
            </a:r>
            <a:r>
              <a:rPr lang="ko-KR" altLang="en-US" sz="1800" dirty="0" err="1" smtClean="0"/>
              <a:t>업로드할</a:t>
            </a:r>
            <a:r>
              <a:rPr lang="ko-KR" altLang="en-US" sz="1800" dirty="0" smtClean="0"/>
              <a:t> 때 도움이 될 내용이 있으니 한번 정독해도 좋습니다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관련 참조 영상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5918" y="2285992"/>
            <a:ext cx="60035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visual studio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와</a:t>
            </a:r>
            <a:endParaRPr lang="en-US" altLang="ko-KR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Unity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연동하기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기존에 </a:t>
            </a:r>
            <a:r>
              <a:rPr lang="en-US" altLang="ko-KR" sz="1800" dirty="0" smtClean="0"/>
              <a:t>Visual Studio(</a:t>
            </a:r>
            <a:r>
              <a:rPr lang="ko-KR" altLang="en-US" sz="1800" dirty="0" smtClean="0"/>
              <a:t>이하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설치했다면 </a:t>
            </a:r>
            <a:r>
              <a:rPr lang="en-US" altLang="ko-KR" sz="1800" dirty="0" smtClean="0"/>
              <a:t>Visual Studio Installer</a:t>
            </a:r>
            <a:r>
              <a:rPr lang="ko-KR" altLang="en-US" sz="1800" dirty="0" smtClean="0"/>
              <a:t>가 설치되어있을 것임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그것을 실행</a:t>
            </a:r>
            <a:endParaRPr lang="en-US" altLang="ko-KR" sz="1800" dirty="0" smtClean="0"/>
          </a:p>
          <a:p>
            <a:r>
              <a:rPr lang="en-US" altLang="ko-KR" sz="1800" dirty="0" smtClean="0"/>
              <a:t>Visual studio Community </a:t>
            </a:r>
            <a:r>
              <a:rPr lang="ko-KR" altLang="en-US" sz="1800" dirty="0" smtClean="0"/>
              <a:t>옆에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버튼 클릭</a:t>
            </a:r>
            <a:endParaRPr lang="en-US" altLang="ko-KR" sz="1800" dirty="0" smtClean="0"/>
          </a:p>
          <a:p>
            <a:r>
              <a:rPr lang="ko-KR" altLang="en-US" sz="1800" dirty="0" smtClean="0"/>
              <a:t>스크롤을 </a:t>
            </a:r>
            <a:r>
              <a:rPr lang="ko-KR" altLang="en-US" sz="1800" dirty="0" err="1" smtClean="0"/>
              <a:t>내리다보면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“Unity</a:t>
            </a:r>
            <a:r>
              <a:rPr lang="ko-KR" altLang="en-US" sz="1800" dirty="0" smtClean="0"/>
              <a:t>를 사용한 게임 개발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 있을것임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선택후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Visual Studio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Unity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6" y="2724051"/>
            <a:ext cx="8106907" cy="1409897"/>
          </a:xfrm>
          <a:prstGeom prst="rect">
            <a:avLst/>
          </a:prstGeom>
        </p:spPr>
      </p:pic>
      <p:pic>
        <p:nvPicPr>
          <p:cNvPr id="5" name="그림 4" descr="캡처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171575"/>
            <a:ext cx="8154539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vs</a:t>
            </a:r>
            <a:r>
              <a:rPr lang="ko-KR" altLang="en-US" sz="1800" dirty="0" smtClean="0"/>
              <a:t>는 앞으로 개발중에 사용할 스크립트 작성을 위한 </a:t>
            </a:r>
            <a:r>
              <a:rPr lang="en-US" altLang="ko-KR" sz="1800" dirty="0" smtClean="0"/>
              <a:t>IDE</a:t>
            </a:r>
            <a:r>
              <a:rPr lang="ko-KR" altLang="en-US" sz="1800" dirty="0" smtClean="0"/>
              <a:t>임</a:t>
            </a:r>
            <a:endParaRPr lang="en-US" altLang="ko-KR" sz="1800" dirty="0" smtClean="0"/>
          </a:p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에서 전에 동기화 시켰던 프로젝트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열기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처음 열 때 시간 엄청 걸림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왼쪽 위의 </a:t>
            </a:r>
            <a:r>
              <a:rPr lang="en-US" altLang="ko-KR" sz="1800" dirty="0" smtClean="0"/>
              <a:t>Edit-Preference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en-US" altLang="ko-KR" sz="1800" dirty="0" smtClean="0"/>
              <a:t>External tools </a:t>
            </a:r>
            <a:r>
              <a:rPr lang="ko-KR" altLang="en-US" sz="1800" dirty="0" smtClean="0"/>
              <a:t>탭에 있는 </a:t>
            </a:r>
            <a:r>
              <a:rPr lang="en-US" altLang="ko-KR" sz="1800" dirty="0" smtClean="0"/>
              <a:t>“External Script Editor”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전 단계를 수행했다면 </a:t>
            </a:r>
            <a:r>
              <a:rPr lang="en-US" altLang="ko-KR" sz="1800" dirty="0" smtClean="0"/>
              <a:t>“Microsoft Visual Studio”</a:t>
            </a:r>
            <a:r>
              <a:rPr lang="ko-KR" altLang="en-US" sz="1800" dirty="0" smtClean="0"/>
              <a:t>가 있을것임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Unity Editor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연동하기</a:t>
            </a:r>
            <a:endParaRPr lang="ko-KR" altLang="en-US" dirty="0"/>
          </a:p>
        </p:txBody>
      </p:sp>
      <p:pic>
        <p:nvPicPr>
          <p:cNvPr id="4" name="그림 3" descr="캡처12.PNG"/>
          <p:cNvPicPr>
            <a:picLocks noChangeAspect="1"/>
          </p:cNvPicPr>
          <p:nvPr/>
        </p:nvPicPr>
        <p:blipFill>
          <a:blip r:embed="rId2"/>
          <a:srcRect b="51717"/>
          <a:stretch>
            <a:fillRect/>
          </a:stretch>
        </p:blipFill>
        <p:spPr>
          <a:xfrm>
            <a:off x="1357290" y="3786190"/>
            <a:ext cx="6125430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밑의 </a:t>
            </a:r>
            <a:r>
              <a:rPr lang="en-US" altLang="ko-KR" sz="1800" dirty="0" smtClean="0"/>
              <a:t>project-asset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“Test”</a:t>
            </a:r>
            <a:r>
              <a:rPr lang="ko-KR" altLang="en-US" sz="1800" dirty="0" smtClean="0"/>
              <a:t>파일의 아이콘을 </a:t>
            </a:r>
            <a:r>
              <a:rPr lang="ko-KR" altLang="en-US" sz="1800" dirty="0" err="1" smtClean="0"/>
              <a:t>더블클릭</a:t>
            </a:r>
            <a:endParaRPr lang="en-US" altLang="ko-KR" sz="1800" dirty="0" smtClean="0"/>
          </a:p>
          <a:p>
            <a:r>
              <a:rPr lang="en-US" altLang="ko-KR" sz="1800" dirty="0" smtClean="0"/>
              <a:t>“Test”</a:t>
            </a:r>
            <a:r>
              <a:rPr lang="ko-KR" altLang="en-US" sz="1800" dirty="0" smtClean="0"/>
              <a:t>파일의 주석들을 확인하고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주석대로 특정 부분의 색이 바뀌는지 확인</a:t>
            </a:r>
            <a:endParaRPr lang="en-US" altLang="ko-KR" sz="1800" dirty="0" smtClean="0"/>
          </a:p>
          <a:p>
            <a:r>
              <a:rPr lang="ko-KR" altLang="en-US" sz="1800" dirty="0" smtClean="0"/>
              <a:t>다시 </a:t>
            </a:r>
            <a:r>
              <a:rPr lang="en-US" altLang="ko-KR" sz="1800" dirty="0" smtClean="0"/>
              <a:t>Unity Editor</a:t>
            </a:r>
            <a:r>
              <a:rPr lang="ko-KR" altLang="en-US" sz="1800" dirty="0" smtClean="0"/>
              <a:t>로 돌아와서 </a:t>
            </a:r>
            <a:r>
              <a:rPr lang="ko-KR" altLang="en-US" sz="1800" dirty="0" err="1" smtClean="0"/>
              <a:t>윗쪽</a:t>
            </a:r>
            <a:r>
              <a:rPr lang="ko-KR" altLang="en-US" sz="1800" dirty="0" smtClean="0"/>
              <a:t> 가운데 </a:t>
            </a:r>
            <a:r>
              <a:rPr lang="ko-KR" altLang="en-US" sz="1800" dirty="0" err="1" smtClean="0"/>
              <a:t>재생버튼</a:t>
            </a:r>
            <a:r>
              <a:rPr lang="en-US" altLang="ko-KR" sz="1800" dirty="0" smtClean="0"/>
              <a:t>(play)</a:t>
            </a:r>
            <a:r>
              <a:rPr lang="ko-KR" altLang="en-US" sz="1800" dirty="0" smtClean="0"/>
              <a:t>를 클릭</a:t>
            </a:r>
            <a:endParaRPr lang="en-US" altLang="ko-KR" sz="1800" dirty="0" smtClean="0"/>
          </a:p>
          <a:p>
            <a:r>
              <a:rPr lang="ko-KR" altLang="en-US" sz="1800" dirty="0" smtClean="0"/>
              <a:t>왼쪽 아래 </a:t>
            </a:r>
            <a:r>
              <a:rPr lang="ko-KR" altLang="en-US" sz="1800" dirty="0" err="1" smtClean="0"/>
              <a:t>콘솔창에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“Hello world!!!”</a:t>
            </a:r>
            <a:r>
              <a:rPr lang="ko-KR" altLang="en-US" sz="1800" dirty="0" smtClean="0"/>
              <a:t>가 출력되는지 확인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연동이 되었는지 확인하기</a:t>
            </a:r>
            <a:endParaRPr lang="ko-KR" altLang="en-US" dirty="0"/>
          </a:p>
        </p:txBody>
      </p:sp>
      <p:pic>
        <p:nvPicPr>
          <p:cNvPr id="4" name="그림 3" descr="캡처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2"/>
            <a:ext cx="9144000" cy="1802255"/>
          </a:xfrm>
          <a:prstGeom prst="rect">
            <a:avLst/>
          </a:prstGeom>
        </p:spPr>
      </p:pic>
      <p:pic>
        <p:nvPicPr>
          <p:cNvPr id="5" name="그림 4" descr="캡처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4884"/>
            <a:ext cx="9144000" cy="1231403"/>
          </a:xfrm>
          <a:prstGeom prst="rect">
            <a:avLst/>
          </a:prstGeom>
        </p:spPr>
      </p:pic>
      <p:pic>
        <p:nvPicPr>
          <p:cNvPr id="6" name="그림 5" descr="캡처15.PNG"/>
          <p:cNvPicPr>
            <a:picLocks noChangeAspect="1"/>
          </p:cNvPicPr>
          <p:nvPr/>
        </p:nvPicPr>
        <p:blipFill>
          <a:blip r:embed="rId4"/>
          <a:srcRect t="74643"/>
          <a:stretch>
            <a:fillRect/>
          </a:stretch>
        </p:blipFill>
        <p:spPr>
          <a:xfrm>
            <a:off x="0" y="6215082"/>
            <a:ext cx="9144000" cy="642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2285992"/>
            <a:ext cx="5682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Unity hub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와</a:t>
            </a:r>
            <a:endParaRPr lang="en-US" altLang="ko-KR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editor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설정하기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</a:t>
            </a:r>
            <a:r>
              <a:rPr lang="ko-KR" altLang="en-US" dirty="0" err="1" smtClean="0"/>
              <a:t>회원가입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Unity </a:t>
            </a:r>
            <a:r>
              <a:rPr lang="ko-KR" altLang="en-US" dirty="0" err="1" smtClean="0"/>
              <a:t>회원가입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https://unity.com/kr/download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</a:t>
            </a:r>
            <a:r>
              <a:rPr lang="en-US" altLang="ko-KR" dirty="0" smtClean="0"/>
              <a:t>“Windows</a:t>
            </a:r>
            <a:r>
              <a:rPr lang="ko-KR" altLang="en-US" dirty="0" smtClean="0"/>
              <a:t>용 다운로드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Unity Hub</a:t>
            </a:r>
            <a:endParaRPr lang="ko-KR" altLang="en-US" dirty="0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786058"/>
            <a:ext cx="7643834" cy="3359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Unity Hub</a:t>
            </a:r>
            <a:r>
              <a:rPr lang="ko-KR" altLang="en-US" sz="2000" dirty="0" smtClean="0"/>
              <a:t>에서 로그인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(preference,</a:t>
            </a:r>
            <a:r>
              <a:rPr lang="ko-KR" altLang="en-US" sz="2000" dirty="0" smtClean="0"/>
              <a:t>톱니바퀴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버튼을 누름</a:t>
            </a:r>
            <a:endParaRPr lang="en-US" altLang="ko-KR" sz="2000" dirty="0" smtClean="0"/>
          </a:p>
          <a:p>
            <a:r>
              <a:rPr lang="en-US" altLang="ko-KR" sz="2000" dirty="0" smtClean="0"/>
              <a:t>“Licenses” </a:t>
            </a:r>
            <a:r>
              <a:rPr lang="ko-KR" altLang="en-US" sz="2000" dirty="0" smtClean="0"/>
              <a:t>탭 클릭</a:t>
            </a:r>
            <a:r>
              <a:rPr lang="en-US" altLang="ko-KR" sz="2000" dirty="0" smtClean="0"/>
              <a:t>, “Add”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r>
              <a:rPr lang="en-US" altLang="ko-KR" sz="2000" dirty="0" smtClean="0"/>
              <a:t>“Get a free personal license”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라이선스 획득</a:t>
            </a:r>
            <a:endParaRPr lang="ko-KR" altLang="en-US" dirty="0"/>
          </a:p>
        </p:txBody>
      </p:sp>
      <p:pic>
        <p:nvPicPr>
          <p:cNvPr id="4" name="그림 3" descr="캡처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57496"/>
            <a:ext cx="6168403" cy="3667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https://unity.com/releases/editor/whats-new/2021.3.2</a:t>
            </a:r>
            <a:endParaRPr lang="en-US" altLang="ko-KR" dirty="0" smtClean="0"/>
          </a:p>
          <a:p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들어가서 </a:t>
            </a:r>
            <a:r>
              <a:rPr lang="en-US" altLang="ko-KR" sz="1800" dirty="0" smtClean="0"/>
              <a:t>“Unity Editor Windows (</a:t>
            </a:r>
            <a:r>
              <a:rPr lang="en-US" altLang="ko-KR" sz="1800" dirty="0" err="1" smtClean="0"/>
              <a:t>X86</a:t>
            </a:r>
            <a:r>
              <a:rPr lang="en-US" altLang="ko-KR" sz="1800" dirty="0" smtClean="0"/>
              <a:t>-64)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r>
              <a:rPr lang="en-US" altLang="ko-KR" sz="1800" dirty="0" smtClean="0"/>
              <a:t>(2021.3.2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2021.3.2f1</a:t>
            </a:r>
            <a:r>
              <a:rPr lang="ko-KR" altLang="en-US" sz="1800" dirty="0" smtClean="0"/>
              <a:t>은 동일함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b="1" u="sng" dirty="0" smtClean="0"/>
              <a:t>설치했다면 설치 경로를 반드시 기억하기</a:t>
            </a:r>
            <a:endParaRPr lang="ko-KR" altLang="en-US" b="1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Unity </a:t>
            </a:r>
            <a:r>
              <a:rPr lang="en-US" altLang="ko-KR" dirty="0" err="1" smtClean="0"/>
              <a:t>2021.3.2f1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500438"/>
            <a:ext cx="7358082" cy="3232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를 실행하고 </a:t>
            </a:r>
            <a:r>
              <a:rPr lang="en-US" altLang="ko-KR" sz="1800" dirty="0" smtClean="0"/>
              <a:t>“Installs” </a:t>
            </a:r>
            <a:r>
              <a:rPr lang="ko-KR" altLang="en-US" sz="1800" dirty="0" smtClean="0"/>
              <a:t>탭 클릭</a:t>
            </a:r>
            <a:endParaRPr lang="en-US" altLang="ko-KR" sz="1800" dirty="0" smtClean="0"/>
          </a:p>
          <a:p>
            <a:r>
              <a:rPr lang="en-US" altLang="ko-KR" sz="1800" dirty="0" smtClean="0"/>
              <a:t>“locate”</a:t>
            </a:r>
            <a:r>
              <a:rPr lang="ko-KR" altLang="en-US" sz="1800" dirty="0" smtClean="0"/>
              <a:t>버튼을 누르고 설치된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2021.3.2f1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 안의 </a:t>
            </a:r>
            <a:r>
              <a:rPr lang="en-US" altLang="ko-KR" sz="1800" dirty="0" smtClean="0"/>
              <a:t>“Editor”</a:t>
            </a:r>
            <a:r>
              <a:rPr lang="ko-KR" altLang="en-US" sz="1800" dirty="0" smtClean="0"/>
              <a:t>폴더로 진입</a:t>
            </a:r>
            <a:endParaRPr lang="en-US" altLang="ko-KR" sz="1800" dirty="0" smtClean="0"/>
          </a:p>
          <a:p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Unity.exe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파일을 찾아 </a:t>
            </a:r>
            <a:r>
              <a:rPr lang="ko-KR" altLang="en-US" sz="1800" dirty="0" err="1" smtClean="0"/>
              <a:t>클릭후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“Select Editor”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pic>
        <p:nvPicPr>
          <p:cNvPr id="5" name="그림 4" descr="캡처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000372"/>
            <a:ext cx="5715040" cy="3231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42852"/>
            <a:ext cx="5833068" cy="3286148"/>
          </a:xfrm>
          <a:prstGeom prst="rect">
            <a:avLst/>
          </a:prstGeom>
        </p:spPr>
      </p:pic>
      <p:pic>
        <p:nvPicPr>
          <p:cNvPr id="5" name="그림 4" descr="캡처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588181"/>
            <a:ext cx="5786478" cy="3269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5918" y="2285992"/>
            <a:ext cx="5921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Git</a:t>
            </a:r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Hub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설정하기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</TotalTime>
  <Words>511</Words>
  <Application>Microsoft Office PowerPoint</Application>
  <PresentationFormat>화면 슬라이드 쇼(4:3)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Unity 초기 설정하기</vt:lpstr>
      <vt:lpstr>슬라이드 2</vt:lpstr>
      <vt:lpstr>1. Unity 회원가입</vt:lpstr>
      <vt:lpstr>2. Unity Hub</vt:lpstr>
      <vt:lpstr>3. 라이선스 획득</vt:lpstr>
      <vt:lpstr>4. Unity 2021.3.2f1 설치</vt:lpstr>
      <vt:lpstr>5. Hub에서 Editor 적용하기</vt:lpstr>
      <vt:lpstr>슬라이드 8</vt:lpstr>
      <vt:lpstr>슬라이드 9</vt:lpstr>
      <vt:lpstr>1. GitHub 가입하기</vt:lpstr>
      <vt:lpstr>2. Git Hub Desktop 설치</vt:lpstr>
      <vt:lpstr>3. Repository 동기화 하기</vt:lpstr>
      <vt:lpstr>4. Unity Hub에서 동기화된 프로젝트 확인하기</vt:lpstr>
      <vt:lpstr>5. 깃허브 관련 참조 영상</vt:lpstr>
      <vt:lpstr>슬라이드 15</vt:lpstr>
      <vt:lpstr>1. Visual Studio에 Unity api 설치</vt:lpstr>
      <vt:lpstr>2. Unity Editor와 vs연동하기</vt:lpstr>
      <vt:lpstr>3. 연동이 되었는지 확인하기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초기 설정하기</dc:title>
  <dc:creator>YongUK</dc:creator>
  <cp:lastModifiedBy>YongUK</cp:lastModifiedBy>
  <cp:revision>26</cp:revision>
  <dcterms:created xsi:type="dcterms:W3CDTF">2023-03-09T08:55:24Z</dcterms:created>
  <dcterms:modified xsi:type="dcterms:W3CDTF">2023-03-13T04:21:23Z</dcterms:modified>
</cp:coreProperties>
</file>