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2CEFE-A8CF-479F-9EA5-C25713DB2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68A8E-29A8-4E05-9359-EED5630EB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4443A-C3E9-4801-80A0-CDDC65A1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82EEA-B02B-4C7D-95A6-BC0D7656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E9070-44F0-43BC-BF19-EC6569E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EB74-7C86-4CF2-AF07-2188BD16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0ED3C-5B82-4A26-907B-23C9C71F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3244D-0BE2-41AC-AF07-D529D1A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5C2B5-615E-474B-9C1E-09054CEE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BBFE1-CD71-48F5-A71F-EBAAAE1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44C2C2-3E8B-4D63-A1A1-A207409E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CFBA0-B7F0-445C-9DDC-4B4E04E6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2527E-3097-4CCC-B9AB-FDCF4CE0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D25AC-5BFC-46AD-B3FE-6B7524F1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9C38D-FD45-4804-A5F3-FC821F6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6D1B4-D8CC-4562-A973-67B54CC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417F9-1990-4C42-94A0-28865D5C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11BE8-E39A-4159-9730-967F268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2027F-AF91-4605-9C77-DEFBD4B4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9CE3-34B1-45FE-A36E-631B78AE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44F4-A2E6-425F-920C-56BA5034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36DCC-9531-4485-9B7C-79808923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12B6-3171-4CBC-9E77-3FC16BFF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5BBB3-BC9A-48D7-A580-28DA0A75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928F7-94D5-4809-A162-1EB4BAFA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9BE3F-1ECC-4CB3-A7C8-E7D27A6E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1530C-BA69-44FC-AAE9-355D35F5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D8A0B-9FC5-4948-882F-5CAA2F57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4B6BE-A902-46B7-BE1C-AB52205D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5ABC8-7F0F-4301-A505-07CC169B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E38C8-AF90-4B1F-8B3C-F15620E5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151F1-3B32-4B7B-A46B-E0B1A878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5D69C-07FB-4C6D-A043-679F23CE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E77DB-6C00-4465-AC6D-B95CAD39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298F4-6FC1-42A9-A397-866638C40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3EB52-A37D-4E35-970E-2D3220537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B3069-4E3E-4193-B7E6-9D8E9FF6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F33E9-AA74-4B5A-B2DA-8E66F2A0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EB860-F318-42C0-8AB5-D194DF6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C69B-5221-4948-A340-DDA1EDA0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6AF37-621B-4C6D-AF86-E5F3FE3D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336B2-5D4C-4088-A18C-4CBF5126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5E793-01C6-4C10-B1F9-4DD6910C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6BC4B-5740-4927-87DE-9A815382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4A04A-6E63-4933-9789-EDD47A70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1266B-F446-42A6-8667-4C386651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E5CC-3713-4EED-BAEE-01D388A6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DD3FD-845D-4D27-A928-6E459051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EAB48-BBCA-4E03-9068-ECC852B0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44648-F0C3-4B7F-B9F7-46231F6A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A33BB-D2E2-4B72-AE33-C2B52F8F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C1B0F-28FE-4AD1-BD1A-3FD3D855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7F80-4BAF-4301-97FC-E957A084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4959A1-81B5-4272-898B-98E3293A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086F0-E0A0-455F-B743-CE12A5A3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AAE88-BDED-49F7-949D-C70B4F41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64881-F9CE-40FD-832F-840F4A64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3FE8B-793F-435B-A091-7E2B7B20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AF22BA-F233-4EAF-9F92-746CFC57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0E0CC-57A5-44C0-86C2-5109D30A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E6210-AEB5-4993-8B49-C92520ACC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207C-1FB5-40EB-AAEE-46C09A9136E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2E4D6-F5D9-4083-AF96-1321E7669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DFB0A-6C7A-43F5-A99D-5718AEFB7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7C39-FBB1-46B9-B0AA-E0EB734B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44FC-9D71-4CD9-B580-2EFCF271D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FDC5C-6762-4C00-8C70-AB79F35F1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Zhiyuan</dc:creator>
  <cp:lastModifiedBy>Ma Zhiyuan</cp:lastModifiedBy>
  <cp:revision>1</cp:revision>
  <dcterms:created xsi:type="dcterms:W3CDTF">2019-09-07T01:44:16Z</dcterms:created>
  <dcterms:modified xsi:type="dcterms:W3CDTF">2019-09-07T01:45:13Z</dcterms:modified>
</cp:coreProperties>
</file>