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76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AA59-B777-4A45-95F3-62F40CB5ECBB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F1DC8-92F2-44C6-BC31-DCD11E49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4495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3D264290-8EA1-416B-AE88-C31E7EFA9165}" type="datetimeFigureOut">
              <a:rPr lang="en-US" smtClean="0"/>
              <a:pPr/>
              <a:t>7/18/2012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0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fld id="{3D264290-8EA1-416B-AE88-C31E7EFA9165}" type="datetimeFigureOut">
              <a:rPr lang="en-US" smtClean="0"/>
              <a:pPr/>
              <a:t>7/18/2012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jpetersen\Pictures\aspConf_Logo_HiR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05" y="0"/>
            <a:ext cx="3657600" cy="13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75000"/>
            </a:schemeClr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hic@heartysoft.com" TargetMode="External"/><Relationship Id="rId2" Type="http://schemas.openxmlformats.org/officeDocument/2006/relationships/hyperlink" Target="http://www.heartysof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nad_(category_theory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Monads with JS</a:t>
            </a:r>
            <a:br>
              <a:rPr lang="en-US" dirty="0" smtClean="0"/>
            </a:br>
            <a:r>
              <a:rPr lang="en-US" dirty="0" smtClean="0"/>
              <a:t>(and using them in C#)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60576"/>
            <a:ext cx="70797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Ashic</a:t>
            </a:r>
            <a:r>
              <a:rPr lang="en-US" dirty="0" smtClean="0"/>
              <a:t> </a:t>
            </a:r>
            <a:r>
              <a:rPr lang="en-US" dirty="0" err="1" smtClean="0"/>
              <a:t>Mahtab</a:t>
            </a:r>
            <a:endParaRPr lang="en-US" dirty="0" smtClean="0"/>
          </a:p>
          <a:p>
            <a:r>
              <a:rPr lang="en-US" dirty="0" err="1" smtClean="0"/>
              <a:t>Heartysoft</a:t>
            </a:r>
            <a:r>
              <a:rPr lang="en-US" dirty="0" smtClean="0"/>
              <a:t> Solutions Limited</a:t>
            </a:r>
          </a:p>
          <a:p>
            <a:r>
              <a:rPr lang="en-US" dirty="0" smtClean="0">
                <a:hlinkClick r:id="rId2"/>
              </a:rPr>
              <a:t>www.heartysoft.com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ashic@heartysoft.com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ashic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Geeky stuff…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Really….nerdy geeky stuff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You know…maths and stuff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Have you SEEN this: </a:t>
            </a:r>
            <a:r>
              <a:rPr lang="en-GB" dirty="0">
                <a:hlinkClick r:id="rId2"/>
              </a:rPr>
              <a:t>http://en.wikipedia.org/wiki/Monad_(category_theory)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If you get this…you probably wear thick glasses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tx1"/>
                </a:solidFill>
              </a:rPr>
              <a:t>Actually not that hard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Comes from Category Theory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First applied in Haskell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Haskell is a </a:t>
            </a:r>
            <a:r>
              <a:rPr lang="en-GB" sz="2800" dirty="0" err="1" smtClean="0">
                <a:solidFill>
                  <a:schemeClr val="tx1"/>
                </a:solidFill>
              </a:rPr>
              <a:t>uber</a:t>
            </a:r>
            <a:r>
              <a:rPr lang="en-GB" sz="2800" dirty="0" smtClean="0">
                <a:solidFill>
                  <a:schemeClr val="tx1"/>
                </a:solidFill>
              </a:rPr>
              <a:t> sweet beautiful elegant functional language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The concept is - at heart – simple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Immensely useful in modern day stuff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Dependency injection, Aspect Orientation…</a:t>
            </a:r>
          </a:p>
        </p:txBody>
      </p:sp>
    </p:spTree>
    <p:extLst>
      <p:ext uri="{BB962C8B-B14F-4D97-AF65-F5344CB8AC3E}">
        <p14:creationId xmlns:p14="http://schemas.microsoft.com/office/powerpoint/2010/main" val="7701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tx1"/>
                </a:solidFill>
              </a:rPr>
              <a:t>Core idea:</a:t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lang="en-GB" sz="2800" dirty="0" smtClean="0">
                <a:solidFill>
                  <a:schemeClr val="tx1"/>
                </a:solidFill>
              </a:rPr>
              <a:t>Computation expression / </a:t>
            </a:r>
            <a:r>
              <a:rPr lang="en-GB" sz="2800" smtClean="0">
                <a:solidFill>
                  <a:schemeClr val="tx1"/>
                </a:solidFill>
              </a:rPr>
              <a:t>suspended computations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Show Me </a:t>
            </a:r>
            <a:r>
              <a:rPr lang="en-GB" sz="2800" dirty="0" err="1">
                <a:solidFill>
                  <a:schemeClr val="tx1"/>
                </a:solidFill>
              </a:rPr>
              <a:t>z</a:t>
            </a:r>
            <a:r>
              <a:rPr lang="en-GB" sz="2800" dirty="0" err="1" smtClean="0">
                <a:solidFill>
                  <a:schemeClr val="tx1"/>
                </a:solidFill>
              </a:rPr>
              <a:t>e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Codez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- @ashic</a:t>
            </a:r>
          </a:p>
        </p:txBody>
      </p:sp>
    </p:spTree>
    <p:extLst>
      <p:ext uri="{BB962C8B-B14F-4D97-AF65-F5344CB8AC3E}">
        <p14:creationId xmlns:p14="http://schemas.microsoft.com/office/powerpoint/2010/main" val="3530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Conf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aspConfTemplate2</Template>
  <TotalTime>2163</TotalTime>
  <Words>101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aspConfTemplate2</vt:lpstr>
      <vt:lpstr>Understanding Monads with JS (and using them in C#)  </vt:lpstr>
      <vt:lpstr>Monads</vt:lpstr>
      <vt:lpstr>Monads</vt:lpstr>
      <vt:lpstr>Monads</vt:lpstr>
      <vt:lpstr>Monads</vt:lpstr>
      <vt:lpstr>Monads</vt:lpstr>
    </vt:vector>
  </TitlesOfParts>
  <Company>Heartysoft Solutions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Ashic Mahtab</dc:creator>
  <cp:lastModifiedBy>Ashic Mahtab</cp:lastModifiedBy>
  <cp:revision>120</cp:revision>
  <dcterms:created xsi:type="dcterms:W3CDTF">2012-07-09T21:49:55Z</dcterms:created>
  <dcterms:modified xsi:type="dcterms:W3CDTF">2012-07-18T21:20:56Z</dcterms:modified>
</cp:coreProperties>
</file>