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Lianshi" userId="844044a731edab48" providerId="LiveId" clId="{974EC086-FDD4-418A-A975-21B45C3133EC}"/>
    <pc:docChg chg="modSld">
      <pc:chgData name="Shi Lianshi" userId="844044a731edab48" providerId="LiveId" clId="{974EC086-FDD4-418A-A975-21B45C3133EC}" dt="2019-11-22T03:44:08.070" v="15" actId="207"/>
      <pc:docMkLst>
        <pc:docMk/>
      </pc:docMkLst>
      <pc:sldChg chg="addSp modSp">
        <pc:chgData name="Shi Lianshi" userId="844044a731edab48" providerId="LiveId" clId="{974EC086-FDD4-418A-A975-21B45C3133EC}" dt="2019-11-22T03:44:08.070" v="15" actId="207"/>
        <pc:sldMkLst>
          <pc:docMk/>
          <pc:sldMk cId="2975423144" sldId="256"/>
        </pc:sldMkLst>
        <pc:spChg chg="mod">
          <ac:chgData name="Shi Lianshi" userId="844044a731edab48" providerId="LiveId" clId="{974EC086-FDD4-418A-A975-21B45C3133EC}" dt="2019-11-22T03:32:26.522" v="1" actId="14100"/>
          <ac:spMkLst>
            <pc:docMk/>
            <pc:sldMk cId="2975423144" sldId="256"/>
            <ac:spMk id="6" creationId="{9C937D95-C93B-4959-88E3-BBC1E3A46883}"/>
          </ac:spMkLst>
        </pc:spChg>
        <pc:spChg chg="add mod">
          <ac:chgData name="Shi Lianshi" userId="844044a731edab48" providerId="LiveId" clId="{974EC086-FDD4-418A-A975-21B45C3133EC}" dt="2019-11-22T03:43:18.190" v="7" actId="207"/>
          <ac:spMkLst>
            <pc:docMk/>
            <pc:sldMk cId="2975423144" sldId="256"/>
            <ac:spMk id="7" creationId="{4E9EAA51-B438-4B07-81A5-869CDD567D7D}"/>
          </ac:spMkLst>
        </pc:spChg>
        <pc:spChg chg="add mod">
          <ac:chgData name="Shi Lianshi" userId="844044a731edab48" providerId="LiveId" clId="{974EC086-FDD4-418A-A975-21B45C3133EC}" dt="2019-11-22T03:44:08.070" v="15" actId="207"/>
          <ac:spMkLst>
            <pc:docMk/>
            <pc:sldMk cId="2975423144" sldId="256"/>
            <ac:spMk id="8" creationId="{1A26B19B-3AE6-42E9-8485-0F4A382B30DD}"/>
          </ac:spMkLst>
        </pc:spChg>
        <pc:spChg chg="add mod">
          <ac:chgData name="Shi Lianshi" userId="844044a731edab48" providerId="LiveId" clId="{974EC086-FDD4-418A-A975-21B45C3133EC}" dt="2019-11-22T03:43:55.951" v="14" actId="207"/>
          <ac:spMkLst>
            <pc:docMk/>
            <pc:sldMk cId="2975423144" sldId="256"/>
            <ac:spMk id="9" creationId="{D80686C0-3A1F-437B-811A-DA5582DFF0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ACC9-FA2E-4429-B5C8-143FBC4B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E8E1F-7F32-4F5B-897D-B95BF855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58345-E906-4608-820B-7EC4F42A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F94AA-E067-4CC9-BBFD-85D4FD90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FC9B8-9FBB-4518-A79E-9909B72C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44CB9-2D7E-4EEB-BABE-91DA610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75BC7-AB2D-40D4-9143-2BB1800A8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71862-7343-48D9-95E9-D29984D6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38202-3B06-481C-927E-DD2A83A7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79E9B-8075-4458-A046-099263E4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89EC5-014B-406F-AE5F-9799D6050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054F4-96F1-4D66-9632-30E4970DD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B08C0-5CF1-4BF5-80BF-9A42F5D6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40441-12DB-47C8-96EF-EBD5905B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2963F-2453-42AC-85A8-BA120858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265A2-71A5-4FF2-B6F1-429E5F03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C93CE-B927-4035-A869-74B9013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D4A76-A16A-4D29-BAC7-5A711103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C573B-71D6-4F28-A59A-254FD17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27C9E-B13B-4520-88B3-9C1E7E9E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42BD0-E158-4470-B1AE-65A402F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8B85D-182E-4AAB-A0B0-FA4981A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7125C-A98F-4B80-B956-BAC25847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EE87-E047-40F4-95EE-4147129F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78634-AACA-44A2-ACEF-5499F2C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77AD-2A68-4F20-9817-F04F01C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9BA3F-FAB1-41AC-857D-81BF2231C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AA63-D6F2-4937-AAD9-03096C69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A7378-6FEB-4A71-AF0B-73D077E9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8B68-3981-4466-9F92-85F539D7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4261B-B781-4DFA-BD38-6DB44C24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5552D-711B-47FE-8CF6-7A250B7C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2D96B-D9B2-4D61-8012-CFA0122B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D69F29-0A76-4861-94DB-4F2A8A87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81C2ED-2344-4316-BE9F-DAAC96140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2F498C-4130-4BB7-A2B9-67A35A1BC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EC1DE-4E41-4DFA-8C7F-4F6723F0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C1DB76-84BC-4669-914F-39169318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B56200-53F7-4DE6-881A-181BA19C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F238-7043-4444-852B-296AEC01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180A4B-0AEE-4DED-A85F-15F9D4BA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F5079-5CD6-4FF7-AC66-97244578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C490E-30EB-41E1-8CC9-255C6E1F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779A6-DE87-4159-B9C4-D91C474D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26C9BC-FA3D-43CB-8391-5D108B5C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A1D21-21C6-4533-8D73-44116F29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ED87-4E5A-47E1-9B39-214FADC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2AC8C-4F7F-4E3A-9998-28963DC4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2809D-3A5B-4D31-9A5B-2B637E4DE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AB98E-B094-42E9-AA83-CEA6160A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B0751-D42B-4109-BBD5-A5A7129B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18B72-B06B-4E96-939E-1960C790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A57FA-B088-4740-A294-D8650C66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301AB7-A9F5-420F-B393-90417F35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9423A-232D-4BF3-B61A-49830029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68DC9-6CD1-4FD7-91F6-A7CA2000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FB6AB-4047-470E-A229-72EE0850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5EC41-F988-45B2-BB2F-84B27FEB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1D23AA-7733-4C8F-B14F-C75706A6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9F3A1-9331-4912-B93B-58275473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C59A5-3F5B-4C78-9D4F-8332AE84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BED40-2E14-458A-BE30-E444747508C0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C0197-7EF4-41BE-9801-ED17F1DB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085E2-44E2-429F-B513-476ADD5F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34EC-F922-4C08-8D1F-116C29CFB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30813B-FE9E-40FA-A40C-9E6E3D22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7FAEAC-CC38-4097-B2E8-A84323D6C723}"/>
              </a:ext>
            </a:extLst>
          </p:cNvPr>
          <p:cNvSpPr>
            <a:spLocks noChangeAspect="1"/>
          </p:cNvSpPr>
          <p:nvPr/>
        </p:nvSpPr>
        <p:spPr>
          <a:xfrm>
            <a:off x="1085223" y="2273494"/>
            <a:ext cx="850392" cy="1211517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75000"/>
                      </a14:imgEffect>
                      <a14:imgEffect>
                        <a14:colorTemperature colorTemp="5520"/>
                      </a14:imgEffect>
                      <a14:imgEffect>
                        <a14:saturation sat="279000"/>
                      </a14:imgEffect>
                      <a14:imgEffect>
                        <a14:brightnessContrast bright="1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937D95-C93B-4959-88E3-BBC1E3A46883}"/>
              </a:ext>
            </a:extLst>
          </p:cNvPr>
          <p:cNvSpPr/>
          <p:nvPr/>
        </p:nvSpPr>
        <p:spPr>
          <a:xfrm>
            <a:off x="2853732" y="2755808"/>
            <a:ext cx="859536" cy="274320"/>
          </a:xfrm>
          <a:prstGeom prst="rect">
            <a:avLst/>
          </a:prstGeom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9EAA51-B438-4B07-81A5-869CDD567D7D}"/>
              </a:ext>
            </a:extLst>
          </p:cNvPr>
          <p:cNvSpPr/>
          <p:nvPr/>
        </p:nvSpPr>
        <p:spPr>
          <a:xfrm>
            <a:off x="5365819" y="2270777"/>
            <a:ext cx="850392" cy="85039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26B19B-3AE6-42E9-8485-0F4A382B30DD}"/>
              </a:ext>
            </a:extLst>
          </p:cNvPr>
          <p:cNvSpPr/>
          <p:nvPr/>
        </p:nvSpPr>
        <p:spPr>
          <a:xfrm>
            <a:off x="8370827" y="2270777"/>
            <a:ext cx="850392" cy="85039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0686C0-3A1F-437B-811A-DA5582DFF040}"/>
              </a:ext>
            </a:extLst>
          </p:cNvPr>
          <p:cNvSpPr/>
          <p:nvPr/>
        </p:nvSpPr>
        <p:spPr>
          <a:xfrm>
            <a:off x="6868323" y="2270777"/>
            <a:ext cx="850392" cy="85039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Lianshi Shi</dc:creator>
  <cp:lastModifiedBy>Lianshi Shi</cp:lastModifiedBy>
  <cp:revision>4</cp:revision>
  <dcterms:created xsi:type="dcterms:W3CDTF">2019-11-22T02:17:13Z</dcterms:created>
  <dcterms:modified xsi:type="dcterms:W3CDTF">2019-11-22T03:47:12Z</dcterms:modified>
</cp:coreProperties>
</file>