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Libre Franklin"/>
      <p:regular r:id="rId26"/>
      <p:bold r:id="rId27"/>
      <p:italic r:id="rId28"/>
      <p:boldItalic r:id="rId29"/>
    </p:embeddedFont>
    <p:embeddedFont>
      <p:font typeface="Franklin Gothic"/>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LibreFranklin-regular.fntdata"/><Relationship Id="rId25" Type="http://schemas.openxmlformats.org/officeDocument/2006/relationships/slide" Target="slides/slide18.xml"/><Relationship Id="rId28" Type="http://schemas.openxmlformats.org/officeDocument/2006/relationships/font" Target="fonts/LibreFranklin-italic.fntdata"/><Relationship Id="rId27" Type="http://schemas.openxmlformats.org/officeDocument/2006/relationships/font" Target="fonts/LibreFranklin-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LibreFranklin-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FranklinGothic-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6f79ee6e1a_2_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36f79ee6e1a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72239e2a67_2_22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61" name="Google Shape;361;g372239e2a67_2_22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362" name="Google Shape;362;g372239e2a67_2_22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g372239e2a67_2_22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372239e2a67_2_22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65" name="Google Shape;365;g372239e2a67_2_22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72239e2a67_2_24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80" name="Google Shape;380;g372239e2a67_2_24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381" name="Google Shape;381;g372239e2a67_2_24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372239e2a67_2_24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g372239e2a67_2_24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84" name="Google Shape;384;g372239e2a67_2_24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72239e2a67_2_26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99" name="Google Shape;399;g372239e2a67_2_26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400" name="Google Shape;400;g372239e2a67_2_26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372239e2a67_2_26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372239e2a67_2_26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03" name="Google Shape;403;g372239e2a67_2_26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72239e2a67_2_28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17" name="Google Shape;417;g372239e2a67_2_28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418" name="Google Shape;418;g372239e2a67_2_28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g372239e2a67_2_28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372239e2a67_2_28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21" name="Google Shape;421;g372239e2a67_2_28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72239e2a67_2_29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35" name="Google Shape;435;g372239e2a67_2_29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436" name="Google Shape;436;g372239e2a67_2_29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g372239e2a67_2_29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372239e2a67_2_29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39" name="Google Shape;439;g372239e2a67_2_29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72239e2a67_2_3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53" name="Google Shape;453;g372239e2a67_2_3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454" name="Google Shape;454;g372239e2a67_2_31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g372239e2a67_2_3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372239e2a67_2_3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57" name="Google Shape;457;g372239e2a67_2_3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72239e2a67_2_33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72" name="Google Shape;472;g372239e2a67_2_33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473" name="Google Shape;473;g372239e2a67_2_33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g372239e2a67_2_33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372239e2a67_2_33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76" name="Google Shape;476;g372239e2a67_2_33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72239e2a67_2_35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91" name="Google Shape;491;g372239e2a67_2_35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492" name="Google Shape;492;g372239e2a67_2_35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g372239e2a67_2_35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372239e2a67_2_35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95" name="Google Shape;495;g372239e2a67_2_35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72239e2a67_2_37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10" name="Google Shape;510;g372239e2a67_2_37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511" name="Google Shape;511;g372239e2a67_2_37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g372239e2a67_2_37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g372239e2a67_2_37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14" name="Google Shape;514;g372239e2a67_2_37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72239e2a67_2_9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17" name="Google Shape;217;g372239e2a67_2_9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218" name="Google Shape;218;g372239e2a67_2_9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g372239e2a67_2_9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372239e2a67_2_9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21" name="Google Shape;221;g372239e2a67_2_9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72239e2a67_2_10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33" name="Google Shape;233;g372239e2a67_2_10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234" name="Google Shape;234;g372239e2a67_2_10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372239e2a67_2_10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372239e2a67_2_10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37" name="Google Shape;237;g372239e2a67_2_10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72239e2a67_2_1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51" name="Google Shape;251;g372239e2a67_2_1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252" name="Google Shape;252;g372239e2a67_2_12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g372239e2a67_2_12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372239e2a67_2_12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55" name="Google Shape;255;g372239e2a67_2_12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72239e2a67_2_14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69" name="Google Shape;269;g372239e2a67_2_14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270" name="Google Shape;270;g372239e2a67_2_14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372239e2a67_2_14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372239e2a67_2_14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73" name="Google Shape;273;g372239e2a67_2_14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72239e2a67_2_15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87" name="Google Shape;287;g372239e2a67_2_15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288" name="Google Shape;288;g372239e2a67_2_15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372239e2a67_2_15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372239e2a67_2_15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91" name="Google Shape;291;g372239e2a67_2_15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72239e2a67_2_17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05" name="Google Shape;305;g372239e2a67_2_17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306" name="Google Shape;306;g372239e2a67_2_17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372239e2a67_2_17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372239e2a67_2_17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09" name="Google Shape;309;g372239e2a67_2_17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72239e2a67_2_19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23" name="Google Shape;323;g372239e2a67_2_19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324" name="Google Shape;324;g372239e2a67_2_19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g372239e2a67_2_19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372239e2a67_2_19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27" name="Google Shape;327;g372239e2a67_2_19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72239e2a67_2_2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42" name="Google Shape;342;g372239e2a67_2_2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1.7.2013</a:t>
            </a:r>
            <a:endParaRPr/>
          </a:p>
        </p:txBody>
      </p:sp>
      <p:sp>
        <p:nvSpPr>
          <p:cNvPr id="343" name="Google Shape;343;g372239e2a67_2_21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g372239e2a67_2_2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g372239e2a67_2_2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46" name="Google Shape;346;g372239e2a67_2_2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GB"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4"/>
          <p:cNvSpPr/>
          <p:nvPr/>
        </p:nvSpPr>
        <p:spPr>
          <a:xfrm>
            <a:off x="334900" y="2314323"/>
            <a:ext cx="8474199" cy="2503612"/>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 name="Google Shape;61;p14"/>
          <p:cNvSpPr txBox="1"/>
          <p:nvPr>
            <p:ph type="ctrTitle"/>
          </p:nvPr>
        </p:nvSpPr>
        <p:spPr>
          <a:xfrm>
            <a:off x="435893" y="765323"/>
            <a:ext cx="8245162" cy="110626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 type="subTitle"/>
          </p:nvPr>
        </p:nvSpPr>
        <p:spPr>
          <a:xfrm>
            <a:off x="435896" y="1871584"/>
            <a:ext cx="8245160" cy="442741"/>
          </a:xfrm>
          <a:prstGeom prst="rect">
            <a:avLst/>
          </a:prstGeom>
          <a:noFill/>
          <a:ln>
            <a:noFill/>
          </a:ln>
        </p:spPr>
        <p:txBody>
          <a:bodyPr anchorCtr="0" anchor="t" bIns="34275" lIns="68575" spcFirstLastPara="1" rIns="68575" wrap="square" tIns="34275">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p:txBody>
      </p:sp>
      <p:sp>
        <p:nvSpPr>
          <p:cNvPr id="63" name="Google Shape;63;p14"/>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4"/>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65" name="Google Shape;65;p14"/>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435894" y="526617"/>
            <a:ext cx="8272212" cy="397722"/>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 type="body"/>
          </p:nvPr>
        </p:nvSpPr>
        <p:spPr>
          <a:xfrm>
            <a:off x="435894" y="976520"/>
            <a:ext cx="8272211" cy="3504993"/>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69" name="Google Shape;69;p15"/>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6"/>
          <p:cNvSpPr txBox="1"/>
          <p:nvPr>
            <p:ph type="title"/>
          </p:nvPr>
        </p:nvSpPr>
        <p:spPr>
          <a:xfrm>
            <a:off x="431921" y="547244"/>
            <a:ext cx="8272212" cy="44418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74" name="Google Shape;74;p16"/>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p:nvPr/>
        </p:nvSpPr>
        <p:spPr>
          <a:xfrm>
            <a:off x="335863" y="3856481"/>
            <a:ext cx="8468145" cy="94412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7" name="Google Shape;77;p17"/>
          <p:cNvSpPr txBox="1"/>
          <p:nvPr>
            <p:ph type="title"/>
          </p:nvPr>
        </p:nvSpPr>
        <p:spPr>
          <a:xfrm>
            <a:off x="435895" y="1795463"/>
            <a:ext cx="8272211" cy="16106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2700"/>
              <a:buFont typeface="Franklin Gothic"/>
              <a:buNone/>
              <a:defRPr b="0" sz="270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 type="body"/>
          </p:nvPr>
        </p:nvSpPr>
        <p:spPr>
          <a:xfrm>
            <a:off x="435894" y="3406063"/>
            <a:ext cx="8272211" cy="450417"/>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300"/>
              </a:spcBef>
              <a:spcAft>
                <a:spcPts val="0"/>
              </a:spcAft>
              <a:buSzPts val="1200"/>
              <a:buNone/>
              <a:defRPr sz="1400" cap="none">
                <a:solidFill>
                  <a:schemeClr val="accent1"/>
                </a:solidFill>
              </a:defRPr>
            </a:lvl1pPr>
            <a:lvl2pPr indent="-228600" lvl="1" marL="914400" algn="l">
              <a:spcBef>
                <a:spcPts val="500"/>
              </a:spcBef>
              <a:spcAft>
                <a:spcPts val="0"/>
              </a:spcAft>
              <a:buSzPts val="1200"/>
              <a:buNone/>
              <a:defRPr sz="1400">
                <a:solidFill>
                  <a:srgbClr val="888888"/>
                </a:solidFill>
              </a:defRPr>
            </a:lvl2pPr>
            <a:lvl3pPr indent="-228600" lvl="2" marL="1371600" algn="l">
              <a:spcBef>
                <a:spcPts val="500"/>
              </a:spcBef>
              <a:spcAft>
                <a:spcPts val="0"/>
              </a:spcAft>
              <a:buSzPts val="1100"/>
              <a:buNone/>
              <a:defRPr sz="1200">
                <a:solidFill>
                  <a:srgbClr val="888888"/>
                </a:solidFill>
              </a:defRPr>
            </a:lvl3pPr>
            <a:lvl4pPr indent="-228600" lvl="3" marL="1828800" algn="l">
              <a:spcBef>
                <a:spcPts val="500"/>
              </a:spcBef>
              <a:spcAft>
                <a:spcPts val="0"/>
              </a:spcAft>
              <a:buSzPts val="1000"/>
              <a:buNone/>
              <a:defRPr sz="1100">
                <a:solidFill>
                  <a:srgbClr val="888888"/>
                </a:solidFill>
              </a:defRPr>
            </a:lvl4pPr>
            <a:lvl5pPr indent="-228600" lvl="4" marL="2286000" algn="l">
              <a:spcBef>
                <a:spcPts val="500"/>
              </a:spcBef>
              <a:spcAft>
                <a:spcPts val="0"/>
              </a:spcAft>
              <a:buSzPts val="1000"/>
              <a:buNone/>
              <a:defRPr sz="1100">
                <a:solidFill>
                  <a:srgbClr val="888888"/>
                </a:solidFill>
              </a:defRPr>
            </a:lvl5pPr>
            <a:lvl6pPr indent="-228600" lvl="5" marL="2743200" algn="l">
              <a:spcBef>
                <a:spcPts val="500"/>
              </a:spcBef>
              <a:spcAft>
                <a:spcPts val="0"/>
              </a:spcAft>
              <a:buSzPts val="1000"/>
              <a:buNone/>
              <a:defRPr sz="1100">
                <a:solidFill>
                  <a:srgbClr val="888888"/>
                </a:solidFill>
              </a:defRPr>
            </a:lvl6pPr>
            <a:lvl7pPr indent="-228600" lvl="6" marL="3200400" algn="l">
              <a:spcBef>
                <a:spcPts val="500"/>
              </a:spcBef>
              <a:spcAft>
                <a:spcPts val="0"/>
              </a:spcAft>
              <a:buSzPts val="1000"/>
              <a:buNone/>
              <a:defRPr sz="1100">
                <a:solidFill>
                  <a:srgbClr val="888888"/>
                </a:solidFill>
              </a:defRPr>
            </a:lvl7pPr>
            <a:lvl8pPr indent="-228600" lvl="7" marL="3657600" algn="l">
              <a:spcBef>
                <a:spcPts val="500"/>
              </a:spcBef>
              <a:spcAft>
                <a:spcPts val="0"/>
              </a:spcAft>
              <a:buSzPts val="1000"/>
              <a:buNone/>
              <a:defRPr sz="1100">
                <a:solidFill>
                  <a:srgbClr val="888888"/>
                </a:solidFill>
              </a:defRPr>
            </a:lvl8pPr>
            <a:lvl9pPr indent="-228600" lvl="8" marL="4114800" algn="l">
              <a:spcBef>
                <a:spcPts val="500"/>
              </a:spcBef>
              <a:spcAft>
                <a:spcPts val="500"/>
              </a:spcAft>
              <a:buSzPts val="1000"/>
              <a:buNone/>
              <a:defRPr sz="1100">
                <a:solidFill>
                  <a:srgbClr val="888888"/>
                </a:solidFill>
              </a:defRPr>
            </a:lvl9pPr>
          </a:lstStyle>
          <a:p/>
        </p:txBody>
      </p:sp>
      <p:sp>
        <p:nvSpPr>
          <p:cNvPr id="79" name="Google Shape;79;p17"/>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81" name="Google Shape;81;p17"/>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8"/>
          <p:cNvSpPr txBox="1"/>
          <p:nvPr>
            <p:ph type="title"/>
          </p:nvPr>
        </p:nvSpPr>
        <p:spPr>
          <a:xfrm>
            <a:off x="435895" y="547244"/>
            <a:ext cx="8272212" cy="369641"/>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 type="body"/>
          </p:nvPr>
        </p:nvSpPr>
        <p:spPr>
          <a:xfrm>
            <a:off x="435895" y="1043609"/>
            <a:ext cx="3896075" cy="3352179"/>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85" name="Google Shape;85;p18"/>
          <p:cNvSpPr txBox="1"/>
          <p:nvPr>
            <p:ph idx="2" type="body"/>
          </p:nvPr>
        </p:nvSpPr>
        <p:spPr>
          <a:xfrm>
            <a:off x="4812029" y="1043609"/>
            <a:ext cx="3896077" cy="3352179"/>
          </a:xfrm>
          <a:prstGeom prst="rect">
            <a:avLst/>
          </a:prstGeom>
          <a:noFill/>
          <a:ln>
            <a:noFill/>
          </a:ln>
        </p:spPr>
        <p:txBody>
          <a:bodyPr anchorCtr="0" anchor="ctr"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86" name="Google Shape;86;p18"/>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8"/>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88" name="Google Shape;88;p18"/>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9" name="Shape 89"/>
        <p:cNvGrpSpPr/>
        <p:nvPr/>
      </p:nvGrpSpPr>
      <p:grpSpPr>
        <a:xfrm>
          <a:off x="0" y="0"/>
          <a:ext cx="0" cy="0"/>
          <a:chOff x="0" y="0"/>
          <a:chExt cx="0" cy="0"/>
        </a:xfrm>
      </p:grpSpPr>
      <p:sp>
        <p:nvSpPr>
          <p:cNvPr id="90" name="Google Shape;90;p19"/>
          <p:cNvSpPr txBox="1"/>
          <p:nvPr>
            <p:ph type="title"/>
          </p:nvPr>
        </p:nvSpPr>
        <p:spPr>
          <a:xfrm>
            <a:off x="435895" y="547244"/>
            <a:ext cx="8272212" cy="741249"/>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9"/>
          <p:cNvSpPr txBox="1"/>
          <p:nvPr>
            <p:ph idx="1" type="body"/>
          </p:nvPr>
        </p:nvSpPr>
        <p:spPr>
          <a:xfrm>
            <a:off x="435893" y="1688168"/>
            <a:ext cx="3896077" cy="418338"/>
          </a:xfrm>
          <a:prstGeom prst="rect">
            <a:avLst/>
          </a:prstGeom>
          <a:noFill/>
          <a:ln>
            <a:noFill/>
          </a:ln>
        </p:spPr>
        <p:txBody>
          <a:bodyPr anchorCtr="0" anchor="ctr" bIns="34275" lIns="68575" spcFirstLastPara="1" rIns="68575" wrap="square" tIns="34275">
            <a:noAutofit/>
          </a:bodyPr>
          <a:lstStyle>
            <a:lvl1pPr indent="-228600" lvl="0" marL="457200" algn="l">
              <a:lnSpc>
                <a:spcPct val="110000"/>
              </a:lnSpc>
              <a:spcBef>
                <a:spcPts val="300"/>
              </a:spcBef>
              <a:spcAft>
                <a:spcPts val="0"/>
              </a:spcAft>
              <a:buSzPts val="1400"/>
              <a:buNone/>
              <a:defRPr b="0" sz="1500">
                <a:solidFill>
                  <a:srgbClr val="3F3F3F"/>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92" name="Google Shape;92;p19"/>
          <p:cNvSpPr txBox="1"/>
          <p:nvPr>
            <p:ph idx="2" type="body"/>
          </p:nvPr>
        </p:nvSpPr>
        <p:spPr>
          <a:xfrm>
            <a:off x="435895" y="2194539"/>
            <a:ext cx="3896075" cy="220124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93" name="Google Shape;93;p19"/>
          <p:cNvSpPr txBox="1"/>
          <p:nvPr>
            <p:ph idx="3" type="body"/>
          </p:nvPr>
        </p:nvSpPr>
        <p:spPr>
          <a:xfrm>
            <a:off x="4812029" y="1688169"/>
            <a:ext cx="3896078" cy="415030"/>
          </a:xfrm>
          <a:prstGeom prst="rect">
            <a:avLst/>
          </a:prstGeom>
          <a:noFill/>
          <a:ln>
            <a:noFill/>
          </a:ln>
        </p:spPr>
        <p:txBody>
          <a:bodyPr anchorCtr="0" anchor="ctr" bIns="34275" lIns="68575" spcFirstLastPara="1" rIns="68575" wrap="square" tIns="34275">
            <a:noAutofit/>
          </a:bodyPr>
          <a:lstStyle>
            <a:lvl1pPr indent="-228600" lvl="0" marL="457200" marR="0" algn="l">
              <a:lnSpc>
                <a:spcPct val="100000"/>
              </a:lnSpc>
              <a:spcBef>
                <a:spcPts val="300"/>
              </a:spcBef>
              <a:spcAft>
                <a:spcPts val="0"/>
              </a:spcAft>
              <a:buClr>
                <a:schemeClr val="accent1"/>
              </a:buClr>
              <a:buSzPts val="1400"/>
              <a:buFont typeface="Noto Sans Symbols"/>
              <a:buNone/>
              <a:defRPr b="0" sz="1500">
                <a:solidFill>
                  <a:srgbClr val="3F3F3F"/>
                </a:solidFill>
              </a:defRPr>
            </a:lvl1pPr>
            <a:lvl2pPr indent="-228600" lvl="1" marL="914400" algn="l">
              <a:spcBef>
                <a:spcPts val="500"/>
              </a:spcBef>
              <a:spcAft>
                <a:spcPts val="0"/>
              </a:spcAft>
              <a:buSzPts val="1400"/>
              <a:buNone/>
              <a:defRPr b="1" sz="1500"/>
            </a:lvl2pPr>
            <a:lvl3pPr indent="-228600" lvl="2" marL="1371600" algn="l">
              <a:spcBef>
                <a:spcPts val="500"/>
              </a:spcBef>
              <a:spcAft>
                <a:spcPts val="0"/>
              </a:spcAft>
              <a:buSzPts val="1200"/>
              <a:buNone/>
              <a:defRPr b="1" sz="1400"/>
            </a:lvl3pPr>
            <a:lvl4pPr indent="-228600" lvl="3" marL="1828800" algn="l">
              <a:spcBef>
                <a:spcPts val="500"/>
              </a:spcBef>
              <a:spcAft>
                <a:spcPts val="0"/>
              </a:spcAft>
              <a:buSzPts val="1100"/>
              <a:buNone/>
              <a:defRPr b="1" sz="1200"/>
            </a:lvl4pPr>
            <a:lvl5pPr indent="-228600" lvl="4" marL="2286000" algn="l">
              <a:spcBef>
                <a:spcPts val="500"/>
              </a:spcBef>
              <a:spcAft>
                <a:spcPts val="0"/>
              </a:spcAft>
              <a:buSzPts val="1100"/>
              <a:buNone/>
              <a:defRPr b="1" sz="1200"/>
            </a:lvl5pPr>
            <a:lvl6pPr indent="-228600" lvl="5" marL="2743200" algn="l">
              <a:spcBef>
                <a:spcPts val="500"/>
              </a:spcBef>
              <a:spcAft>
                <a:spcPts val="0"/>
              </a:spcAft>
              <a:buSzPts val="1100"/>
              <a:buNone/>
              <a:defRPr b="1" sz="1200"/>
            </a:lvl6pPr>
            <a:lvl7pPr indent="-228600" lvl="6" marL="3200400" algn="l">
              <a:spcBef>
                <a:spcPts val="500"/>
              </a:spcBef>
              <a:spcAft>
                <a:spcPts val="0"/>
              </a:spcAft>
              <a:buSzPts val="1100"/>
              <a:buNone/>
              <a:defRPr b="1" sz="1200"/>
            </a:lvl7pPr>
            <a:lvl8pPr indent="-228600" lvl="7" marL="3657600" algn="l">
              <a:spcBef>
                <a:spcPts val="500"/>
              </a:spcBef>
              <a:spcAft>
                <a:spcPts val="0"/>
              </a:spcAft>
              <a:buSzPts val="1100"/>
              <a:buNone/>
              <a:defRPr b="1" sz="1200"/>
            </a:lvl8pPr>
            <a:lvl9pPr indent="-228600" lvl="8" marL="4114800" algn="l">
              <a:spcBef>
                <a:spcPts val="500"/>
              </a:spcBef>
              <a:spcAft>
                <a:spcPts val="500"/>
              </a:spcAft>
              <a:buSzPts val="1100"/>
              <a:buNone/>
              <a:defRPr b="1" sz="1200"/>
            </a:lvl9pPr>
          </a:lstStyle>
          <a:p/>
        </p:txBody>
      </p:sp>
      <p:sp>
        <p:nvSpPr>
          <p:cNvPr id="94" name="Google Shape;94;p19"/>
          <p:cNvSpPr txBox="1"/>
          <p:nvPr>
            <p:ph idx="4" type="body"/>
          </p:nvPr>
        </p:nvSpPr>
        <p:spPr>
          <a:xfrm>
            <a:off x="4812028" y="2194539"/>
            <a:ext cx="3896078" cy="220124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95" name="Google Shape;95;p19"/>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97" name="Google Shape;97;p19"/>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01" name="Google Shape;101;p20"/>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p:nvPr/>
        </p:nvSpPr>
        <p:spPr>
          <a:xfrm>
            <a:off x="335863" y="450900"/>
            <a:ext cx="2762042" cy="4361606"/>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4" name="Google Shape;104;p21"/>
          <p:cNvSpPr txBox="1"/>
          <p:nvPr>
            <p:ph type="title"/>
          </p:nvPr>
        </p:nvSpPr>
        <p:spPr>
          <a:xfrm>
            <a:off x="575893" y="700088"/>
            <a:ext cx="2273889" cy="129181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FFFFFF"/>
              </a:buClr>
              <a:buSzPts val="1800"/>
              <a:buFont typeface="Franklin Gothic"/>
              <a:buNone/>
              <a:defRPr b="0" sz="180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 type="body"/>
          </p:nvPr>
        </p:nvSpPr>
        <p:spPr>
          <a:xfrm>
            <a:off x="3675696" y="884872"/>
            <a:ext cx="4988243" cy="3493662"/>
          </a:xfrm>
          <a:prstGeom prst="rect">
            <a:avLst/>
          </a:prstGeom>
          <a:noFill/>
          <a:ln>
            <a:noFill/>
          </a:ln>
        </p:spPr>
        <p:txBody>
          <a:bodyPr anchorCtr="0" anchor="ctr" bIns="34275" lIns="68575" spcFirstLastPara="1" rIns="68575" wrap="square" tIns="34275">
            <a:normAutofit/>
          </a:bodyPr>
          <a:lstStyle>
            <a:lvl1pPr indent="-317500" lvl="0" marL="457200" algn="l">
              <a:lnSpc>
                <a:spcPct val="110000"/>
              </a:lnSpc>
              <a:spcBef>
                <a:spcPts val="300"/>
              </a:spcBef>
              <a:spcAft>
                <a:spcPts val="0"/>
              </a:spcAft>
              <a:buSzPts val="1400"/>
              <a:buChar char="◼"/>
              <a:defRPr sz="1500">
                <a:solidFill>
                  <a:schemeClr val="dk2"/>
                </a:solidFill>
              </a:defRPr>
            </a:lvl1pPr>
            <a:lvl2pPr indent="-304800" lvl="1" marL="914400" algn="l">
              <a:spcBef>
                <a:spcPts val="500"/>
              </a:spcBef>
              <a:spcAft>
                <a:spcPts val="0"/>
              </a:spcAft>
              <a:buSzPts val="1200"/>
              <a:buChar char="◼"/>
              <a:defRPr sz="1400">
                <a:solidFill>
                  <a:schemeClr val="dk2"/>
                </a:solidFill>
              </a:defRPr>
            </a:lvl2pPr>
            <a:lvl3pPr indent="-298450" lvl="2" marL="1371600" algn="l">
              <a:spcBef>
                <a:spcPts val="500"/>
              </a:spcBef>
              <a:spcAft>
                <a:spcPts val="0"/>
              </a:spcAft>
              <a:buSzPts val="1100"/>
              <a:buChar char="◼"/>
              <a:defRPr sz="1200">
                <a:solidFill>
                  <a:schemeClr val="dk2"/>
                </a:solidFill>
              </a:defRPr>
            </a:lvl3pPr>
            <a:lvl4pPr indent="-292100" lvl="3" marL="1828800" algn="l">
              <a:spcBef>
                <a:spcPts val="500"/>
              </a:spcBef>
              <a:spcAft>
                <a:spcPts val="0"/>
              </a:spcAft>
              <a:buSzPts val="1000"/>
              <a:buChar char="◼"/>
              <a:defRPr sz="1100">
                <a:solidFill>
                  <a:schemeClr val="dk2"/>
                </a:solidFill>
              </a:defRPr>
            </a:lvl4pPr>
            <a:lvl5pPr indent="-292100" lvl="4" marL="2286000" algn="l">
              <a:spcBef>
                <a:spcPts val="500"/>
              </a:spcBef>
              <a:spcAft>
                <a:spcPts val="0"/>
              </a:spcAft>
              <a:buSzPts val="1000"/>
              <a:buChar char="◼"/>
              <a:defRPr sz="1100">
                <a:solidFill>
                  <a:schemeClr val="dk2"/>
                </a:solidFill>
              </a:defRPr>
            </a:lvl5pPr>
            <a:lvl6pPr indent="-292100" lvl="5" marL="2743200" algn="l">
              <a:spcBef>
                <a:spcPts val="500"/>
              </a:spcBef>
              <a:spcAft>
                <a:spcPts val="0"/>
              </a:spcAft>
              <a:buSzPts val="1000"/>
              <a:buChar char="◼"/>
              <a:defRPr sz="1100">
                <a:solidFill>
                  <a:schemeClr val="dk2"/>
                </a:solidFill>
              </a:defRPr>
            </a:lvl6pPr>
            <a:lvl7pPr indent="-292100" lvl="6" marL="3200400" algn="l">
              <a:spcBef>
                <a:spcPts val="500"/>
              </a:spcBef>
              <a:spcAft>
                <a:spcPts val="0"/>
              </a:spcAft>
              <a:buSzPts val="1000"/>
              <a:buChar char="◼"/>
              <a:defRPr sz="1100">
                <a:solidFill>
                  <a:schemeClr val="dk2"/>
                </a:solidFill>
              </a:defRPr>
            </a:lvl7pPr>
            <a:lvl8pPr indent="-292100" lvl="7" marL="3657600" algn="l">
              <a:spcBef>
                <a:spcPts val="500"/>
              </a:spcBef>
              <a:spcAft>
                <a:spcPts val="0"/>
              </a:spcAft>
              <a:buSzPts val="1000"/>
              <a:buChar char="◼"/>
              <a:defRPr sz="1100">
                <a:solidFill>
                  <a:schemeClr val="dk2"/>
                </a:solidFill>
              </a:defRPr>
            </a:lvl8pPr>
            <a:lvl9pPr indent="-292100" lvl="8" marL="4114800" algn="l">
              <a:spcBef>
                <a:spcPts val="500"/>
              </a:spcBef>
              <a:spcAft>
                <a:spcPts val="500"/>
              </a:spcAft>
              <a:buSzPts val="1000"/>
              <a:buChar char="◼"/>
              <a:defRPr sz="1100">
                <a:solidFill>
                  <a:schemeClr val="dk2"/>
                </a:solidFill>
              </a:defRPr>
            </a:lvl9pPr>
          </a:lstStyle>
          <a:p/>
        </p:txBody>
      </p:sp>
      <p:sp>
        <p:nvSpPr>
          <p:cNvPr id="106" name="Google Shape;106;p21"/>
          <p:cNvSpPr txBox="1"/>
          <p:nvPr>
            <p:ph idx="2" type="body"/>
          </p:nvPr>
        </p:nvSpPr>
        <p:spPr>
          <a:xfrm>
            <a:off x="575893" y="2127491"/>
            <a:ext cx="2273889" cy="2251044"/>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200"/>
              </a:spcBef>
              <a:spcAft>
                <a:spcPts val="0"/>
              </a:spcAft>
              <a:buSzPts val="1100"/>
              <a:buNone/>
              <a:defRPr sz="1200">
                <a:solidFill>
                  <a:srgbClr val="FFFFFF"/>
                </a:solidFill>
              </a:defRPr>
            </a:lvl1pPr>
            <a:lvl2pPr indent="-228600" lvl="1" marL="914400" algn="l">
              <a:spcBef>
                <a:spcPts val="500"/>
              </a:spcBef>
              <a:spcAft>
                <a:spcPts val="0"/>
              </a:spcAft>
              <a:buSzPts val="800"/>
              <a:buNone/>
              <a:defRPr sz="8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107" name="Google Shape;107;p21"/>
          <p:cNvSpPr txBox="1"/>
          <p:nvPr>
            <p:ph idx="10" type="dt"/>
          </p:nvPr>
        </p:nvSpPr>
        <p:spPr>
          <a:xfrm>
            <a:off x="5704463" y="4842687"/>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1" type="ftr"/>
          </p:nvPr>
        </p:nvSpPr>
        <p:spPr>
          <a:xfrm>
            <a:off x="435894" y="4839443"/>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09" name="Google Shape;109;p21"/>
          <p:cNvSpPr txBox="1"/>
          <p:nvPr>
            <p:ph idx="12" type="sldNum"/>
          </p:nvPr>
        </p:nvSpPr>
        <p:spPr>
          <a:xfrm>
            <a:off x="7918725" y="4842687"/>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2"/>
          <p:cNvSpPr txBox="1"/>
          <p:nvPr>
            <p:ph type="title"/>
          </p:nvPr>
        </p:nvSpPr>
        <p:spPr>
          <a:xfrm>
            <a:off x="435895" y="3520042"/>
            <a:ext cx="8272212" cy="425054"/>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800"/>
              <a:buFont typeface="Franklin Gothic"/>
              <a:buNone/>
              <a:defRPr b="0" sz="18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p:nvPr>
            <p:ph idx="2" type="pic"/>
          </p:nvPr>
        </p:nvSpPr>
        <p:spPr>
          <a:xfrm>
            <a:off x="335863" y="481013"/>
            <a:ext cx="8468144" cy="2738437"/>
          </a:xfrm>
          <a:prstGeom prst="rect">
            <a:avLst/>
          </a:prstGeom>
          <a:noFill/>
          <a:ln>
            <a:noFill/>
          </a:ln>
        </p:spPr>
      </p:sp>
      <p:sp>
        <p:nvSpPr>
          <p:cNvPr id="113" name="Google Shape;113;p22"/>
          <p:cNvSpPr txBox="1"/>
          <p:nvPr>
            <p:ph idx="1" type="body"/>
          </p:nvPr>
        </p:nvSpPr>
        <p:spPr>
          <a:xfrm>
            <a:off x="435894" y="3945095"/>
            <a:ext cx="8272213" cy="748611"/>
          </a:xfrm>
          <a:prstGeom prst="rect">
            <a:avLst/>
          </a:prstGeom>
          <a:noFill/>
          <a:ln>
            <a:noFill/>
          </a:ln>
        </p:spPr>
        <p:txBody>
          <a:bodyPr anchorCtr="0" anchor="t" bIns="34275" lIns="68575" spcFirstLastPara="1" rIns="68575" wrap="square" tIns="34275">
            <a:normAutofit/>
          </a:bodyPr>
          <a:lstStyle>
            <a:lvl1pPr indent="-228600" lvl="0" marL="457200" algn="l">
              <a:lnSpc>
                <a:spcPct val="110000"/>
              </a:lnSpc>
              <a:spcBef>
                <a:spcPts val="200"/>
              </a:spcBef>
              <a:spcAft>
                <a:spcPts val="0"/>
              </a:spcAft>
              <a:buSzPts val="1100"/>
              <a:buNone/>
              <a:defRPr sz="1200"/>
            </a:lvl1pPr>
            <a:lvl2pPr indent="-228600" lvl="1" marL="914400" algn="l">
              <a:spcBef>
                <a:spcPts val="500"/>
              </a:spcBef>
              <a:spcAft>
                <a:spcPts val="0"/>
              </a:spcAft>
              <a:buSzPts val="800"/>
              <a:buNone/>
              <a:defRPr sz="900"/>
            </a:lvl2pPr>
            <a:lvl3pPr indent="-228600" lvl="2" marL="1371600" algn="l">
              <a:spcBef>
                <a:spcPts val="500"/>
              </a:spcBef>
              <a:spcAft>
                <a:spcPts val="0"/>
              </a:spcAft>
              <a:buSzPts val="700"/>
              <a:buNone/>
              <a:defRPr sz="800"/>
            </a:lvl3pPr>
            <a:lvl4pPr indent="-228600" lvl="3" marL="1828800" algn="l">
              <a:spcBef>
                <a:spcPts val="500"/>
              </a:spcBef>
              <a:spcAft>
                <a:spcPts val="0"/>
              </a:spcAft>
              <a:buSzPts val="600"/>
              <a:buNone/>
              <a:defRPr sz="700"/>
            </a:lvl4pPr>
            <a:lvl5pPr indent="-228600" lvl="4" marL="2286000" algn="l">
              <a:spcBef>
                <a:spcPts val="500"/>
              </a:spcBef>
              <a:spcAft>
                <a:spcPts val="0"/>
              </a:spcAft>
              <a:buSzPts val="600"/>
              <a:buNone/>
              <a:defRPr sz="700"/>
            </a:lvl5pPr>
            <a:lvl6pPr indent="-228600" lvl="5" marL="2743200" algn="l">
              <a:spcBef>
                <a:spcPts val="500"/>
              </a:spcBef>
              <a:spcAft>
                <a:spcPts val="0"/>
              </a:spcAft>
              <a:buSzPts val="600"/>
              <a:buNone/>
              <a:defRPr sz="700"/>
            </a:lvl6pPr>
            <a:lvl7pPr indent="-228600" lvl="6" marL="3200400" algn="l">
              <a:spcBef>
                <a:spcPts val="500"/>
              </a:spcBef>
              <a:spcAft>
                <a:spcPts val="0"/>
              </a:spcAft>
              <a:buSzPts val="600"/>
              <a:buNone/>
              <a:defRPr sz="700"/>
            </a:lvl7pPr>
            <a:lvl8pPr indent="-228600" lvl="7" marL="3657600" algn="l">
              <a:spcBef>
                <a:spcPts val="500"/>
              </a:spcBef>
              <a:spcAft>
                <a:spcPts val="0"/>
              </a:spcAft>
              <a:buSzPts val="600"/>
              <a:buNone/>
              <a:defRPr sz="700"/>
            </a:lvl8pPr>
            <a:lvl9pPr indent="-228600" lvl="8" marL="4114800" algn="l">
              <a:spcBef>
                <a:spcPts val="500"/>
              </a:spcBef>
              <a:spcAft>
                <a:spcPts val="500"/>
              </a:spcAft>
              <a:buSzPts val="600"/>
              <a:buNone/>
              <a:defRPr sz="700"/>
            </a:lvl9pPr>
          </a:lstStyle>
          <a:p/>
        </p:txBody>
      </p:sp>
      <p:sp>
        <p:nvSpPr>
          <p:cNvPr id="114" name="Google Shape;114;p22"/>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16" name="Google Shape;116;p22"/>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 name="Shape 117"/>
        <p:cNvGrpSpPr/>
        <p:nvPr/>
      </p:nvGrpSpPr>
      <p:grpSpPr>
        <a:xfrm>
          <a:off x="0" y="0"/>
          <a:ext cx="0" cy="0"/>
          <a:chOff x="0" y="0"/>
          <a:chExt cx="0" cy="0"/>
        </a:xfrm>
      </p:grpSpPr>
      <p:sp>
        <p:nvSpPr>
          <p:cNvPr id="118" name="Google Shape;118;p23"/>
          <p:cNvSpPr txBox="1"/>
          <p:nvPr>
            <p:ph type="title"/>
          </p:nvPr>
        </p:nvSpPr>
        <p:spPr>
          <a:xfrm>
            <a:off x="435894" y="526617"/>
            <a:ext cx="8272212" cy="76035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9" name="Google Shape;119;p23"/>
          <p:cNvSpPr txBox="1"/>
          <p:nvPr>
            <p:ph idx="1" type="body"/>
          </p:nvPr>
        </p:nvSpPr>
        <p:spPr>
          <a:xfrm rot="5400000">
            <a:off x="2857180" y="-1359888"/>
            <a:ext cx="3429639" cy="8272212"/>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292100" lvl="1" marL="914400" algn="l">
              <a:spcBef>
                <a:spcPts val="500"/>
              </a:spcBef>
              <a:spcAft>
                <a:spcPts val="0"/>
              </a:spcAft>
              <a:buSzPts val="1000"/>
              <a:buChar char="◼"/>
              <a:defRPr/>
            </a:lvl2pPr>
            <a:lvl3pPr indent="-285750" lvl="2" marL="1371600" algn="l">
              <a:spcBef>
                <a:spcPts val="500"/>
              </a:spcBef>
              <a:spcAft>
                <a:spcPts val="0"/>
              </a:spcAft>
              <a:buSzPts val="900"/>
              <a:buChar char="◼"/>
              <a:defRPr/>
            </a:lvl3pPr>
            <a:lvl4pPr indent="-279400" lvl="3" marL="1828800" algn="l">
              <a:spcBef>
                <a:spcPts val="500"/>
              </a:spcBef>
              <a:spcAft>
                <a:spcPts val="0"/>
              </a:spcAft>
              <a:buSzPts val="800"/>
              <a:buChar char="◼"/>
              <a:defRPr/>
            </a:lvl4pPr>
            <a:lvl5pPr indent="-279400" lvl="4" marL="2286000" algn="l">
              <a:spcBef>
                <a:spcPts val="500"/>
              </a:spcBef>
              <a:spcAft>
                <a:spcPts val="0"/>
              </a:spcAft>
              <a:buSzPts val="8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20" name="Google Shape;120;p23"/>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22" name="Google Shape;122;p23"/>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3" name="Shape 123"/>
        <p:cNvGrpSpPr/>
        <p:nvPr/>
      </p:nvGrpSpPr>
      <p:grpSpPr>
        <a:xfrm>
          <a:off x="0" y="0"/>
          <a:ext cx="0" cy="0"/>
          <a:chOff x="0" y="0"/>
          <a:chExt cx="0" cy="0"/>
        </a:xfrm>
      </p:grpSpPr>
      <p:sp>
        <p:nvSpPr>
          <p:cNvPr id="124" name="Google Shape;124;p24"/>
          <p:cNvSpPr/>
          <p:nvPr/>
        </p:nvSpPr>
        <p:spPr>
          <a:xfrm>
            <a:off x="6043613" y="449794"/>
            <a:ext cx="2765487" cy="4362713"/>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5" name="Google Shape;125;p24"/>
          <p:cNvSpPr txBox="1"/>
          <p:nvPr>
            <p:ph type="title"/>
          </p:nvPr>
        </p:nvSpPr>
        <p:spPr>
          <a:xfrm rot="5400000">
            <a:off x="5521978" y="1278872"/>
            <a:ext cx="3605495" cy="234315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 type="body"/>
          </p:nvPr>
        </p:nvSpPr>
        <p:spPr>
          <a:xfrm rot="5400000">
            <a:off x="1464054" y="-235162"/>
            <a:ext cx="3605495" cy="5371219"/>
          </a:xfrm>
          <a:prstGeom prst="rect">
            <a:avLst/>
          </a:prstGeom>
          <a:noFill/>
          <a:ln>
            <a:noFill/>
          </a:ln>
        </p:spPr>
        <p:txBody>
          <a:bodyPr anchorCtr="0" anchor="t" bIns="34275" lIns="68575" spcFirstLastPara="1" rIns="68575" wrap="square" tIns="34275">
            <a:normAutofit/>
          </a:bodyPr>
          <a:lstStyle>
            <a:lvl1pPr indent="-304800" lvl="0" marL="457200" algn="l">
              <a:lnSpc>
                <a:spcPct val="110000"/>
              </a:lnSpc>
              <a:spcBef>
                <a:spcPts val="300"/>
              </a:spcBef>
              <a:spcAft>
                <a:spcPts val="0"/>
              </a:spcAft>
              <a:buSzPts val="1200"/>
              <a:buChar char="◼"/>
              <a:defRPr/>
            </a:lvl1pPr>
            <a:lvl2pPr indent="-304800" lvl="1" marL="914400" algn="l">
              <a:spcBef>
                <a:spcPts val="500"/>
              </a:spcBef>
              <a:spcAft>
                <a:spcPts val="0"/>
              </a:spcAft>
              <a:buSzPts val="1200"/>
              <a:buChar char="◼"/>
              <a:defRPr/>
            </a:lvl2pPr>
            <a:lvl3pPr indent="-304800" lvl="2" marL="1371600" algn="l">
              <a:spcBef>
                <a:spcPts val="500"/>
              </a:spcBef>
              <a:spcAft>
                <a:spcPts val="0"/>
              </a:spcAft>
              <a:buSzPts val="1200"/>
              <a:buChar char="◼"/>
              <a:defRPr/>
            </a:lvl3pPr>
            <a:lvl4pPr indent="-304800" lvl="3" marL="1828800" algn="l">
              <a:spcBef>
                <a:spcPts val="500"/>
              </a:spcBef>
              <a:spcAft>
                <a:spcPts val="0"/>
              </a:spcAft>
              <a:buSzPts val="1200"/>
              <a:buChar char="◼"/>
              <a:defRPr/>
            </a:lvl4pPr>
            <a:lvl5pPr indent="-304800" lvl="4" marL="2286000" algn="l">
              <a:spcBef>
                <a:spcPts val="500"/>
              </a:spcBef>
              <a:spcAft>
                <a:spcPts val="0"/>
              </a:spcAft>
              <a:buSzPts val="1200"/>
              <a:buChar char="◼"/>
              <a:defRPr/>
            </a:lvl5pPr>
            <a:lvl6pPr indent="-304800" lvl="5" marL="2743200" algn="l">
              <a:spcBef>
                <a:spcPts val="500"/>
              </a:spcBef>
              <a:spcAft>
                <a:spcPts val="0"/>
              </a:spcAft>
              <a:buSzPts val="1200"/>
              <a:buChar char="◼"/>
              <a:defRPr/>
            </a:lvl6pPr>
            <a:lvl7pPr indent="-304800" lvl="6" marL="3200400" algn="l">
              <a:spcBef>
                <a:spcPts val="500"/>
              </a:spcBef>
              <a:spcAft>
                <a:spcPts val="0"/>
              </a:spcAft>
              <a:buSzPts val="1200"/>
              <a:buChar char="◼"/>
              <a:defRPr/>
            </a:lvl7pPr>
            <a:lvl8pPr indent="-304800" lvl="7" marL="3657600" algn="l">
              <a:spcBef>
                <a:spcPts val="500"/>
              </a:spcBef>
              <a:spcAft>
                <a:spcPts val="0"/>
              </a:spcAft>
              <a:buSzPts val="1200"/>
              <a:buChar char="◼"/>
              <a:defRPr/>
            </a:lvl8pPr>
            <a:lvl9pPr indent="-304800" lvl="8" marL="4114800" algn="l">
              <a:spcBef>
                <a:spcPts val="500"/>
              </a:spcBef>
              <a:spcAft>
                <a:spcPts val="500"/>
              </a:spcAft>
              <a:buSzPts val="1200"/>
              <a:buChar char="◼"/>
              <a:defRPr/>
            </a:lvl9pPr>
          </a:lstStyle>
          <a:p/>
        </p:txBody>
      </p:sp>
      <p:sp>
        <p:nvSpPr>
          <p:cNvPr id="127" name="Google Shape;127;p24"/>
          <p:cNvSpPr/>
          <p:nvPr/>
        </p:nvSpPr>
        <p:spPr>
          <a:xfrm>
            <a:off x="334900" y="342900"/>
            <a:ext cx="2777490" cy="71248"/>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8" name="Google Shape;128;p24"/>
          <p:cNvSpPr/>
          <p:nvPr/>
        </p:nvSpPr>
        <p:spPr>
          <a:xfrm>
            <a:off x="6031610" y="340232"/>
            <a:ext cx="2777490" cy="73915"/>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9" name="Google Shape;129;p24"/>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0" name="Google Shape;130;p24"/>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4"/>
          <p:cNvSpPr txBox="1"/>
          <p:nvPr>
            <p:ph idx="11" type="ftr"/>
          </p:nvPr>
        </p:nvSpPr>
        <p:spPr>
          <a:xfrm>
            <a:off x="435894" y="4817936"/>
            <a:ext cx="5187908" cy="273844"/>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sz="1400">
                <a:solidFill>
                  <a:schemeClr val="dk1"/>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132" name="Google Shape;132;p24"/>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9" name="Shape 139"/>
        <p:cNvGrpSpPr/>
        <p:nvPr/>
      </p:nvGrpSpPr>
      <p:grpSpPr>
        <a:xfrm>
          <a:off x="0" y="0"/>
          <a:ext cx="0" cy="0"/>
          <a:chOff x="0" y="0"/>
          <a:chExt cx="0" cy="0"/>
        </a:xfrm>
      </p:grpSpPr>
      <p:sp>
        <p:nvSpPr>
          <p:cNvPr id="140" name="Google Shape;140;p2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1" name="Google Shape;141;p2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2" name="Google Shape;142;p2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3" name="Shape 143"/>
        <p:cNvGrpSpPr/>
        <p:nvPr/>
      </p:nvGrpSpPr>
      <p:grpSpPr>
        <a:xfrm>
          <a:off x="0" y="0"/>
          <a:ext cx="0" cy="0"/>
          <a:chOff x="0" y="0"/>
          <a:chExt cx="0" cy="0"/>
        </a:xfrm>
      </p:grpSpPr>
      <p:sp>
        <p:nvSpPr>
          <p:cNvPr id="144" name="Google Shape;144;p27"/>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45" name="Google Shape;145;p27"/>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146" name="Google Shape;146;p2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7" name="Google Shape;147;p2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8" name="Google Shape;148;p2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9" name="Shape 149"/>
        <p:cNvGrpSpPr/>
        <p:nvPr/>
      </p:nvGrpSpPr>
      <p:grpSpPr>
        <a:xfrm>
          <a:off x="0" y="0"/>
          <a:ext cx="0" cy="0"/>
          <a:chOff x="0" y="0"/>
          <a:chExt cx="0" cy="0"/>
        </a:xfrm>
      </p:grpSpPr>
      <p:sp>
        <p:nvSpPr>
          <p:cNvPr id="150" name="Google Shape;150;p2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51" name="Google Shape;151;p28"/>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52" name="Google Shape;152;p2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3" name="Google Shape;153;p2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4" name="Google Shape;154;p2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5" name="Shape 155"/>
        <p:cNvGrpSpPr/>
        <p:nvPr/>
      </p:nvGrpSpPr>
      <p:grpSpPr>
        <a:xfrm>
          <a:off x="0" y="0"/>
          <a:ext cx="0" cy="0"/>
          <a:chOff x="0" y="0"/>
          <a:chExt cx="0" cy="0"/>
        </a:xfrm>
      </p:grpSpPr>
      <p:sp>
        <p:nvSpPr>
          <p:cNvPr id="156" name="Google Shape;156;p29"/>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57" name="Google Shape;157;p29"/>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158" name="Google Shape;158;p2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9" name="Google Shape;159;p2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60" name="Google Shape;160;p2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1" name="Shape 161"/>
        <p:cNvGrpSpPr/>
        <p:nvPr/>
      </p:nvGrpSpPr>
      <p:grpSpPr>
        <a:xfrm>
          <a:off x="0" y="0"/>
          <a:ext cx="0" cy="0"/>
          <a:chOff x="0" y="0"/>
          <a:chExt cx="0" cy="0"/>
        </a:xfrm>
      </p:grpSpPr>
      <p:sp>
        <p:nvSpPr>
          <p:cNvPr id="162" name="Google Shape;162;p3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63" name="Google Shape;163;p30"/>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64" name="Google Shape;164;p30"/>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65" name="Google Shape;165;p3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66" name="Google Shape;166;p3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67" name="Google Shape;167;p3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8" name="Shape 168"/>
        <p:cNvGrpSpPr/>
        <p:nvPr/>
      </p:nvGrpSpPr>
      <p:grpSpPr>
        <a:xfrm>
          <a:off x="0" y="0"/>
          <a:ext cx="0" cy="0"/>
          <a:chOff x="0" y="0"/>
          <a:chExt cx="0" cy="0"/>
        </a:xfrm>
      </p:grpSpPr>
      <p:sp>
        <p:nvSpPr>
          <p:cNvPr id="169" name="Google Shape;169;p3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70" name="Google Shape;170;p31"/>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71" name="Google Shape;171;p31"/>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72" name="Google Shape;172;p31"/>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73" name="Google Shape;173;p31"/>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74" name="Google Shape;174;p3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75" name="Google Shape;175;p3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76" name="Google Shape;176;p3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sp>
        <p:nvSpPr>
          <p:cNvPr id="178" name="Google Shape;178;p32"/>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79" name="Google Shape;179;p3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80" name="Google Shape;180;p3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81" name="Google Shape;181;p3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2" name="Shape 182"/>
        <p:cNvGrpSpPr/>
        <p:nvPr/>
      </p:nvGrpSpPr>
      <p:grpSpPr>
        <a:xfrm>
          <a:off x="0" y="0"/>
          <a:ext cx="0" cy="0"/>
          <a:chOff x="0" y="0"/>
          <a:chExt cx="0" cy="0"/>
        </a:xfrm>
      </p:grpSpPr>
      <p:sp>
        <p:nvSpPr>
          <p:cNvPr id="183" name="Google Shape;183;p33"/>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84" name="Google Shape;184;p33"/>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85" name="Google Shape;185;p33"/>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86" name="Google Shape;186;p3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87" name="Google Shape;187;p3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88" name="Google Shape;188;p3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9" name="Shape 189"/>
        <p:cNvGrpSpPr/>
        <p:nvPr/>
      </p:nvGrpSpPr>
      <p:grpSpPr>
        <a:xfrm>
          <a:off x="0" y="0"/>
          <a:ext cx="0" cy="0"/>
          <a:chOff x="0" y="0"/>
          <a:chExt cx="0" cy="0"/>
        </a:xfrm>
      </p:grpSpPr>
      <p:sp>
        <p:nvSpPr>
          <p:cNvPr id="190" name="Google Shape;190;p34"/>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91" name="Google Shape;191;p34"/>
          <p:cNvSpPr/>
          <p:nvPr>
            <p:ph idx="2" type="pic"/>
          </p:nvPr>
        </p:nvSpPr>
        <p:spPr>
          <a:xfrm>
            <a:off x="896144" y="306388"/>
            <a:ext cx="2743200" cy="2057400"/>
          </a:xfrm>
          <a:prstGeom prst="rect">
            <a:avLst/>
          </a:prstGeom>
          <a:noFill/>
          <a:ln>
            <a:noFill/>
          </a:ln>
        </p:spPr>
      </p:sp>
      <p:sp>
        <p:nvSpPr>
          <p:cNvPr id="192" name="Google Shape;192;p34"/>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93" name="Google Shape;193;p3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4" name="Google Shape;194;p3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5" name="Google Shape;195;p3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6" name="Shape 196"/>
        <p:cNvGrpSpPr/>
        <p:nvPr/>
      </p:nvGrpSpPr>
      <p:grpSpPr>
        <a:xfrm>
          <a:off x="0" y="0"/>
          <a:ext cx="0" cy="0"/>
          <a:chOff x="0" y="0"/>
          <a:chExt cx="0" cy="0"/>
        </a:xfrm>
      </p:grpSpPr>
      <p:sp>
        <p:nvSpPr>
          <p:cNvPr id="197" name="Google Shape;197;p35"/>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98" name="Google Shape;198;p35"/>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99" name="Google Shape;199;p3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0" name="Google Shape;200;p3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1" name="Google Shape;201;p3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2" name="Shape 202"/>
        <p:cNvGrpSpPr/>
        <p:nvPr/>
      </p:nvGrpSpPr>
      <p:grpSpPr>
        <a:xfrm>
          <a:off x="0" y="0"/>
          <a:ext cx="0" cy="0"/>
          <a:chOff x="0" y="0"/>
          <a:chExt cx="0" cy="0"/>
        </a:xfrm>
      </p:grpSpPr>
      <p:sp>
        <p:nvSpPr>
          <p:cNvPr id="203" name="Google Shape;203;p36"/>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04" name="Google Shape;204;p36"/>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205" name="Google Shape;205;p3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6" name="Google Shape;206;p3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7" name="Google Shape;207;p3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12" cy="417860"/>
          </a:xfrm>
          <a:prstGeom prst="rect">
            <a:avLst/>
          </a:prstGeom>
          <a:noFill/>
          <a:ln>
            <a:noFill/>
          </a:ln>
        </p:spPr>
        <p:txBody>
          <a:bodyPr anchorCtr="0" anchor="b" bIns="34275" lIns="68575" spcFirstLastPara="1" rIns="68575" wrap="square" tIns="34275">
            <a:normAutofit/>
          </a:bodyPr>
          <a:lstStyle>
            <a:lvl1pPr lvl="0" marR="0" rtl="0" algn="l">
              <a:lnSpc>
                <a:spcPct val="100000"/>
              </a:lnSpc>
              <a:spcBef>
                <a:spcPts val="0"/>
              </a:spcBef>
              <a:spcAft>
                <a:spcPts val="0"/>
              </a:spcAft>
              <a:buClr>
                <a:srgbClr val="3F3F3F"/>
              </a:buClr>
              <a:buSzPts val="2100"/>
              <a:buFont typeface="Franklin Gothic"/>
              <a:buNone/>
              <a:defRPr b="0" i="0" sz="21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2" name="Google Shape;52;p13"/>
          <p:cNvSpPr txBox="1"/>
          <p:nvPr>
            <p:ph idx="1" type="body"/>
          </p:nvPr>
        </p:nvSpPr>
        <p:spPr>
          <a:xfrm>
            <a:off x="435894" y="1061399"/>
            <a:ext cx="8272212" cy="3429639"/>
          </a:xfrm>
          <a:prstGeom prst="rect">
            <a:avLst/>
          </a:prstGeom>
          <a:noFill/>
          <a:ln>
            <a:noFill/>
          </a:ln>
        </p:spPr>
        <p:txBody>
          <a:bodyPr anchorCtr="0" anchor="ctr" bIns="34275" lIns="68575" spcFirstLastPara="1" rIns="68575" wrap="square" tIns="34275">
            <a:normAutofit/>
          </a:bodyPr>
          <a:lstStyle>
            <a:lvl1pPr indent="-304800" lvl="0" marL="457200" marR="0" rtl="0" algn="l">
              <a:lnSpc>
                <a:spcPct val="110000"/>
              </a:lnSpc>
              <a:spcBef>
                <a:spcPts val="300"/>
              </a:spcBef>
              <a:spcAft>
                <a:spcPts val="0"/>
              </a:spcAft>
              <a:buClr>
                <a:schemeClr val="accent1"/>
              </a:buClr>
              <a:buSzPts val="1200"/>
              <a:buFont typeface="Noto Sans Symbols"/>
              <a:buChar char="◼"/>
              <a:defRPr b="0" i="0" sz="1300" u="none" cap="none" strike="noStrike">
                <a:solidFill>
                  <a:srgbClr val="3F3F3F"/>
                </a:solidFill>
                <a:latin typeface="Libre Franklin"/>
                <a:ea typeface="Libre Franklin"/>
                <a:cs typeface="Libre Franklin"/>
                <a:sym typeface="Libre Franklin"/>
              </a:defRPr>
            </a:lvl1pPr>
            <a:lvl2pPr indent="-292100" lvl="1" marL="914400" marR="0" rtl="0" algn="l">
              <a:spcBef>
                <a:spcPts val="500"/>
              </a:spcBef>
              <a:spcAft>
                <a:spcPts val="0"/>
              </a:spcAft>
              <a:buClr>
                <a:schemeClr val="accent1"/>
              </a:buClr>
              <a:buSzPts val="1000"/>
              <a:buFont typeface="Noto Sans Symbols"/>
              <a:buChar char="◼"/>
              <a:defRPr b="0" i="0" sz="1100" u="none" cap="none" strike="noStrike">
                <a:solidFill>
                  <a:srgbClr val="3F3F3F"/>
                </a:solidFill>
                <a:latin typeface="Libre Franklin"/>
                <a:ea typeface="Libre Franklin"/>
                <a:cs typeface="Libre Franklin"/>
                <a:sym typeface="Libre Franklin"/>
              </a:defRPr>
            </a:lvl2pPr>
            <a:lvl3pPr indent="-285750" lvl="2" marL="1371600" marR="0" rtl="0" algn="l">
              <a:spcBef>
                <a:spcPts val="500"/>
              </a:spcBef>
              <a:spcAft>
                <a:spcPts val="0"/>
              </a:spcAft>
              <a:buClr>
                <a:schemeClr val="accent1"/>
              </a:buClr>
              <a:buSzPts val="900"/>
              <a:buFont typeface="Noto Sans Symbols"/>
              <a:buChar char="◼"/>
              <a:defRPr b="0" i="0" sz="1000" u="none" cap="none" strike="noStrike">
                <a:solidFill>
                  <a:srgbClr val="3F3F3F"/>
                </a:solidFill>
                <a:latin typeface="Libre Franklin"/>
                <a:ea typeface="Libre Franklin"/>
                <a:cs typeface="Libre Franklin"/>
                <a:sym typeface="Libre Franklin"/>
              </a:defRPr>
            </a:lvl3pPr>
            <a:lvl4pPr indent="-279400" lvl="3" marL="18288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4pPr>
            <a:lvl5pPr indent="-279400" lvl="4" marL="22860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Libre Franklin"/>
                <a:ea typeface="Libre Franklin"/>
                <a:cs typeface="Libre Franklin"/>
                <a:sym typeface="Libre Franklin"/>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Libre Franklin"/>
                <a:ea typeface="Libre Franklin"/>
                <a:cs typeface="Libre Franklin"/>
                <a:sym typeface="Libre Franklin"/>
              </a:defRPr>
            </a:lvl9pPr>
          </a:lstStyle>
          <a:p/>
        </p:txBody>
      </p:sp>
      <p:sp>
        <p:nvSpPr>
          <p:cNvPr id="53" name="Google Shape;53;p13"/>
          <p:cNvSpPr txBox="1"/>
          <p:nvPr>
            <p:ph idx="10" type="dt"/>
          </p:nvPr>
        </p:nvSpPr>
        <p:spPr>
          <a:xfrm>
            <a:off x="5704463" y="4817936"/>
            <a:ext cx="2133599" cy="273844"/>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54" name="Google Shape;54;p13"/>
          <p:cNvSpPr txBox="1"/>
          <p:nvPr>
            <p:ph idx="12" type="sldNum"/>
          </p:nvPr>
        </p:nvSpPr>
        <p:spPr>
          <a:xfrm>
            <a:off x="7918725" y="4817936"/>
            <a:ext cx="789382"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7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7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7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7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7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7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7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7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GB"/>
              <a:t>‹#›</a:t>
            </a:fld>
            <a:endParaRPr/>
          </a:p>
        </p:txBody>
      </p:sp>
      <p:sp>
        <p:nvSpPr>
          <p:cNvPr id="55" name="Google Shape;55;p13"/>
          <p:cNvSpPr/>
          <p:nvPr/>
        </p:nvSpPr>
        <p:spPr>
          <a:xfrm>
            <a:off x="334900" y="342900"/>
            <a:ext cx="2777490" cy="71248"/>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 name="Google Shape;56;p13"/>
          <p:cNvSpPr/>
          <p:nvPr/>
        </p:nvSpPr>
        <p:spPr>
          <a:xfrm>
            <a:off x="6031610" y="340232"/>
            <a:ext cx="2777490" cy="73915"/>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3181373" y="342900"/>
            <a:ext cx="2777490" cy="6858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descr="Logo&#10;&#10;Description automatically generated" id="58" name="Google Shape;58;p13"/>
          <p:cNvPicPr preferRelativeResize="0"/>
          <p:nvPr/>
        </p:nvPicPr>
        <p:blipFill rotWithShape="1">
          <a:blip r:embed="rId1">
            <a:alphaModFix/>
          </a:blip>
          <a:srcRect b="0" l="0" r="0" t="0"/>
          <a:stretch/>
        </p:blipFill>
        <p:spPr>
          <a:xfrm>
            <a:off x="7863752" y="4828433"/>
            <a:ext cx="844354" cy="27384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5"/>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135" name="Google Shape;135;p25"/>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136" name="Google Shape;136;p2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37" name="Google Shape;137;p2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38" name="Google Shape;138;p2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ctrTitle"/>
          </p:nvPr>
        </p:nvSpPr>
        <p:spPr>
          <a:xfrm>
            <a:off x="1019331" y="1366226"/>
            <a:ext cx="6858000" cy="733200"/>
          </a:xfrm>
          <a:prstGeom prst="rect">
            <a:avLst/>
          </a:prstGeom>
          <a:noFill/>
          <a:ln>
            <a:noFill/>
          </a:ln>
        </p:spPr>
        <p:txBody>
          <a:bodyPr anchorCtr="0" anchor="b" bIns="34275" lIns="68575" spcFirstLastPara="1" rIns="68575" wrap="square" tIns="34275">
            <a:normAutofit/>
          </a:bodyPr>
          <a:lstStyle/>
          <a:p>
            <a:pPr indent="0" lvl="0" marL="0" rtl="0" algn="ctr">
              <a:lnSpc>
                <a:spcPct val="100000"/>
              </a:lnSpc>
              <a:spcBef>
                <a:spcPts val="0"/>
              </a:spcBef>
              <a:spcAft>
                <a:spcPts val="0"/>
              </a:spcAft>
              <a:buClr>
                <a:schemeClr val="accent1"/>
              </a:buClr>
              <a:buSzPts val="2700"/>
              <a:buFont typeface="Arial"/>
              <a:buNone/>
            </a:pPr>
            <a:r>
              <a:rPr b="1" lang="en-GB">
                <a:solidFill>
                  <a:schemeClr val="accent1"/>
                </a:solidFill>
                <a:latin typeface="Arial"/>
                <a:ea typeface="Arial"/>
                <a:cs typeface="Arial"/>
                <a:sym typeface="Arial"/>
              </a:rPr>
              <a:t>Smart Home Energy Advisor Agent  </a:t>
            </a:r>
            <a:endParaRPr/>
          </a:p>
        </p:txBody>
      </p:sp>
      <p:sp>
        <p:nvSpPr>
          <p:cNvPr id="213" name="Google Shape;213;p37"/>
          <p:cNvSpPr txBox="1"/>
          <p:nvPr/>
        </p:nvSpPr>
        <p:spPr>
          <a:xfrm>
            <a:off x="-247336" y="775741"/>
            <a:ext cx="9545100" cy="4386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i="0" lang="en-GB" sz="2400" u="none" cap="none" strike="noStrike">
                <a:solidFill>
                  <a:srgbClr val="1482AB"/>
                </a:solidFill>
                <a:latin typeface="Arial"/>
                <a:ea typeface="Arial"/>
                <a:cs typeface="Arial"/>
                <a:sym typeface="Arial"/>
              </a:rPr>
              <a:t>CAPSTONE PROJECT</a:t>
            </a:r>
            <a:endParaRPr sz="1100"/>
          </a:p>
        </p:txBody>
      </p:sp>
      <p:sp>
        <p:nvSpPr>
          <p:cNvPr id="214" name="Google Shape;214;p37"/>
          <p:cNvSpPr txBox="1"/>
          <p:nvPr/>
        </p:nvSpPr>
        <p:spPr>
          <a:xfrm>
            <a:off x="2338147" y="3439774"/>
            <a:ext cx="59850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GB" sz="1500" u="none" cap="none" strike="noStrike">
                <a:solidFill>
                  <a:srgbClr val="1482AB"/>
                </a:solidFill>
                <a:latin typeface="Arial"/>
                <a:ea typeface="Arial"/>
                <a:cs typeface="Arial"/>
                <a:sym typeface="Arial"/>
              </a:rPr>
              <a:t>Presented By:</a:t>
            </a:r>
            <a:endParaRPr sz="1100"/>
          </a:p>
          <a:p>
            <a:pPr indent="0" lvl="0" marL="0" marR="0" rtl="0" algn="l">
              <a:spcBef>
                <a:spcPts val="0"/>
              </a:spcBef>
              <a:spcAft>
                <a:spcPts val="0"/>
              </a:spcAft>
              <a:buNone/>
            </a:pPr>
            <a:r>
              <a:rPr b="1" lang="en-GB" sz="1500">
                <a:solidFill>
                  <a:srgbClr val="1482AB"/>
                </a:solidFill>
                <a:latin typeface="Arial"/>
                <a:ea typeface="Arial"/>
                <a:cs typeface="Arial"/>
                <a:sym typeface="Arial"/>
              </a:rPr>
              <a:t>1. </a:t>
            </a:r>
            <a:r>
              <a:rPr b="1" lang="en-GB" sz="1500">
                <a:solidFill>
                  <a:srgbClr val="1482AB"/>
                </a:solidFill>
              </a:rPr>
              <a:t>Ashwini Panicker- MVLU- IT (graduated)</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368" name="Google Shape;368;p46"/>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369" name="Google Shape;369;p46"/>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370" name="Google Shape;370;p46"/>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371" name="Google Shape;371;p46"/>
          <p:cNvGrpSpPr/>
          <p:nvPr/>
        </p:nvGrpSpPr>
        <p:grpSpPr>
          <a:xfrm>
            <a:off x="435894" y="480183"/>
            <a:ext cx="8272200" cy="585765"/>
            <a:chOff x="0" y="-123825"/>
            <a:chExt cx="22059201" cy="1562041"/>
          </a:xfrm>
        </p:grpSpPr>
        <p:sp>
          <p:nvSpPr>
            <p:cNvPr id="372" name="Google Shape;372;p46"/>
            <p:cNvSpPr/>
            <p:nvPr/>
          </p:nvSpPr>
          <p:spPr>
            <a:xfrm>
              <a:off x="0" y="0"/>
              <a:ext cx="22059201" cy="1438216"/>
            </a:xfrm>
            <a:custGeom>
              <a:rect b="b" l="l" r="r" t="t"/>
              <a:pathLst>
                <a:path extrusionOk="0" h="1438216" w="22059201">
                  <a:moveTo>
                    <a:pt x="0" y="0"/>
                  </a:moveTo>
                  <a:lnTo>
                    <a:pt x="22059201" y="0"/>
                  </a:lnTo>
                  <a:lnTo>
                    <a:pt x="22059201" y="1438216"/>
                  </a:lnTo>
                  <a:lnTo>
                    <a:pt x="0" y="1438216"/>
                  </a:lnTo>
                  <a:close/>
                </a:path>
              </a:pathLst>
            </a:custGeom>
            <a:solidFill>
              <a:srgbClr val="000000">
                <a:alpha val="0"/>
              </a:srgbClr>
            </a:solidFill>
            <a:ln>
              <a:noFill/>
            </a:ln>
          </p:spPr>
        </p:sp>
        <p:sp>
          <p:nvSpPr>
            <p:cNvPr id="373" name="Google Shape;373;p46"/>
            <p:cNvSpPr txBox="1"/>
            <p:nvPr/>
          </p:nvSpPr>
          <p:spPr>
            <a:xfrm>
              <a:off x="0" y="-123825"/>
              <a:ext cx="22059200" cy="1562041"/>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900" u="none" cap="none" strike="noStrike">
                  <a:solidFill>
                    <a:srgbClr val="1CADE4"/>
                  </a:solidFill>
                  <a:latin typeface="Arial"/>
                  <a:ea typeface="Arial"/>
                  <a:cs typeface="Arial"/>
                  <a:sym typeface="Arial"/>
                </a:rPr>
                <a:t>RESULT</a:t>
              </a:r>
              <a:endParaRPr sz="700"/>
            </a:p>
          </p:txBody>
        </p:sp>
      </p:grpSp>
      <p:grpSp>
        <p:nvGrpSpPr>
          <p:cNvPr id="374" name="Google Shape;374;p46"/>
          <p:cNvGrpSpPr/>
          <p:nvPr/>
        </p:nvGrpSpPr>
        <p:grpSpPr>
          <a:xfrm>
            <a:off x="435894" y="958661"/>
            <a:ext cx="8272200" cy="3522759"/>
            <a:chOff x="0" y="-47625"/>
            <a:chExt cx="22059201" cy="9394025"/>
          </a:xfrm>
        </p:grpSpPr>
        <p:sp>
          <p:nvSpPr>
            <p:cNvPr id="375" name="Google Shape;375;p46"/>
            <p:cNvSpPr/>
            <p:nvPr/>
          </p:nvSpPr>
          <p:spPr>
            <a:xfrm>
              <a:off x="0" y="0"/>
              <a:ext cx="22059201" cy="9346400"/>
            </a:xfrm>
            <a:custGeom>
              <a:rect b="b" l="l" r="r" t="t"/>
              <a:pathLst>
                <a:path extrusionOk="0" h="9346400" w="22059201">
                  <a:moveTo>
                    <a:pt x="0" y="0"/>
                  </a:moveTo>
                  <a:lnTo>
                    <a:pt x="22059201" y="0"/>
                  </a:lnTo>
                  <a:lnTo>
                    <a:pt x="22059201" y="9346400"/>
                  </a:lnTo>
                  <a:lnTo>
                    <a:pt x="0" y="9346400"/>
                  </a:lnTo>
                  <a:close/>
                </a:path>
              </a:pathLst>
            </a:custGeom>
            <a:solidFill>
              <a:srgbClr val="000000">
                <a:alpha val="0"/>
              </a:srgbClr>
            </a:solidFill>
            <a:ln>
              <a:noFill/>
            </a:ln>
          </p:spPr>
        </p:sp>
        <p:sp>
          <p:nvSpPr>
            <p:cNvPr id="376" name="Google Shape;376;p46"/>
            <p:cNvSpPr txBox="1"/>
            <p:nvPr/>
          </p:nvSpPr>
          <p:spPr>
            <a:xfrm>
              <a:off x="0" y="-47625"/>
              <a:ext cx="22059200" cy="9394025"/>
            </a:xfrm>
            <a:prstGeom prst="rect">
              <a:avLst/>
            </a:prstGeom>
            <a:noFill/>
            <a:ln>
              <a:noFill/>
            </a:ln>
          </p:spPr>
          <p:txBody>
            <a:bodyPr anchorCtr="0" anchor="ctr" bIns="0" lIns="0" spcFirstLastPara="1" rIns="0" wrap="square" tIns="0">
              <a:noAutofit/>
            </a:bodyPr>
            <a:lstStyle/>
            <a:p>
              <a:pPr indent="0" lvl="0" marL="0" marR="0" rtl="0" algn="l">
                <a:lnSpc>
                  <a:spcPct val="2640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77" name="Google Shape;377;p46"/>
          <p:cNvSpPr/>
          <p:nvPr/>
        </p:nvSpPr>
        <p:spPr>
          <a:xfrm>
            <a:off x="2157612" y="975609"/>
            <a:ext cx="4865024" cy="3513101"/>
          </a:xfrm>
          <a:custGeom>
            <a:rect b="b" l="l" r="r" t="t"/>
            <a:pathLst>
              <a:path extrusionOk="0" h="4896509" w="6780800">
                <a:moveTo>
                  <a:pt x="6754091" y="1855654"/>
                </a:moveTo>
                <a:cubicBezTo>
                  <a:pt x="6751114" y="1448810"/>
                  <a:pt x="6727301" y="956470"/>
                  <a:pt x="6727301" y="514248"/>
                </a:cubicBezTo>
                <a:cubicBezTo>
                  <a:pt x="6727301" y="393374"/>
                  <a:pt x="6724324" y="151626"/>
                  <a:pt x="6709441" y="30752"/>
                </a:cubicBezTo>
                <a:cubicBezTo>
                  <a:pt x="6352239" y="30752"/>
                  <a:pt x="5968247" y="1270"/>
                  <a:pt x="5608069" y="1270"/>
                </a:cubicBezTo>
                <a:cubicBezTo>
                  <a:pt x="3735736" y="7166"/>
                  <a:pt x="1881263" y="0"/>
                  <a:pt x="11907" y="1270"/>
                </a:cubicBezTo>
                <a:cubicBezTo>
                  <a:pt x="11907" y="396322"/>
                  <a:pt x="0" y="835596"/>
                  <a:pt x="2977" y="1230647"/>
                </a:cubicBezTo>
                <a:cubicBezTo>
                  <a:pt x="8931" y="1967684"/>
                  <a:pt x="17861" y="2707669"/>
                  <a:pt x="17861" y="3444706"/>
                </a:cubicBezTo>
                <a:cubicBezTo>
                  <a:pt x="17861" y="3801431"/>
                  <a:pt x="14884" y="4155209"/>
                  <a:pt x="32744" y="4511934"/>
                </a:cubicBezTo>
                <a:cubicBezTo>
                  <a:pt x="38697" y="4626912"/>
                  <a:pt x="44651" y="4738942"/>
                  <a:pt x="56557" y="4853920"/>
                </a:cubicBezTo>
                <a:cubicBezTo>
                  <a:pt x="449479" y="4859816"/>
                  <a:pt x="839425" y="4868660"/>
                  <a:pt x="1232347" y="4880453"/>
                </a:cubicBezTo>
                <a:cubicBezTo>
                  <a:pt x="2277162" y="4896509"/>
                  <a:pt x="3292210" y="4862764"/>
                  <a:pt x="4369769" y="4883401"/>
                </a:cubicBezTo>
                <a:cubicBezTo>
                  <a:pt x="5182403" y="4891429"/>
                  <a:pt x="5980154" y="4853920"/>
                  <a:pt x="6775721" y="4853920"/>
                </a:cubicBezTo>
                <a:cubicBezTo>
                  <a:pt x="6775721" y="4815594"/>
                  <a:pt x="6776991" y="4591534"/>
                  <a:pt x="6778261" y="4553209"/>
                </a:cubicBezTo>
                <a:cubicBezTo>
                  <a:pt x="6780801" y="4323253"/>
                  <a:pt x="6766831" y="3892824"/>
                  <a:pt x="6768101" y="3662868"/>
                </a:cubicBezTo>
                <a:cubicBezTo>
                  <a:pt x="6774451" y="2716513"/>
                  <a:pt x="6760044" y="2672291"/>
                  <a:pt x="6754091" y="1855654"/>
                </a:cubicBezTo>
                <a:close/>
              </a:path>
            </a:pathLst>
          </a:custGeom>
          <a:blipFill rotWithShape="1">
            <a:blip r:embed="rId4">
              <a:alphaModFix/>
            </a:blip>
            <a:stretch>
              <a:fillRect b="-68" l="-837" r="-854" t="-6"/>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387" name="Google Shape;387;p47"/>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388" name="Google Shape;388;p47"/>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389" name="Google Shape;389;p47"/>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390" name="Google Shape;390;p47"/>
          <p:cNvGrpSpPr/>
          <p:nvPr/>
        </p:nvGrpSpPr>
        <p:grpSpPr>
          <a:xfrm>
            <a:off x="435894" y="480183"/>
            <a:ext cx="8272200" cy="585765"/>
            <a:chOff x="0" y="-123825"/>
            <a:chExt cx="22059201" cy="1562041"/>
          </a:xfrm>
        </p:grpSpPr>
        <p:sp>
          <p:nvSpPr>
            <p:cNvPr id="391" name="Google Shape;391;p47"/>
            <p:cNvSpPr/>
            <p:nvPr/>
          </p:nvSpPr>
          <p:spPr>
            <a:xfrm>
              <a:off x="0" y="0"/>
              <a:ext cx="22059201" cy="1438216"/>
            </a:xfrm>
            <a:custGeom>
              <a:rect b="b" l="l" r="r" t="t"/>
              <a:pathLst>
                <a:path extrusionOk="0" h="1438216" w="22059201">
                  <a:moveTo>
                    <a:pt x="0" y="0"/>
                  </a:moveTo>
                  <a:lnTo>
                    <a:pt x="22059201" y="0"/>
                  </a:lnTo>
                  <a:lnTo>
                    <a:pt x="22059201" y="1438216"/>
                  </a:lnTo>
                  <a:lnTo>
                    <a:pt x="0" y="1438216"/>
                  </a:lnTo>
                  <a:close/>
                </a:path>
              </a:pathLst>
            </a:custGeom>
            <a:solidFill>
              <a:srgbClr val="000000">
                <a:alpha val="0"/>
              </a:srgbClr>
            </a:solidFill>
            <a:ln>
              <a:noFill/>
            </a:ln>
          </p:spPr>
        </p:sp>
        <p:sp>
          <p:nvSpPr>
            <p:cNvPr id="392" name="Google Shape;392;p47"/>
            <p:cNvSpPr txBox="1"/>
            <p:nvPr/>
          </p:nvSpPr>
          <p:spPr>
            <a:xfrm>
              <a:off x="0" y="-123825"/>
              <a:ext cx="22059200" cy="1562041"/>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900" u="none" cap="none" strike="noStrike">
                  <a:solidFill>
                    <a:srgbClr val="1CADE4"/>
                  </a:solidFill>
                  <a:latin typeface="Arial"/>
                  <a:ea typeface="Arial"/>
                  <a:cs typeface="Arial"/>
                  <a:sym typeface="Arial"/>
                </a:rPr>
                <a:t>RESULT</a:t>
              </a:r>
              <a:endParaRPr sz="700"/>
            </a:p>
          </p:txBody>
        </p:sp>
      </p:grpSp>
      <p:grpSp>
        <p:nvGrpSpPr>
          <p:cNvPr id="393" name="Google Shape;393;p47"/>
          <p:cNvGrpSpPr/>
          <p:nvPr/>
        </p:nvGrpSpPr>
        <p:grpSpPr>
          <a:xfrm>
            <a:off x="435894" y="958661"/>
            <a:ext cx="8272200" cy="3522759"/>
            <a:chOff x="0" y="-47625"/>
            <a:chExt cx="22059201" cy="9394025"/>
          </a:xfrm>
        </p:grpSpPr>
        <p:sp>
          <p:nvSpPr>
            <p:cNvPr id="394" name="Google Shape;394;p47"/>
            <p:cNvSpPr/>
            <p:nvPr/>
          </p:nvSpPr>
          <p:spPr>
            <a:xfrm>
              <a:off x="0" y="0"/>
              <a:ext cx="22059201" cy="9346400"/>
            </a:xfrm>
            <a:custGeom>
              <a:rect b="b" l="l" r="r" t="t"/>
              <a:pathLst>
                <a:path extrusionOk="0" h="9346400" w="22059201">
                  <a:moveTo>
                    <a:pt x="0" y="0"/>
                  </a:moveTo>
                  <a:lnTo>
                    <a:pt x="22059201" y="0"/>
                  </a:lnTo>
                  <a:lnTo>
                    <a:pt x="22059201" y="9346400"/>
                  </a:lnTo>
                  <a:lnTo>
                    <a:pt x="0" y="9346400"/>
                  </a:lnTo>
                  <a:close/>
                </a:path>
              </a:pathLst>
            </a:custGeom>
            <a:solidFill>
              <a:srgbClr val="000000">
                <a:alpha val="0"/>
              </a:srgbClr>
            </a:solidFill>
            <a:ln>
              <a:noFill/>
            </a:ln>
          </p:spPr>
        </p:sp>
        <p:sp>
          <p:nvSpPr>
            <p:cNvPr id="395" name="Google Shape;395;p47"/>
            <p:cNvSpPr txBox="1"/>
            <p:nvPr/>
          </p:nvSpPr>
          <p:spPr>
            <a:xfrm>
              <a:off x="0" y="-47625"/>
              <a:ext cx="22059200" cy="9394025"/>
            </a:xfrm>
            <a:prstGeom prst="rect">
              <a:avLst/>
            </a:prstGeom>
            <a:noFill/>
            <a:ln>
              <a:noFill/>
            </a:ln>
          </p:spPr>
          <p:txBody>
            <a:bodyPr anchorCtr="0" anchor="ctr" bIns="0" lIns="0" spcFirstLastPara="1" rIns="0" wrap="square" tIns="0">
              <a:noAutofit/>
            </a:bodyPr>
            <a:lstStyle/>
            <a:p>
              <a:pPr indent="0" lvl="0" marL="0" marR="0" rtl="0" algn="l">
                <a:lnSpc>
                  <a:spcPct val="2640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96" name="Google Shape;396;p47"/>
          <p:cNvSpPr/>
          <p:nvPr/>
        </p:nvSpPr>
        <p:spPr>
          <a:xfrm>
            <a:off x="252963" y="1308115"/>
            <a:ext cx="8698480" cy="2637433"/>
          </a:xfrm>
          <a:custGeom>
            <a:rect b="b" l="l" r="r" t="t"/>
            <a:pathLst>
              <a:path extrusionOk="0" h="2115820" w="6978157">
                <a:moveTo>
                  <a:pt x="6951186" y="800100"/>
                </a:moveTo>
                <a:cubicBezTo>
                  <a:pt x="6948122" y="624840"/>
                  <a:pt x="6923614" y="412750"/>
                  <a:pt x="6923614" y="222250"/>
                </a:cubicBezTo>
                <a:cubicBezTo>
                  <a:pt x="6923614" y="170180"/>
                  <a:pt x="6920550" y="66040"/>
                  <a:pt x="6905232" y="13970"/>
                </a:cubicBezTo>
                <a:cubicBezTo>
                  <a:pt x="6537607" y="13970"/>
                  <a:pt x="6142410" y="1270"/>
                  <a:pt x="5771721" y="1270"/>
                </a:cubicBezTo>
                <a:cubicBezTo>
                  <a:pt x="3844750" y="3810"/>
                  <a:pt x="1936161" y="0"/>
                  <a:pt x="12254" y="1270"/>
                </a:cubicBezTo>
                <a:cubicBezTo>
                  <a:pt x="12254" y="171450"/>
                  <a:pt x="0" y="360680"/>
                  <a:pt x="3064" y="530860"/>
                </a:cubicBezTo>
                <a:cubicBezTo>
                  <a:pt x="9191" y="848360"/>
                  <a:pt x="18381" y="1167130"/>
                  <a:pt x="18381" y="1484630"/>
                </a:cubicBezTo>
                <a:cubicBezTo>
                  <a:pt x="18381" y="1638300"/>
                  <a:pt x="15318" y="1790700"/>
                  <a:pt x="33699" y="1944370"/>
                </a:cubicBezTo>
                <a:cubicBezTo>
                  <a:pt x="39826" y="1993900"/>
                  <a:pt x="45953" y="2042160"/>
                  <a:pt x="58207" y="2091690"/>
                </a:cubicBezTo>
                <a:cubicBezTo>
                  <a:pt x="462595" y="2094230"/>
                  <a:pt x="863920" y="2098040"/>
                  <a:pt x="1268308" y="2103120"/>
                </a:cubicBezTo>
                <a:cubicBezTo>
                  <a:pt x="2343613" y="2115820"/>
                  <a:pt x="3388282" y="2095500"/>
                  <a:pt x="4497286" y="2104390"/>
                </a:cubicBezTo>
                <a:cubicBezTo>
                  <a:pt x="5333633" y="2110740"/>
                  <a:pt x="6154664" y="2091690"/>
                  <a:pt x="6973076" y="2091690"/>
                </a:cubicBezTo>
                <a:cubicBezTo>
                  <a:pt x="6973076" y="2075180"/>
                  <a:pt x="6974347" y="1978660"/>
                  <a:pt x="6975617" y="1962150"/>
                </a:cubicBezTo>
                <a:cubicBezTo>
                  <a:pt x="6978157" y="1863090"/>
                  <a:pt x="6964187" y="1677670"/>
                  <a:pt x="6965457" y="1578610"/>
                </a:cubicBezTo>
                <a:cubicBezTo>
                  <a:pt x="6971807" y="1170940"/>
                  <a:pt x="6957313" y="1151890"/>
                  <a:pt x="6951186" y="800100"/>
                </a:cubicBezTo>
                <a:close/>
              </a:path>
            </a:pathLst>
          </a:custGeom>
          <a:blipFill rotWithShape="1">
            <a:blip r:embed="rId4">
              <a:alphaModFix/>
            </a:blip>
            <a:stretch>
              <a:fillRect b="-10" l="-1208" r="-599" t="-11"/>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8"/>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406" name="Google Shape;406;p48"/>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407" name="Google Shape;407;p48"/>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408" name="Google Shape;408;p48"/>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409" name="Google Shape;409;p48"/>
          <p:cNvGrpSpPr/>
          <p:nvPr/>
        </p:nvGrpSpPr>
        <p:grpSpPr>
          <a:xfrm>
            <a:off x="435894" y="480183"/>
            <a:ext cx="8272212" cy="585765"/>
            <a:chOff x="0" y="-123825"/>
            <a:chExt cx="22059232" cy="1562041"/>
          </a:xfrm>
        </p:grpSpPr>
        <p:sp>
          <p:nvSpPr>
            <p:cNvPr id="410" name="Google Shape;410;p48"/>
            <p:cNvSpPr/>
            <p:nvPr/>
          </p:nvSpPr>
          <p:spPr>
            <a:xfrm>
              <a:off x="0" y="0"/>
              <a:ext cx="22059232" cy="1438216"/>
            </a:xfrm>
            <a:custGeom>
              <a:rect b="b" l="l" r="r" t="t"/>
              <a:pathLst>
                <a:path extrusionOk="0" h="1438216" w="22059232">
                  <a:moveTo>
                    <a:pt x="0" y="0"/>
                  </a:moveTo>
                  <a:lnTo>
                    <a:pt x="22059232" y="0"/>
                  </a:lnTo>
                  <a:lnTo>
                    <a:pt x="22059232" y="1438216"/>
                  </a:lnTo>
                  <a:lnTo>
                    <a:pt x="0" y="1438216"/>
                  </a:lnTo>
                  <a:close/>
                </a:path>
              </a:pathLst>
            </a:custGeom>
            <a:solidFill>
              <a:srgbClr val="000000">
                <a:alpha val="0"/>
              </a:srgbClr>
            </a:solidFill>
            <a:ln>
              <a:noFill/>
            </a:ln>
          </p:spPr>
        </p:sp>
        <p:sp>
          <p:nvSpPr>
            <p:cNvPr id="411" name="Google Shape;411;p48"/>
            <p:cNvSpPr txBox="1"/>
            <p:nvPr/>
          </p:nvSpPr>
          <p:spPr>
            <a:xfrm>
              <a:off x="0" y="-123825"/>
              <a:ext cx="22059232" cy="1562041"/>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900" u="none" cap="none" strike="noStrike">
                  <a:solidFill>
                    <a:srgbClr val="1CADE4"/>
                  </a:solidFill>
                  <a:latin typeface="Arial"/>
                  <a:ea typeface="Arial"/>
                  <a:cs typeface="Arial"/>
                  <a:sym typeface="Arial"/>
                </a:rPr>
                <a:t>CONCLUSION</a:t>
              </a:r>
              <a:endParaRPr sz="700"/>
            </a:p>
          </p:txBody>
        </p:sp>
      </p:grpSp>
      <p:grpSp>
        <p:nvGrpSpPr>
          <p:cNvPr id="412" name="Google Shape;412;p48"/>
          <p:cNvGrpSpPr/>
          <p:nvPr/>
        </p:nvGrpSpPr>
        <p:grpSpPr>
          <a:xfrm>
            <a:off x="435894" y="955089"/>
            <a:ext cx="8272211" cy="3526424"/>
            <a:chOff x="0" y="-57150"/>
            <a:chExt cx="22059229" cy="9403798"/>
          </a:xfrm>
        </p:grpSpPr>
        <p:sp>
          <p:nvSpPr>
            <p:cNvPr id="413" name="Google Shape;413;p48"/>
            <p:cNvSpPr/>
            <p:nvPr/>
          </p:nvSpPr>
          <p:spPr>
            <a:xfrm>
              <a:off x="0" y="0"/>
              <a:ext cx="22059229" cy="9346648"/>
            </a:xfrm>
            <a:custGeom>
              <a:rect b="b" l="l" r="r" t="t"/>
              <a:pathLst>
                <a:path extrusionOk="0" h="9346648" w="22059229">
                  <a:moveTo>
                    <a:pt x="0" y="0"/>
                  </a:moveTo>
                  <a:lnTo>
                    <a:pt x="22059229" y="0"/>
                  </a:lnTo>
                  <a:lnTo>
                    <a:pt x="22059229" y="9346648"/>
                  </a:lnTo>
                  <a:lnTo>
                    <a:pt x="0" y="9346648"/>
                  </a:lnTo>
                  <a:close/>
                </a:path>
              </a:pathLst>
            </a:custGeom>
            <a:solidFill>
              <a:srgbClr val="000000">
                <a:alpha val="0"/>
              </a:srgbClr>
            </a:solidFill>
            <a:ln>
              <a:noFill/>
            </a:ln>
          </p:spPr>
        </p:sp>
        <p:sp>
          <p:nvSpPr>
            <p:cNvPr id="414" name="Google Shape;414;p48"/>
            <p:cNvSpPr txBox="1"/>
            <p:nvPr/>
          </p:nvSpPr>
          <p:spPr>
            <a:xfrm>
              <a:off x="0" y="-57150"/>
              <a:ext cx="22059229" cy="9403798"/>
            </a:xfrm>
            <a:prstGeom prst="rect">
              <a:avLst/>
            </a:prstGeom>
            <a:noFill/>
            <a:ln>
              <a:noFill/>
            </a:ln>
          </p:spPr>
          <p:txBody>
            <a:bodyPr anchorCtr="0" anchor="ctr" bIns="0" lIns="0" spcFirstLastPara="1" rIns="0" wrap="square" tIns="0">
              <a:noAutofit/>
            </a:bodyPr>
            <a:lstStyle/>
            <a:p>
              <a:pPr indent="-184150" lvl="1" marL="355600" marR="0" rtl="0" algn="l">
                <a:lnSpc>
                  <a:spcPct val="138000"/>
                </a:lnSpc>
                <a:spcBef>
                  <a:spcPts val="0"/>
                </a:spcBef>
                <a:spcAft>
                  <a:spcPts val="0"/>
                </a:spcAft>
                <a:buClr>
                  <a:srgbClr val="0F0F0F"/>
                </a:buClr>
                <a:buSzPts val="1500"/>
                <a:buFont typeface="Arial"/>
                <a:buChar char="•"/>
              </a:pPr>
              <a:r>
                <a:rPr b="0" i="0" lang="en-GB" sz="1500" u="none" cap="none" strike="noStrike">
                  <a:solidFill>
                    <a:srgbClr val="0F0F0F"/>
                  </a:solidFill>
                  <a:latin typeface="Libre Franklin"/>
                  <a:ea typeface="Libre Franklin"/>
                  <a:cs typeface="Libre Franklin"/>
                  <a:sym typeface="Libre Franklin"/>
                </a:rPr>
                <a:t>The Smart Home Energy Advisor demonstrates how AI can help users understand and manage their electricity usage.</a:t>
              </a:r>
              <a:endParaRPr sz="700"/>
            </a:p>
            <a:p>
              <a:pPr indent="-177800" lvl="1" marL="355600" marR="0" rtl="0" algn="l">
                <a:lnSpc>
                  <a:spcPct val="138000"/>
                </a:lnSpc>
                <a:spcBef>
                  <a:spcPts val="0"/>
                </a:spcBef>
                <a:spcAft>
                  <a:spcPts val="0"/>
                </a:spcAft>
                <a:buNone/>
              </a:pPr>
              <a:r>
                <a:rPr b="0" i="0" lang="en-GB" sz="1500" u="none" cap="none" strike="noStrike">
                  <a:solidFill>
                    <a:srgbClr val="0F0F0F"/>
                  </a:solidFill>
                  <a:latin typeface="Libre Franklin"/>
                  <a:ea typeface="Libre Franklin"/>
                  <a:cs typeface="Libre Franklin"/>
                  <a:sym typeface="Libre Franklin"/>
                </a:rPr>
                <a:t> By leveraging IBM Watsonx Granite AI, the chatbot provides personalized, data-driven advice to reduce energy costs and promote efficient consumption.</a:t>
              </a:r>
              <a:endParaRPr sz="700"/>
            </a:p>
            <a:p>
              <a:pPr indent="-177800" lvl="1" marL="355600" marR="0" rtl="0" algn="l">
                <a:lnSpc>
                  <a:spcPct val="138000"/>
                </a:lnSpc>
                <a:spcBef>
                  <a:spcPts val="0"/>
                </a:spcBef>
                <a:spcAft>
                  <a:spcPts val="0"/>
                </a:spcAft>
                <a:buNone/>
              </a:pPr>
              <a:r>
                <a:rPr b="0" i="0" lang="en-GB" sz="1500" u="none" cap="none" strike="noStrike">
                  <a:solidFill>
                    <a:srgbClr val="0F0F0F"/>
                  </a:solidFill>
                  <a:latin typeface="Libre Franklin"/>
                  <a:ea typeface="Libre Franklin"/>
                  <a:cs typeface="Libre Franklin"/>
                  <a:sym typeface="Libre Franklin"/>
                </a:rPr>
                <a:t> This solution supports sustainable living through intelligent home automation.</a:t>
              </a:r>
              <a:endParaRPr sz="700"/>
            </a:p>
            <a:p>
              <a:pPr indent="-152400" lvl="1" marL="304800" marR="0" rtl="0" algn="l">
                <a:lnSpc>
                  <a:spcPct val="114400"/>
                </a:lnSpc>
                <a:spcBef>
                  <a:spcPts val="0"/>
                </a:spcBef>
                <a:spcAft>
                  <a:spcPts val="0"/>
                </a:spcAft>
                <a:buNone/>
              </a:pPr>
              <a:r>
                <a:t/>
              </a:r>
              <a:endParaRPr b="0" i="0" sz="1500" u="none" cap="none" strike="noStrike">
                <a:solidFill>
                  <a:srgbClr val="0F0F0F"/>
                </a:solidFill>
                <a:latin typeface="Libre Franklin"/>
                <a:ea typeface="Libre Franklin"/>
                <a:cs typeface="Libre Franklin"/>
                <a:sym typeface="Libre Franklin"/>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9"/>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424" name="Google Shape;424;p49"/>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425" name="Google Shape;425;p49"/>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426" name="Google Shape;426;p49"/>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427" name="Google Shape;427;p49"/>
          <p:cNvGrpSpPr/>
          <p:nvPr/>
        </p:nvGrpSpPr>
        <p:grpSpPr>
          <a:xfrm>
            <a:off x="435894" y="965804"/>
            <a:ext cx="8272211" cy="3515709"/>
            <a:chOff x="0" y="-28575"/>
            <a:chExt cx="22059229" cy="9375223"/>
          </a:xfrm>
        </p:grpSpPr>
        <p:sp>
          <p:nvSpPr>
            <p:cNvPr id="428" name="Google Shape;428;p49"/>
            <p:cNvSpPr/>
            <p:nvPr/>
          </p:nvSpPr>
          <p:spPr>
            <a:xfrm>
              <a:off x="0" y="0"/>
              <a:ext cx="22059229" cy="9346648"/>
            </a:xfrm>
            <a:custGeom>
              <a:rect b="b" l="l" r="r" t="t"/>
              <a:pathLst>
                <a:path extrusionOk="0" h="9346648" w="22059229">
                  <a:moveTo>
                    <a:pt x="0" y="0"/>
                  </a:moveTo>
                  <a:lnTo>
                    <a:pt x="22059229" y="0"/>
                  </a:lnTo>
                  <a:lnTo>
                    <a:pt x="22059229" y="9346648"/>
                  </a:lnTo>
                  <a:lnTo>
                    <a:pt x="0" y="9346648"/>
                  </a:lnTo>
                  <a:close/>
                </a:path>
              </a:pathLst>
            </a:custGeom>
            <a:solidFill>
              <a:srgbClr val="000000">
                <a:alpha val="0"/>
              </a:srgbClr>
            </a:solidFill>
            <a:ln>
              <a:noFill/>
            </a:ln>
          </p:spPr>
        </p:sp>
        <p:sp>
          <p:nvSpPr>
            <p:cNvPr id="429" name="Google Shape;429;p49"/>
            <p:cNvSpPr txBox="1"/>
            <p:nvPr/>
          </p:nvSpPr>
          <p:spPr>
            <a:xfrm>
              <a:off x="0" y="-28575"/>
              <a:ext cx="22059229" cy="9375223"/>
            </a:xfrm>
            <a:prstGeom prst="rect">
              <a:avLst/>
            </a:prstGeom>
            <a:noFill/>
            <a:ln>
              <a:noFill/>
            </a:ln>
          </p:spPr>
          <p:txBody>
            <a:bodyPr anchorCtr="0" anchor="ctr" bIns="0" lIns="0" spcFirstLastPara="1" rIns="0" wrap="square" tIns="0">
              <a:noAutofit/>
            </a:bodyPr>
            <a:lstStyle/>
            <a:p>
              <a:pPr indent="0" lvl="0" marL="0" marR="0" rtl="0" algn="l">
                <a:lnSpc>
                  <a:spcPct val="190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a:p>
              <a:pPr indent="-171450" lvl="1" marL="330200" marR="0" rtl="0" algn="l">
                <a:lnSpc>
                  <a:spcPct val="132000"/>
                </a:lnSpc>
                <a:spcBef>
                  <a:spcPts val="0"/>
                </a:spcBef>
                <a:spcAft>
                  <a:spcPts val="0"/>
                </a:spcAft>
                <a:buClr>
                  <a:srgbClr val="000000"/>
                </a:buClr>
                <a:buSzPts val="1500"/>
                <a:buFont typeface="Arial"/>
                <a:buChar char="•"/>
              </a:pPr>
              <a:r>
                <a:rPr b="1" i="0" lang="en-GB" sz="1500" u="none" cap="none" strike="noStrike">
                  <a:solidFill>
                    <a:srgbClr val="000000"/>
                  </a:solidFill>
                  <a:latin typeface="Calibri"/>
                  <a:ea typeface="Calibri"/>
                  <a:cs typeface="Calibri"/>
                  <a:sym typeface="Calibri"/>
                </a:rPr>
                <a:t>Real-time Smart Meter Integration</a:t>
              </a:r>
              <a:r>
                <a:rPr b="0" i="0" lang="en-GB" sz="1500" u="none" cap="none" strike="noStrike">
                  <a:solidFill>
                    <a:srgbClr val="000000"/>
                  </a:solidFill>
                  <a:latin typeface="Calibri"/>
                  <a:ea typeface="Calibri"/>
                  <a:cs typeface="Calibri"/>
                  <a:sym typeface="Calibri"/>
                </a:rPr>
                <a:t>: Connect with IoT-based smart meters for live energy monitoring.</a:t>
              </a:r>
              <a:endParaRPr sz="700"/>
            </a:p>
            <a:p>
              <a:pPr indent="-165100" lvl="1" marL="330200" marR="0" rtl="0" algn="l">
                <a:lnSpc>
                  <a:spcPct val="132000"/>
                </a:lnSpc>
                <a:spcBef>
                  <a:spcPts val="0"/>
                </a:spcBef>
                <a:spcAft>
                  <a:spcPts val="0"/>
                </a:spcAft>
                <a:buNone/>
              </a:pPr>
              <a:r>
                <a:t/>
              </a:r>
              <a:endParaRPr b="0" i="0" sz="1500" u="none" cap="none" strike="noStrike">
                <a:solidFill>
                  <a:srgbClr val="000000"/>
                </a:solidFill>
                <a:latin typeface="Calibri"/>
                <a:ea typeface="Calibri"/>
                <a:cs typeface="Calibri"/>
                <a:sym typeface="Calibri"/>
              </a:endParaRPr>
            </a:p>
            <a:p>
              <a:pPr indent="-171450" lvl="1" marL="330200" marR="0" rtl="0" algn="l">
                <a:lnSpc>
                  <a:spcPct val="132000"/>
                </a:lnSpc>
                <a:spcBef>
                  <a:spcPts val="0"/>
                </a:spcBef>
                <a:spcAft>
                  <a:spcPts val="0"/>
                </a:spcAft>
                <a:buClr>
                  <a:srgbClr val="000000"/>
                </a:buClr>
                <a:buSzPts val="1500"/>
                <a:buFont typeface="Arial"/>
                <a:buChar char="•"/>
              </a:pPr>
              <a:r>
                <a:rPr b="1" i="0" lang="en-GB" sz="1500" u="none" cap="none" strike="noStrike">
                  <a:solidFill>
                    <a:srgbClr val="000000"/>
                  </a:solidFill>
                  <a:latin typeface="Calibri"/>
                  <a:ea typeface="Calibri"/>
                  <a:cs typeface="Calibri"/>
                  <a:sym typeface="Calibri"/>
                </a:rPr>
                <a:t>Voice Assistant Support</a:t>
              </a:r>
              <a:r>
                <a:rPr b="0" i="0" lang="en-GB" sz="1500" u="none" cap="none" strike="noStrike">
                  <a:solidFill>
                    <a:srgbClr val="000000"/>
                  </a:solidFill>
                  <a:latin typeface="Calibri"/>
                  <a:ea typeface="Calibri"/>
                  <a:cs typeface="Calibri"/>
                  <a:sym typeface="Calibri"/>
                </a:rPr>
                <a:t>: Integrate with Alexa, Google Assistant for voice-based energy advice.</a:t>
              </a:r>
              <a:endParaRPr sz="700"/>
            </a:p>
            <a:p>
              <a:pPr indent="-165100" lvl="1" marL="330200" marR="0" rtl="0" algn="l">
                <a:lnSpc>
                  <a:spcPct val="132000"/>
                </a:lnSpc>
                <a:spcBef>
                  <a:spcPts val="0"/>
                </a:spcBef>
                <a:spcAft>
                  <a:spcPts val="0"/>
                </a:spcAft>
                <a:buNone/>
              </a:pPr>
              <a:r>
                <a:t/>
              </a:r>
              <a:endParaRPr b="0" i="0" sz="1500" u="none" cap="none" strike="noStrike">
                <a:solidFill>
                  <a:srgbClr val="000000"/>
                </a:solidFill>
                <a:latin typeface="Calibri"/>
                <a:ea typeface="Calibri"/>
                <a:cs typeface="Calibri"/>
                <a:sym typeface="Calibri"/>
              </a:endParaRPr>
            </a:p>
            <a:p>
              <a:pPr indent="-171450" lvl="1" marL="330200" marR="0" rtl="0" algn="l">
                <a:lnSpc>
                  <a:spcPct val="132000"/>
                </a:lnSpc>
                <a:spcBef>
                  <a:spcPts val="0"/>
                </a:spcBef>
                <a:spcAft>
                  <a:spcPts val="0"/>
                </a:spcAft>
                <a:buClr>
                  <a:srgbClr val="000000"/>
                </a:buClr>
                <a:buSzPts val="1500"/>
                <a:buFont typeface="Arial"/>
                <a:buChar char="•"/>
              </a:pPr>
              <a:r>
                <a:rPr b="1" i="0" lang="en-GB" sz="1500" u="none" cap="none" strike="noStrike">
                  <a:solidFill>
                    <a:srgbClr val="000000"/>
                  </a:solidFill>
                  <a:latin typeface="Calibri"/>
                  <a:ea typeface="Calibri"/>
                  <a:cs typeface="Calibri"/>
                  <a:sym typeface="Calibri"/>
                </a:rPr>
                <a:t>Dynamic Tariff Alerts</a:t>
              </a:r>
              <a:r>
                <a:rPr b="0" i="0" lang="en-GB" sz="1500" u="none" cap="none" strike="noStrike">
                  <a:solidFill>
                    <a:srgbClr val="000000"/>
                  </a:solidFill>
                  <a:latin typeface="Calibri"/>
                  <a:ea typeface="Calibri"/>
                  <a:cs typeface="Calibri"/>
                  <a:sym typeface="Calibri"/>
                </a:rPr>
                <a:t>: Notify users about peak/off-peak pricing changes from utility providers.</a:t>
              </a:r>
              <a:endParaRPr sz="700"/>
            </a:p>
            <a:p>
              <a:pPr indent="-165100" lvl="1" marL="330200" marR="0" rtl="0" algn="l">
                <a:lnSpc>
                  <a:spcPct val="132000"/>
                </a:lnSpc>
                <a:spcBef>
                  <a:spcPts val="0"/>
                </a:spcBef>
                <a:spcAft>
                  <a:spcPts val="0"/>
                </a:spcAft>
                <a:buNone/>
              </a:pPr>
              <a:r>
                <a:t/>
              </a:r>
              <a:endParaRPr b="0" i="0" sz="1500" u="none" cap="none" strike="noStrike">
                <a:solidFill>
                  <a:srgbClr val="000000"/>
                </a:solidFill>
                <a:latin typeface="Calibri"/>
                <a:ea typeface="Calibri"/>
                <a:cs typeface="Calibri"/>
                <a:sym typeface="Calibri"/>
              </a:endParaRPr>
            </a:p>
            <a:p>
              <a:pPr indent="-171450" lvl="1" marL="330200" marR="0" rtl="0" algn="l">
                <a:lnSpc>
                  <a:spcPct val="132000"/>
                </a:lnSpc>
                <a:spcBef>
                  <a:spcPts val="0"/>
                </a:spcBef>
                <a:spcAft>
                  <a:spcPts val="0"/>
                </a:spcAft>
                <a:buClr>
                  <a:srgbClr val="000000"/>
                </a:buClr>
                <a:buSzPts val="1500"/>
                <a:buFont typeface="Arial"/>
                <a:buChar char="•"/>
              </a:pPr>
              <a:r>
                <a:rPr b="1" i="0" lang="en-GB" sz="1500" u="none" cap="none" strike="noStrike">
                  <a:solidFill>
                    <a:srgbClr val="000000"/>
                  </a:solidFill>
                  <a:latin typeface="Calibri"/>
                  <a:ea typeface="Calibri"/>
                  <a:cs typeface="Calibri"/>
                  <a:sym typeface="Calibri"/>
                </a:rPr>
                <a:t>Mobile App Deployment</a:t>
              </a:r>
              <a:r>
                <a:rPr b="0" i="0" lang="en-GB" sz="1500" u="none" cap="none" strike="noStrike">
                  <a:solidFill>
                    <a:srgbClr val="000000"/>
                  </a:solidFill>
                  <a:latin typeface="Calibri"/>
                  <a:ea typeface="Calibri"/>
                  <a:cs typeface="Calibri"/>
                  <a:sym typeface="Calibri"/>
                </a:rPr>
                <a:t>: Offer a user-friendly mobile app for on-the-go energy insights.</a:t>
              </a:r>
              <a:endParaRPr sz="700"/>
            </a:p>
            <a:p>
              <a:pPr indent="-165100" lvl="1" marL="330200" marR="0" rtl="0" algn="l">
                <a:lnSpc>
                  <a:spcPct val="132000"/>
                </a:lnSpc>
                <a:spcBef>
                  <a:spcPts val="0"/>
                </a:spcBef>
                <a:spcAft>
                  <a:spcPts val="0"/>
                </a:spcAft>
                <a:buNone/>
              </a:pPr>
              <a:r>
                <a:t/>
              </a:r>
              <a:endParaRPr b="0" i="0" sz="1500" u="none" cap="none" strike="noStrike">
                <a:solidFill>
                  <a:srgbClr val="000000"/>
                </a:solidFill>
                <a:latin typeface="Calibri"/>
                <a:ea typeface="Calibri"/>
                <a:cs typeface="Calibri"/>
                <a:sym typeface="Calibri"/>
              </a:endParaRPr>
            </a:p>
            <a:p>
              <a:pPr indent="-171450" lvl="1" marL="330200" marR="0" rtl="0" algn="l">
                <a:lnSpc>
                  <a:spcPct val="132000"/>
                </a:lnSpc>
                <a:spcBef>
                  <a:spcPts val="0"/>
                </a:spcBef>
                <a:spcAft>
                  <a:spcPts val="0"/>
                </a:spcAft>
                <a:buClr>
                  <a:srgbClr val="000000"/>
                </a:buClr>
                <a:buSzPts val="1500"/>
                <a:buFont typeface="Arial"/>
                <a:buChar char="•"/>
              </a:pPr>
              <a:r>
                <a:rPr b="1" i="0" lang="en-GB" sz="1500" u="none" cap="none" strike="noStrike">
                  <a:solidFill>
                    <a:srgbClr val="000000"/>
                  </a:solidFill>
                  <a:latin typeface="Calibri"/>
                  <a:ea typeface="Calibri"/>
                  <a:cs typeface="Calibri"/>
                  <a:sym typeface="Calibri"/>
                </a:rPr>
                <a:t>Personalized Energy Goals</a:t>
              </a:r>
              <a:r>
                <a:rPr b="0" i="0" lang="en-GB" sz="1500" u="none" cap="none" strike="noStrike">
                  <a:solidFill>
                    <a:srgbClr val="000000"/>
                  </a:solidFill>
                  <a:latin typeface="Calibri"/>
                  <a:ea typeface="Calibri"/>
                  <a:cs typeface="Calibri"/>
                  <a:sym typeface="Calibri"/>
                </a:rPr>
                <a:t>: Set and track monthly consumption targets for sustainable living.</a:t>
              </a:r>
              <a:endParaRPr sz="700"/>
            </a:p>
            <a:p>
              <a:pPr indent="-139700" lvl="1" marL="279400" marR="0" rtl="0" algn="l">
                <a:lnSpc>
                  <a:spcPct val="114400"/>
                </a:lnSpc>
                <a:spcBef>
                  <a:spcPts val="0"/>
                </a:spcBef>
                <a:spcAft>
                  <a:spcPts val="0"/>
                </a:spcAft>
                <a:buNone/>
              </a:pPr>
              <a:r>
                <a:t/>
              </a:r>
              <a:endParaRPr b="0" i="0" sz="1500" u="none" cap="none" strike="noStrike">
                <a:solidFill>
                  <a:srgbClr val="000000"/>
                </a:solidFill>
                <a:latin typeface="Calibri"/>
                <a:ea typeface="Calibri"/>
                <a:cs typeface="Calibri"/>
                <a:sym typeface="Calibri"/>
              </a:endParaRPr>
            </a:p>
          </p:txBody>
        </p:sp>
      </p:grpSp>
      <p:grpSp>
        <p:nvGrpSpPr>
          <p:cNvPr id="430" name="Google Shape;430;p49"/>
          <p:cNvGrpSpPr/>
          <p:nvPr/>
        </p:nvGrpSpPr>
        <p:grpSpPr>
          <a:xfrm>
            <a:off x="401753" y="633494"/>
            <a:ext cx="8272212" cy="397722"/>
            <a:chOff x="0" y="0"/>
            <a:chExt cx="22059232" cy="1060592"/>
          </a:xfrm>
        </p:grpSpPr>
        <p:sp>
          <p:nvSpPr>
            <p:cNvPr id="431" name="Google Shape;431;p49"/>
            <p:cNvSpPr/>
            <p:nvPr/>
          </p:nvSpPr>
          <p:spPr>
            <a:xfrm>
              <a:off x="0" y="0"/>
              <a:ext cx="22059232" cy="1060592"/>
            </a:xfrm>
            <a:custGeom>
              <a:rect b="b" l="l" r="r" t="t"/>
              <a:pathLst>
                <a:path extrusionOk="0" h="1060592" w="22059232">
                  <a:moveTo>
                    <a:pt x="0" y="0"/>
                  </a:moveTo>
                  <a:lnTo>
                    <a:pt x="22059232" y="0"/>
                  </a:lnTo>
                  <a:lnTo>
                    <a:pt x="22059232" y="1060592"/>
                  </a:lnTo>
                  <a:lnTo>
                    <a:pt x="0" y="1060592"/>
                  </a:lnTo>
                  <a:close/>
                </a:path>
              </a:pathLst>
            </a:custGeom>
            <a:solidFill>
              <a:srgbClr val="000000">
                <a:alpha val="0"/>
              </a:srgbClr>
            </a:solidFill>
            <a:ln>
              <a:noFill/>
            </a:ln>
          </p:spPr>
        </p:sp>
        <p:sp>
          <p:nvSpPr>
            <p:cNvPr id="432" name="Google Shape;432;p49"/>
            <p:cNvSpPr txBox="1"/>
            <p:nvPr/>
          </p:nvSpPr>
          <p:spPr>
            <a:xfrm>
              <a:off x="0" y="9525"/>
              <a:ext cx="22059232" cy="1051067"/>
            </a:xfrm>
            <a:prstGeom prst="rect">
              <a:avLst/>
            </a:prstGeom>
            <a:noFill/>
            <a:ln>
              <a:noFill/>
            </a:ln>
          </p:spPr>
          <p:txBody>
            <a:bodyPr anchorCtr="0" anchor="b" bIns="0" lIns="0" spcFirstLastPara="1" rIns="0" wrap="square" tIns="0">
              <a:noAutofit/>
            </a:bodyPr>
            <a:lstStyle/>
            <a:p>
              <a:pPr indent="0" lvl="0" marL="0" marR="0" rtl="0" algn="l">
                <a:lnSpc>
                  <a:spcPct val="96000"/>
                </a:lnSpc>
                <a:spcBef>
                  <a:spcPts val="0"/>
                </a:spcBef>
                <a:spcAft>
                  <a:spcPts val="0"/>
                </a:spcAft>
                <a:buNone/>
              </a:pPr>
              <a:r>
                <a:rPr b="1" i="0" lang="en-GB" sz="2500" u="none" cap="none" strike="noStrike">
                  <a:solidFill>
                    <a:srgbClr val="1CADE4"/>
                  </a:solidFill>
                  <a:latin typeface="Arial"/>
                  <a:ea typeface="Arial"/>
                  <a:cs typeface="Arial"/>
                  <a:sym typeface="Arial"/>
                </a:rPr>
                <a:t>FUTURE SCOPE</a:t>
              </a:r>
              <a:endParaRPr sz="7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0"/>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442" name="Google Shape;442;p50"/>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443" name="Google Shape;443;p50"/>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444" name="Google Shape;444;p50"/>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445" name="Google Shape;445;p50"/>
          <p:cNvGrpSpPr/>
          <p:nvPr/>
        </p:nvGrpSpPr>
        <p:grpSpPr>
          <a:xfrm>
            <a:off x="435894" y="505255"/>
            <a:ext cx="8272212" cy="571017"/>
            <a:chOff x="0" y="-114300"/>
            <a:chExt cx="22059232" cy="1522713"/>
          </a:xfrm>
        </p:grpSpPr>
        <p:sp>
          <p:nvSpPr>
            <p:cNvPr id="446" name="Google Shape;446;p50"/>
            <p:cNvSpPr/>
            <p:nvPr/>
          </p:nvSpPr>
          <p:spPr>
            <a:xfrm>
              <a:off x="0" y="0"/>
              <a:ext cx="22059232" cy="1408413"/>
            </a:xfrm>
            <a:custGeom>
              <a:rect b="b" l="l" r="r" t="t"/>
              <a:pathLst>
                <a:path extrusionOk="0" h="1408413" w="22059232">
                  <a:moveTo>
                    <a:pt x="0" y="0"/>
                  </a:moveTo>
                  <a:lnTo>
                    <a:pt x="22059232" y="0"/>
                  </a:lnTo>
                  <a:lnTo>
                    <a:pt x="22059232" y="1408413"/>
                  </a:lnTo>
                  <a:lnTo>
                    <a:pt x="0" y="1408413"/>
                  </a:lnTo>
                  <a:close/>
                </a:path>
              </a:pathLst>
            </a:custGeom>
            <a:solidFill>
              <a:srgbClr val="000000">
                <a:alpha val="0"/>
              </a:srgbClr>
            </a:solidFill>
            <a:ln>
              <a:noFill/>
            </a:ln>
          </p:spPr>
        </p:sp>
        <p:sp>
          <p:nvSpPr>
            <p:cNvPr id="447" name="Google Shape;447;p50"/>
            <p:cNvSpPr txBox="1"/>
            <p:nvPr/>
          </p:nvSpPr>
          <p:spPr>
            <a:xfrm>
              <a:off x="0" y="-114300"/>
              <a:ext cx="22059232" cy="1522713"/>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900" u="none" cap="none" strike="noStrike">
                  <a:solidFill>
                    <a:srgbClr val="1CADE4"/>
                  </a:solidFill>
                  <a:latin typeface="Arial"/>
                  <a:ea typeface="Arial"/>
                  <a:cs typeface="Arial"/>
                  <a:sym typeface="Arial"/>
                </a:rPr>
                <a:t>REFERENCES</a:t>
              </a:r>
              <a:endParaRPr sz="700"/>
            </a:p>
          </p:txBody>
        </p:sp>
      </p:grpSp>
      <p:grpSp>
        <p:nvGrpSpPr>
          <p:cNvPr id="448" name="Google Shape;448;p50"/>
          <p:cNvGrpSpPr/>
          <p:nvPr/>
        </p:nvGrpSpPr>
        <p:grpSpPr>
          <a:xfrm>
            <a:off x="478944" y="1167373"/>
            <a:ext cx="8272211" cy="3537140"/>
            <a:chOff x="0" y="-85725"/>
            <a:chExt cx="22059229" cy="9432373"/>
          </a:xfrm>
        </p:grpSpPr>
        <p:sp>
          <p:nvSpPr>
            <p:cNvPr id="449" name="Google Shape;449;p50"/>
            <p:cNvSpPr/>
            <p:nvPr/>
          </p:nvSpPr>
          <p:spPr>
            <a:xfrm>
              <a:off x="0" y="0"/>
              <a:ext cx="22059229" cy="9346648"/>
            </a:xfrm>
            <a:custGeom>
              <a:rect b="b" l="l" r="r" t="t"/>
              <a:pathLst>
                <a:path extrusionOk="0" h="9346648" w="22059229">
                  <a:moveTo>
                    <a:pt x="0" y="0"/>
                  </a:moveTo>
                  <a:lnTo>
                    <a:pt x="22059229" y="0"/>
                  </a:lnTo>
                  <a:lnTo>
                    <a:pt x="22059229" y="9346648"/>
                  </a:lnTo>
                  <a:lnTo>
                    <a:pt x="0" y="9346648"/>
                  </a:lnTo>
                  <a:close/>
                </a:path>
              </a:pathLst>
            </a:custGeom>
            <a:solidFill>
              <a:srgbClr val="000000">
                <a:alpha val="0"/>
              </a:srgbClr>
            </a:solidFill>
            <a:ln>
              <a:noFill/>
            </a:ln>
          </p:spPr>
        </p:sp>
        <p:sp>
          <p:nvSpPr>
            <p:cNvPr id="450" name="Google Shape;450;p50"/>
            <p:cNvSpPr txBox="1"/>
            <p:nvPr/>
          </p:nvSpPr>
          <p:spPr>
            <a:xfrm>
              <a:off x="0" y="-85725"/>
              <a:ext cx="22059229" cy="9432373"/>
            </a:xfrm>
            <a:prstGeom prst="rect">
              <a:avLst/>
            </a:prstGeom>
            <a:noFill/>
            <a:ln>
              <a:noFill/>
            </a:ln>
          </p:spPr>
          <p:txBody>
            <a:bodyPr anchorCtr="0" anchor="ctr" bIns="0" lIns="0" spcFirstLastPara="1" rIns="0" wrap="square" tIns="0">
              <a:noAutofit/>
            </a:bodyPr>
            <a:lstStyle/>
            <a:p>
              <a:pPr indent="-133350" lvl="1" marL="266700" marR="0" rtl="0" algn="l">
                <a:lnSpc>
                  <a:spcPct val="132000"/>
                </a:lnSpc>
                <a:spcBef>
                  <a:spcPts val="0"/>
                </a:spcBef>
                <a:spcAft>
                  <a:spcPts val="0"/>
                </a:spcAft>
                <a:buClr>
                  <a:srgbClr val="000000"/>
                </a:buClr>
                <a:buSzPts val="1300"/>
                <a:buFont typeface="Arial"/>
                <a:buChar char="•"/>
              </a:pPr>
              <a:r>
                <a:rPr b="0" i="0" lang="en-GB" sz="1300" u="none" cap="none" strike="noStrike">
                  <a:solidFill>
                    <a:srgbClr val="000000"/>
                  </a:solidFill>
                  <a:latin typeface="Calibri"/>
                  <a:ea typeface="Calibri"/>
                  <a:cs typeface="Calibri"/>
                  <a:sym typeface="Calibri"/>
                </a:rPr>
                <a:t>IBM, “watsonx.ai – Build, Tune, and Deploy Foundation Models,” IBM. [Online]. Available: https://www.ibm.com/products/watsonx-ai</a:t>
              </a:r>
              <a:endParaRPr sz="700"/>
            </a:p>
            <a:p>
              <a:pPr indent="-127000" lvl="1" marL="266700" marR="0" rtl="0" algn="l">
                <a:lnSpc>
                  <a:spcPct val="132000"/>
                </a:lnSpc>
                <a:spcBef>
                  <a:spcPts val="0"/>
                </a:spcBef>
                <a:spcAft>
                  <a:spcPts val="0"/>
                </a:spcAft>
                <a:buNone/>
              </a:pPr>
              <a:r>
                <a:rPr b="0" i="0" lang="en-GB" sz="1300" u="none" cap="none" strike="noStrike">
                  <a:solidFill>
                    <a:srgbClr val="000000"/>
                  </a:solidFill>
                  <a:latin typeface="Calibri"/>
                  <a:ea typeface="Calibri"/>
                  <a:cs typeface="Calibri"/>
                  <a:sym typeface="Calibri"/>
                </a:rPr>
                <a:t> </a:t>
              </a:r>
              <a:r>
                <a:rPr b="0" i="1" lang="en-GB" sz="1300" u="none" cap="none" strike="noStrike">
                  <a:solidFill>
                    <a:srgbClr val="000000"/>
                  </a:solidFill>
                  <a:latin typeface="Calibri"/>
                  <a:ea typeface="Calibri"/>
                  <a:cs typeface="Calibri"/>
                  <a:sym typeface="Calibri"/>
                </a:rPr>
                <a:t>(Used for building the AI agent with Granite model)</a:t>
              </a:r>
              <a:endParaRPr sz="700"/>
            </a:p>
            <a:p>
              <a:pPr indent="-127000" lvl="1" marL="266700" marR="0" rtl="0" algn="l">
                <a:lnSpc>
                  <a:spcPct val="132000"/>
                </a:lnSpc>
                <a:spcBef>
                  <a:spcPts val="0"/>
                </a:spcBef>
                <a:spcAft>
                  <a:spcPts val="0"/>
                </a:spcAft>
                <a:buNone/>
              </a:pPr>
              <a:r>
                <a:t/>
              </a:r>
              <a:endParaRPr b="0" i="1" sz="1300" u="none" cap="none" strike="noStrike">
                <a:solidFill>
                  <a:srgbClr val="000000"/>
                </a:solidFill>
                <a:latin typeface="Calibri"/>
                <a:ea typeface="Calibri"/>
                <a:cs typeface="Calibri"/>
                <a:sym typeface="Calibri"/>
              </a:endParaRPr>
            </a:p>
            <a:p>
              <a:pPr indent="-133350" lvl="1" marL="266700" marR="0" rtl="0" algn="l">
                <a:lnSpc>
                  <a:spcPct val="132000"/>
                </a:lnSpc>
                <a:spcBef>
                  <a:spcPts val="0"/>
                </a:spcBef>
                <a:spcAft>
                  <a:spcPts val="0"/>
                </a:spcAft>
                <a:buClr>
                  <a:srgbClr val="000000"/>
                </a:buClr>
                <a:buSzPts val="1300"/>
                <a:buFont typeface="Arial"/>
                <a:buChar char="•"/>
              </a:pPr>
              <a:r>
                <a:rPr b="0" i="0" lang="en-GB" sz="1300" u="none" cap="none" strike="noStrike">
                  <a:solidFill>
                    <a:srgbClr val="000000"/>
                  </a:solidFill>
                  <a:latin typeface="Calibri"/>
                  <a:ea typeface="Calibri"/>
                  <a:cs typeface="Calibri"/>
                  <a:sym typeface="Calibri"/>
                </a:rPr>
                <a:t>IBM, “Granite Foundation Models,” IBM Blog. [Online]. Available: https://www.ibm.com/blog/announcing-granite-models</a:t>
              </a:r>
              <a:endParaRPr sz="700"/>
            </a:p>
            <a:p>
              <a:pPr indent="-127000" lvl="1" marL="266700" marR="0" rtl="0" algn="l">
                <a:lnSpc>
                  <a:spcPct val="132000"/>
                </a:lnSpc>
                <a:spcBef>
                  <a:spcPts val="0"/>
                </a:spcBef>
                <a:spcAft>
                  <a:spcPts val="0"/>
                </a:spcAft>
                <a:buNone/>
              </a:pPr>
              <a:r>
                <a:rPr b="0" i="0" lang="en-GB" sz="1300" u="none" cap="none" strike="noStrike">
                  <a:solidFill>
                    <a:srgbClr val="000000"/>
                  </a:solidFill>
                  <a:latin typeface="Calibri"/>
                  <a:ea typeface="Calibri"/>
                  <a:cs typeface="Calibri"/>
                  <a:sym typeface="Calibri"/>
                </a:rPr>
                <a:t> </a:t>
              </a:r>
              <a:r>
                <a:rPr b="0" i="1" lang="en-GB" sz="1300" u="none" cap="none" strike="noStrike">
                  <a:solidFill>
                    <a:srgbClr val="000000"/>
                  </a:solidFill>
                  <a:latin typeface="Calibri"/>
                  <a:ea typeface="Calibri"/>
                  <a:cs typeface="Calibri"/>
                  <a:sym typeface="Calibri"/>
                </a:rPr>
                <a:t>(Describes the AI model you used for natural language responses)</a:t>
              </a:r>
              <a:endParaRPr sz="700"/>
            </a:p>
            <a:p>
              <a:pPr indent="-127000" lvl="1" marL="266700" marR="0" rtl="0" algn="l">
                <a:lnSpc>
                  <a:spcPct val="132000"/>
                </a:lnSpc>
                <a:spcBef>
                  <a:spcPts val="0"/>
                </a:spcBef>
                <a:spcAft>
                  <a:spcPts val="0"/>
                </a:spcAft>
                <a:buNone/>
              </a:pPr>
              <a:r>
                <a:t/>
              </a:r>
              <a:endParaRPr b="0" i="1" sz="1300" u="none" cap="none" strike="noStrike">
                <a:solidFill>
                  <a:srgbClr val="000000"/>
                </a:solidFill>
                <a:latin typeface="Calibri"/>
                <a:ea typeface="Calibri"/>
                <a:cs typeface="Calibri"/>
                <a:sym typeface="Calibri"/>
              </a:endParaRPr>
            </a:p>
            <a:p>
              <a:pPr indent="-133350" lvl="1" marL="266700" marR="0" rtl="0" algn="l">
                <a:lnSpc>
                  <a:spcPct val="132000"/>
                </a:lnSpc>
                <a:spcBef>
                  <a:spcPts val="0"/>
                </a:spcBef>
                <a:spcAft>
                  <a:spcPts val="0"/>
                </a:spcAft>
                <a:buClr>
                  <a:srgbClr val="000000"/>
                </a:buClr>
                <a:buSzPts val="1300"/>
                <a:buFont typeface="Arial"/>
                <a:buChar char="•"/>
              </a:pPr>
              <a:r>
                <a:rPr b="0" i="0" lang="en-GB" sz="1300" u="none" cap="none" strike="noStrike">
                  <a:solidFill>
                    <a:srgbClr val="000000"/>
                  </a:solidFill>
                  <a:latin typeface="Calibri"/>
                  <a:ea typeface="Calibri"/>
                  <a:cs typeface="Calibri"/>
                  <a:sym typeface="Calibri"/>
                </a:rPr>
                <a:t>IBM, “IBM Cloud Lite,” IBM. [Online]. Available: https://www.ibm.com/cloud/free</a:t>
              </a:r>
              <a:endParaRPr sz="700"/>
            </a:p>
            <a:p>
              <a:pPr indent="-127000" lvl="1" marL="266700" marR="0" rtl="0" algn="l">
                <a:lnSpc>
                  <a:spcPct val="132000"/>
                </a:lnSpc>
                <a:spcBef>
                  <a:spcPts val="0"/>
                </a:spcBef>
                <a:spcAft>
                  <a:spcPts val="0"/>
                </a:spcAft>
                <a:buNone/>
              </a:pPr>
              <a:r>
                <a:rPr b="0" i="0" lang="en-GB" sz="1300" u="none" cap="none" strike="noStrike">
                  <a:solidFill>
                    <a:srgbClr val="000000"/>
                  </a:solidFill>
                  <a:latin typeface="Calibri"/>
                  <a:ea typeface="Calibri"/>
                  <a:cs typeface="Calibri"/>
                  <a:sym typeface="Calibri"/>
                </a:rPr>
                <a:t> </a:t>
              </a:r>
              <a:r>
                <a:rPr b="0" i="1" lang="en-GB" sz="1300" u="none" cap="none" strike="noStrike">
                  <a:solidFill>
                    <a:srgbClr val="000000"/>
                  </a:solidFill>
                  <a:latin typeface="Calibri"/>
                  <a:ea typeface="Calibri"/>
                  <a:cs typeface="Calibri"/>
                  <a:sym typeface="Calibri"/>
                </a:rPr>
                <a:t>(Used as the platform to host your project)</a:t>
              </a:r>
              <a:endParaRPr sz="700"/>
            </a:p>
            <a:p>
              <a:pPr indent="-127000" lvl="1" marL="266700" marR="0" rtl="0" algn="l">
                <a:lnSpc>
                  <a:spcPct val="132000"/>
                </a:lnSpc>
                <a:spcBef>
                  <a:spcPts val="0"/>
                </a:spcBef>
                <a:spcAft>
                  <a:spcPts val="0"/>
                </a:spcAft>
                <a:buNone/>
              </a:pPr>
              <a:r>
                <a:t/>
              </a:r>
              <a:endParaRPr b="0" i="1" sz="1300" u="none" cap="none" strike="noStrike">
                <a:solidFill>
                  <a:srgbClr val="000000"/>
                </a:solidFill>
                <a:latin typeface="Calibri"/>
                <a:ea typeface="Calibri"/>
                <a:cs typeface="Calibri"/>
                <a:sym typeface="Calibri"/>
              </a:endParaRPr>
            </a:p>
            <a:p>
              <a:pPr indent="-133350" lvl="1" marL="266700" marR="0" rtl="0" algn="l">
                <a:lnSpc>
                  <a:spcPct val="132000"/>
                </a:lnSpc>
                <a:spcBef>
                  <a:spcPts val="0"/>
                </a:spcBef>
                <a:spcAft>
                  <a:spcPts val="0"/>
                </a:spcAft>
                <a:buClr>
                  <a:srgbClr val="000000"/>
                </a:buClr>
                <a:buSzPts val="1300"/>
                <a:buFont typeface="Arial"/>
                <a:buChar char="•"/>
              </a:pPr>
              <a:r>
                <a:rPr b="0" i="0" lang="en-GB" sz="1300" u="none" cap="none" strike="noStrike">
                  <a:solidFill>
                    <a:srgbClr val="000000"/>
                  </a:solidFill>
                  <a:latin typeface="Calibri"/>
                  <a:ea typeface="Calibri"/>
                  <a:cs typeface="Calibri"/>
                  <a:sym typeface="Calibri"/>
                </a:rPr>
                <a:t>IBM Documentation – Watsonx.ai Studio</a:t>
              </a:r>
              <a:endParaRPr sz="700"/>
            </a:p>
            <a:p>
              <a:pPr indent="-127000" lvl="1" marL="266700" marR="0" rtl="0" algn="l">
                <a:lnSpc>
                  <a:spcPct val="132000"/>
                </a:lnSpc>
                <a:spcBef>
                  <a:spcPts val="0"/>
                </a:spcBef>
                <a:spcAft>
                  <a:spcPts val="0"/>
                </a:spcAft>
                <a:buNone/>
              </a:pPr>
              <a:r>
                <a:rPr b="0" i="0" lang="en-GB" sz="1300" u="none" cap="none" strike="noStrike">
                  <a:solidFill>
                    <a:srgbClr val="000000"/>
                  </a:solidFill>
                  <a:latin typeface="Calibri"/>
                  <a:ea typeface="Calibri"/>
                  <a:cs typeface="Calibri"/>
                  <a:sym typeface="Calibri"/>
                </a:rPr>
                <a:t> </a:t>
              </a:r>
              <a:r>
                <a:rPr b="0" i="1" lang="en-GB" sz="1300" u="none" cap="none" strike="noStrike">
                  <a:solidFill>
                    <a:srgbClr val="000000"/>
                  </a:solidFill>
                  <a:latin typeface="Calibri"/>
                  <a:ea typeface="Calibri"/>
                  <a:cs typeface="Calibri"/>
                  <a:sym typeface="Calibri"/>
                </a:rPr>
                <a:t>(Used to develop, test, and run the chatbot interface)</a:t>
              </a:r>
              <a:endParaRPr sz="700"/>
            </a:p>
            <a:p>
              <a:pPr indent="-127000" lvl="1" marL="266700" marR="0" rtl="0" algn="l">
                <a:lnSpc>
                  <a:spcPct val="132000"/>
                </a:lnSpc>
                <a:spcBef>
                  <a:spcPts val="0"/>
                </a:spcBef>
                <a:spcAft>
                  <a:spcPts val="0"/>
                </a:spcAft>
                <a:buNone/>
              </a:pPr>
              <a:r>
                <a:t/>
              </a:r>
              <a:endParaRPr b="0" i="1" sz="1300" u="none" cap="none" strike="noStrike">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1"/>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460" name="Google Shape;460;p51"/>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461" name="Google Shape;461;p51"/>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462" name="Google Shape;462;p51"/>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463" name="Google Shape;463;p51"/>
          <p:cNvGrpSpPr/>
          <p:nvPr/>
        </p:nvGrpSpPr>
        <p:grpSpPr>
          <a:xfrm>
            <a:off x="435894" y="487326"/>
            <a:ext cx="8272212" cy="540242"/>
            <a:chOff x="0" y="-104775"/>
            <a:chExt cx="22059232" cy="1440646"/>
          </a:xfrm>
        </p:grpSpPr>
        <p:sp>
          <p:nvSpPr>
            <p:cNvPr id="464" name="Google Shape;464;p51"/>
            <p:cNvSpPr/>
            <p:nvPr/>
          </p:nvSpPr>
          <p:spPr>
            <a:xfrm>
              <a:off x="0" y="0"/>
              <a:ext cx="22059232" cy="1335871"/>
            </a:xfrm>
            <a:custGeom>
              <a:rect b="b" l="l" r="r" t="t"/>
              <a:pathLst>
                <a:path extrusionOk="0" h="1335871" w="22059232">
                  <a:moveTo>
                    <a:pt x="0" y="0"/>
                  </a:moveTo>
                  <a:lnTo>
                    <a:pt x="22059232" y="0"/>
                  </a:lnTo>
                  <a:lnTo>
                    <a:pt x="22059232" y="1335871"/>
                  </a:lnTo>
                  <a:lnTo>
                    <a:pt x="0" y="1335871"/>
                  </a:lnTo>
                  <a:close/>
                </a:path>
              </a:pathLst>
            </a:custGeom>
            <a:solidFill>
              <a:srgbClr val="000000">
                <a:alpha val="0"/>
              </a:srgbClr>
            </a:solidFill>
            <a:ln>
              <a:noFill/>
            </a:ln>
          </p:spPr>
        </p:sp>
        <p:sp>
          <p:nvSpPr>
            <p:cNvPr id="465" name="Google Shape;465;p51"/>
            <p:cNvSpPr txBox="1"/>
            <p:nvPr/>
          </p:nvSpPr>
          <p:spPr>
            <a:xfrm>
              <a:off x="0" y="-104775"/>
              <a:ext cx="22059232" cy="1440646"/>
            </a:xfrm>
            <a:prstGeom prst="rect">
              <a:avLst/>
            </a:prstGeom>
            <a:noFill/>
            <a:ln>
              <a:noFill/>
            </a:ln>
          </p:spPr>
          <p:txBody>
            <a:bodyPr anchorCtr="0" anchor="b" bIns="0" lIns="0" spcFirstLastPara="1" rIns="0" wrap="square" tIns="0">
              <a:noAutofit/>
            </a:bodyPr>
            <a:lstStyle/>
            <a:p>
              <a:pPr indent="0" lvl="0" marL="0" marR="0" rtl="0" algn="l">
                <a:lnSpc>
                  <a:spcPct val="120003"/>
                </a:lnSpc>
                <a:spcBef>
                  <a:spcPts val="0"/>
                </a:spcBef>
                <a:spcAft>
                  <a:spcPts val="0"/>
                </a:spcAft>
                <a:buNone/>
              </a:pPr>
              <a:r>
                <a:rPr b="1" i="0" lang="en-GB" sz="2700" u="none" cap="none" strike="noStrike">
                  <a:solidFill>
                    <a:srgbClr val="1CADE4"/>
                  </a:solidFill>
                  <a:latin typeface="Franklin Gothic"/>
                  <a:ea typeface="Franklin Gothic"/>
                  <a:cs typeface="Franklin Gothic"/>
                  <a:sym typeface="Franklin Gothic"/>
                </a:rPr>
                <a:t>IBM CERTIFICATIONS</a:t>
              </a:r>
              <a:endParaRPr sz="700"/>
            </a:p>
          </p:txBody>
        </p:sp>
      </p:grpSp>
      <p:grpSp>
        <p:nvGrpSpPr>
          <p:cNvPr id="466" name="Google Shape;466;p51"/>
          <p:cNvGrpSpPr/>
          <p:nvPr/>
        </p:nvGrpSpPr>
        <p:grpSpPr>
          <a:xfrm>
            <a:off x="435894" y="965804"/>
            <a:ext cx="8272211" cy="3515709"/>
            <a:chOff x="0" y="-28575"/>
            <a:chExt cx="22059229" cy="9375223"/>
          </a:xfrm>
        </p:grpSpPr>
        <p:sp>
          <p:nvSpPr>
            <p:cNvPr id="467" name="Google Shape;467;p51"/>
            <p:cNvSpPr/>
            <p:nvPr/>
          </p:nvSpPr>
          <p:spPr>
            <a:xfrm>
              <a:off x="0" y="0"/>
              <a:ext cx="22059229" cy="9346648"/>
            </a:xfrm>
            <a:custGeom>
              <a:rect b="b" l="l" r="r" t="t"/>
              <a:pathLst>
                <a:path extrusionOk="0" h="9346648" w="22059229">
                  <a:moveTo>
                    <a:pt x="0" y="0"/>
                  </a:moveTo>
                  <a:lnTo>
                    <a:pt x="22059229" y="0"/>
                  </a:lnTo>
                  <a:lnTo>
                    <a:pt x="22059229" y="9346648"/>
                  </a:lnTo>
                  <a:lnTo>
                    <a:pt x="0" y="9346648"/>
                  </a:lnTo>
                  <a:close/>
                </a:path>
              </a:pathLst>
            </a:custGeom>
            <a:solidFill>
              <a:srgbClr val="000000">
                <a:alpha val="0"/>
              </a:srgbClr>
            </a:solidFill>
            <a:ln>
              <a:noFill/>
            </a:ln>
          </p:spPr>
        </p:sp>
        <p:sp>
          <p:nvSpPr>
            <p:cNvPr id="468" name="Google Shape;468;p51"/>
            <p:cNvSpPr txBox="1"/>
            <p:nvPr/>
          </p:nvSpPr>
          <p:spPr>
            <a:xfrm>
              <a:off x="0" y="-28575"/>
              <a:ext cx="22059229" cy="9375223"/>
            </a:xfrm>
            <a:prstGeom prst="rect">
              <a:avLst/>
            </a:prstGeom>
            <a:noFill/>
            <a:ln>
              <a:noFill/>
            </a:ln>
          </p:spPr>
          <p:txBody>
            <a:bodyPr anchorCtr="0" anchor="ctr" bIns="0" lIns="0" spcFirstLastPara="1" rIns="0" wrap="square" tIns="0">
              <a:noAutofit/>
            </a:bodyPr>
            <a:lstStyle/>
            <a:p>
              <a:pPr indent="0" lvl="0" marL="0" marR="0" rtl="0" algn="l">
                <a:lnSpc>
                  <a:spcPct val="161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69" name="Google Shape;469;p51"/>
          <p:cNvSpPr/>
          <p:nvPr/>
        </p:nvSpPr>
        <p:spPr>
          <a:xfrm>
            <a:off x="2105861" y="1100756"/>
            <a:ext cx="4937511" cy="3665184"/>
          </a:xfrm>
          <a:custGeom>
            <a:rect b="b" l="l" r="r" t="t"/>
            <a:pathLst>
              <a:path extrusionOk="0" h="4822610" w="6496725">
                <a:moveTo>
                  <a:pt x="6470390" y="1827602"/>
                </a:moveTo>
                <a:cubicBezTo>
                  <a:pt x="6467538" y="1426912"/>
                  <a:pt x="6444726" y="942020"/>
                  <a:pt x="6444726" y="506488"/>
                </a:cubicBezTo>
                <a:cubicBezTo>
                  <a:pt x="6444726" y="387442"/>
                  <a:pt x="6441874" y="149351"/>
                  <a:pt x="6427616" y="30306"/>
                </a:cubicBezTo>
                <a:cubicBezTo>
                  <a:pt x="6085418" y="30306"/>
                  <a:pt x="5717556" y="1270"/>
                  <a:pt x="5372506" y="1270"/>
                </a:cubicBezTo>
                <a:cubicBezTo>
                  <a:pt x="3578819" y="7077"/>
                  <a:pt x="1802242" y="0"/>
                  <a:pt x="11407" y="1270"/>
                </a:cubicBezTo>
                <a:cubicBezTo>
                  <a:pt x="11407" y="390346"/>
                  <a:pt x="0" y="822974"/>
                  <a:pt x="2852" y="1212050"/>
                </a:cubicBezTo>
                <a:cubicBezTo>
                  <a:pt x="8555" y="1937937"/>
                  <a:pt x="17110" y="2666728"/>
                  <a:pt x="17110" y="3392615"/>
                </a:cubicBezTo>
                <a:cubicBezTo>
                  <a:pt x="17110" y="3743944"/>
                  <a:pt x="14258" y="4092370"/>
                  <a:pt x="31368" y="4443699"/>
                </a:cubicBezTo>
                <a:cubicBezTo>
                  <a:pt x="37072" y="4556938"/>
                  <a:pt x="42775" y="4667272"/>
                  <a:pt x="54181" y="4780511"/>
                </a:cubicBezTo>
                <a:cubicBezTo>
                  <a:pt x="430599" y="4786318"/>
                  <a:pt x="804165" y="4795029"/>
                  <a:pt x="1180583" y="4806643"/>
                </a:cubicBezTo>
                <a:cubicBezTo>
                  <a:pt x="2181511" y="4822610"/>
                  <a:pt x="3153923" y="4789222"/>
                  <a:pt x="4186220" y="4809547"/>
                </a:cubicBezTo>
                <a:cubicBezTo>
                  <a:pt x="4964720" y="4817530"/>
                  <a:pt x="5728962" y="4780511"/>
                  <a:pt x="6491645" y="4780511"/>
                </a:cubicBezTo>
                <a:cubicBezTo>
                  <a:pt x="6491645" y="4742765"/>
                  <a:pt x="6492915" y="4522095"/>
                  <a:pt x="6494186" y="4484349"/>
                </a:cubicBezTo>
                <a:cubicBezTo>
                  <a:pt x="6496725" y="4257872"/>
                  <a:pt x="6482755" y="3833954"/>
                  <a:pt x="6484025" y="3607477"/>
                </a:cubicBezTo>
                <a:cubicBezTo>
                  <a:pt x="6490375" y="2675438"/>
                  <a:pt x="6476094" y="2631885"/>
                  <a:pt x="6470390" y="1827602"/>
                </a:cubicBezTo>
                <a:close/>
              </a:path>
            </a:pathLst>
          </a:custGeom>
          <a:blipFill rotWithShape="1">
            <a:blip r:embed="rId4">
              <a:alphaModFix/>
            </a:blip>
            <a:stretch>
              <a:fillRect b="-742" l="-519" r="-528" t="-693"/>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2"/>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479" name="Google Shape;479;p52"/>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480" name="Google Shape;480;p52"/>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481" name="Google Shape;481;p52"/>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482" name="Google Shape;482;p52"/>
          <p:cNvGrpSpPr/>
          <p:nvPr/>
        </p:nvGrpSpPr>
        <p:grpSpPr>
          <a:xfrm>
            <a:off x="435894" y="487326"/>
            <a:ext cx="8272212" cy="540242"/>
            <a:chOff x="0" y="-104775"/>
            <a:chExt cx="22059232" cy="1440646"/>
          </a:xfrm>
        </p:grpSpPr>
        <p:sp>
          <p:nvSpPr>
            <p:cNvPr id="483" name="Google Shape;483;p52"/>
            <p:cNvSpPr/>
            <p:nvPr/>
          </p:nvSpPr>
          <p:spPr>
            <a:xfrm>
              <a:off x="0" y="0"/>
              <a:ext cx="22059232" cy="1335871"/>
            </a:xfrm>
            <a:custGeom>
              <a:rect b="b" l="l" r="r" t="t"/>
              <a:pathLst>
                <a:path extrusionOk="0" h="1335871" w="22059232">
                  <a:moveTo>
                    <a:pt x="0" y="0"/>
                  </a:moveTo>
                  <a:lnTo>
                    <a:pt x="22059232" y="0"/>
                  </a:lnTo>
                  <a:lnTo>
                    <a:pt x="22059232" y="1335871"/>
                  </a:lnTo>
                  <a:lnTo>
                    <a:pt x="0" y="1335871"/>
                  </a:lnTo>
                  <a:close/>
                </a:path>
              </a:pathLst>
            </a:custGeom>
            <a:solidFill>
              <a:srgbClr val="000000">
                <a:alpha val="0"/>
              </a:srgbClr>
            </a:solidFill>
            <a:ln>
              <a:noFill/>
            </a:ln>
          </p:spPr>
        </p:sp>
        <p:sp>
          <p:nvSpPr>
            <p:cNvPr id="484" name="Google Shape;484;p52"/>
            <p:cNvSpPr txBox="1"/>
            <p:nvPr/>
          </p:nvSpPr>
          <p:spPr>
            <a:xfrm>
              <a:off x="0" y="-104775"/>
              <a:ext cx="22059232" cy="1440646"/>
            </a:xfrm>
            <a:prstGeom prst="rect">
              <a:avLst/>
            </a:prstGeom>
            <a:noFill/>
            <a:ln>
              <a:noFill/>
            </a:ln>
          </p:spPr>
          <p:txBody>
            <a:bodyPr anchorCtr="0" anchor="b" bIns="0" lIns="0" spcFirstLastPara="1" rIns="0" wrap="square" tIns="0">
              <a:noAutofit/>
            </a:bodyPr>
            <a:lstStyle/>
            <a:p>
              <a:pPr indent="0" lvl="0" marL="0" marR="0" rtl="0" algn="l">
                <a:lnSpc>
                  <a:spcPct val="120003"/>
                </a:lnSpc>
                <a:spcBef>
                  <a:spcPts val="0"/>
                </a:spcBef>
                <a:spcAft>
                  <a:spcPts val="0"/>
                </a:spcAft>
                <a:buNone/>
              </a:pPr>
              <a:r>
                <a:rPr b="1" i="0" lang="en-GB" sz="2700" u="none" cap="none" strike="noStrike">
                  <a:solidFill>
                    <a:srgbClr val="1CADE4"/>
                  </a:solidFill>
                  <a:latin typeface="Franklin Gothic"/>
                  <a:ea typeface="Franklin Gothic"/>
                  <a:cs typeface="Franklin Gothic"/>
                  <a:sym typeface="Franklin Gothic"/>
                </a:rPr>
                <a:t>IBM CERTIFICATIONS</a:t>
              </a:r>
              <a:endParaRPr sz="700"/>
            </a:p>
          </p:txBody>
        </p:sp>
      </p:grpSp>
      <p:grpSp>
        <p:nvGrpSpPr>
          <p:cNvPr id="485" name="Google Shape;485;p52"/>
          <p:cNvGrpSpPr/>
          <p:nvPr/>
        </p:nvGrpSpPr>
        <p:grpSpPr>
          <a:xfrm>
            <a:off x="435894" y="965804"/>
            <a:ext cx="8272211" cy="3515709"/>
            <a:chOff x="0" y="-28575"/>
            <a:chExt cx="22059229" cy="9375223"/>
          </a:xfrm>
        </p:grpSpPr>
        <p:sp>
          <p:nvSpPr>
            <p:cNvPr id="486" name="Google Shape;486;p52"/>
            <p:cNvSpPr/>
            <p:nvPr/>
          </p:nvSpPr>
          <p:spPr>
            <a:xfrm>
              <a:off x="0" y="0"/>
              <a:ext cx="22059229" cy="9346648"/>
            </a:xfrm>
            <a:custGeom>
              <a:rect b="b" l="l" r="r" t="t"/>
              <a:pathLst>
                <a:path extrusionOk="0" h="9346648" w="22059229">
                  <a:moveTo>
                    <a:pt x="0" y="0"/>
                  </a:moveTo>
                  <a:lnTo>
                    <a:pt x="22059229" y="0"/>
                  </a:lnTo>
                  <a:lnTo>
                    <a:pt x="22059229" y="9346648"/>
                  </a:lnTo>
                  <a:lnTo>
                    <a:pt x="0" y="9346648"/>
                  </a:lnTo>
                  <a:close/>
                </a:path>
              </a:pathLst>
            </a:custGeom>
            <a:solidFill>
              <a:srgbClr val="000000">
                <a:alpha val="0"/>
              </a:srgbClr>
            </a:solidFill>
            <a:ln>
              <a:noFill/>
            </a:ln>
          </p:spPr>
        </p:sp>
        <p:sp>
          <p:nvSpPr>
            <p:cNvPr id="487" name="Google Shape;487;p52"/>
            <p:cNvSpPr txBox="1"/>
            <p:nvPr/>
          </p:nvSpPr>
          <p:spPr>
            <a:xfrm>
              <a:off x="0" y="-28575"/>
              <a:ext cx="22059229" cy="9375223"/>
            </a:xfrm>
            <a:prstGeom prst="rect">
              <a:avLst/>
            </a:prstGeom>
            <a:noFill/>
            <a:ln>
              <a:noFill/>
            </a:ln>
          </p:spPr>
          <p:txBody>
            <a:bodyPr anchorCtr="0" anchor="ctr" bIns="0" lIns="0" spcFirstLastPara="1" rIns="0" wrap="square" tIns="0">
              <a:noAutofit/>
            </a:bodyPr>
            <a:lstStyle/>
            <a:p>
              <a:pPr indent="0" lvl="0" marL="0" marR="0" rtl="0" algn="l">
                <a:lnSpc>
                  <a:spcPct val="161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88" name="Google Shape;488;p52"/>
          <p:cNvSpPr/>
          <p:nvPr/>
        </p:nvSpPr>
        <p:spPr>
          <a:xfrm>
            <a:off x="2300233" y="1100759"/>
            <a:ext cx="4768539" cy="3779381"/>
          </a:xfrm>
          <a:custGeom>
            <a:rect b="b" l="l" r="r" t="t"/>
            <a:pathLst>
              <a:path extrusionOk="0" h="2300993" w="2903220">
                <a:moveTo>
                  <a:pt x="2881630" y="870392"/>
                </a:moveTo>
                <a:cubicBezTo>
                  <a:pt x="2880360" y="679710"/>
                  <a:pt x="2870200" y="448958"/>
                  <a:pt x="2870200" y="241695"/>
                </a:cubicBezTo>
                <a:cubicBezTo>
                  <a:pt x="2870200" y="185043"/>
                  <a:pt x="2868930" y="71739"/>
                  <a:pt x="2862580" y="15088"/>
                </a:cubicBezTo>
                <a:cubicBezTo>
                  <a:pt x="2710180" y="15088"/>
                  <a:pt x="2546350" y="1270"/>
                  <a:pt x="2392680" y="1270"/>
                </a:cubicBezTo>
                <a:cubicBezTo>
                  <a:pt x="1593850" y="4034"/>
                  <a:pt x="802640" y="0"/>
                  <a:pt x="5080" y="1270"/>
                </a:cubicBezTo>
                <a:cubicBezTo>
                  <a:pt x="5080" y="186425"/>
                  <a:pt x="0" y="392306"/>
                  <a:pt x="1270" y="577461"/>
                </a:cubicBezTo>
                <a:cubicBezTo>
                  <a:pt x="3810" y="922899"/>
                  <a:pt x="7620" y="1269719"/>
                  <a:pt x="7620" y="1615157"/>
                </a:cubicBezTo>
                <a:cubicBezTo>
                  <a:pt x="7620" y="1782349"/>
                  <a:pt x="6350" y="1948159"/>
                  <a:pt x="13970" y="2115351"/>
                </a:cubicBezTo>
                <a:cubicBezTo>
                  <a:pt x="16510" y="2169239"/>
                  <a:pt x="19050" y="2221746"/>
                  <a:pt x="24130" y="2275634"/>
                </a:cubicBezTo>
                <a:cubicBezTo>
                  <a:pt x="191770" y="2278398"/>
                  <a:pt x="358140" y="2282543"/>
                  <a:pt x="525780" y="2288070"/>
                </a:cubicBezTo>
                <a:cubicBezTo>
                  <a:pt x="971550" y="2300993"/>
                  <a:pt x="1404620" y="2279780"/>
                  <a:pt x="1864360" y="2289452"/>
                </a:cubicBezTo>
                <a:cubicBezTo>
                  <a:pt x="2211070" y="2295913"/>
                  <a:pt x="2551430" y="2275634"/>
                  <a:pt x="2898140" y="2275634"/>
                </a:cubicBezTo>
                <a:cubicBezTo>
                  <a:pt x="2898140" y="2257671"/>
                  <a:pt x="2899410" y="2152658"/>
                  <a:pt x="2900680" y="2134696"/>
                </a:cubicBezTo>
                <a:cubicBezTo>
                  <a:pt x="2903220" y="2026919"/>
                  <a:pt x="2889250" y="1825183"/>
                  <a:pt x="2890520" y="1717406"/>
                </a:cubicBezTo>
                <a:cubicBezTo>
                  <a:pt x="2896870" y="1273864"/>
                  <a:pt x="2884170" y="1253138"/>
                  <a:pt x="2881630" y="870392"/>
                </a:cubicBezTo>
                <a:close/>
              </a:path>
            </a:pathLst>
          </a:custGeom>
          <a:blipFill rotWithShape="1">
            <a:blip r:embed="rId4">
              <a:alphaModFix/>
            </a:blip>
            <a:stretch>
              <a:fillRect b="-19" l="-1476" r="-1506" t="-1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3"/>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498" name="Google Shape;498;p53"/>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499" name="Google Shape;499;p53"/>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500" name="Google Shape;500;p53"/>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501" name="Google Shape;501;p53"/>
          <p:cNvGrpSpPr/>
          <p:nvPr/>
        </p:nvGrpSpPr>
        <p:grpSpPr>
          <a:xfrm>
            <a:off x="435894" y="487326"/>
            <a:ext cx="8272212" cy="540242"/>
            <a:chOff x="0" y="-104775"/>
            <a:chExt cx="22059232" cy="1440646"/>
          </a:xfrm>
        </p:grpSpPr>
        <p:sp>
          <p:nvSpPr>
            <p:cNvPr id="502" name="Google Shape;502;p53"/>
            <p:cNvSpPr/>
            <p:nvPr/>
          </p:nvSpPr>
          <p:spPr>
            <a:xfrm>
              <a:off x="0" y="0"/>
              <a:ext cx="22059232" cy="1335871"/>
            </a:xfrm>
            <a:custGeom>
              <a:rect b="b" l="l" r="r" t="t"/>
              <a:pathLst>
                <a:path extrusionOk="0" h="1335871" w="22059232">
                  <a:moveTo>
                    <a:pt x="0" y="0"/>
                  </a:moveTo>
                  <a:lnTo>
                    <a:pt x="22059232" y="0"/>
                  </a:lnTo>
                  <a:lnTo>
                    <a:pt x="22059232" y="1335871"/>
                  </a:lnTo>
                  <a:lnTo>
                    <a:pt x="0" y="1335871"/>
                  </a:lnTo>
                  <a:close/>
                </a:path>
              </a:pathLst>
            </a:custGeom>
            <a:solidFill>
              <a:srgbClr val="000000">
                <a:alpha val="0"/>
              </a:srgbClr>
            </a:solidFill>
            <a:ln>
              <a:noFill/>
            </a:ln>
          </p:spPr>
        </p:sp>
        <p:sp>
          <p:nvSpPr>
            <p:cNvPr id="503" name="Google Shape;503;p53"/>
            <p:cNvSpPr txBox="1"/>
            <p:nvPr/>
          </p:nvSpPr>
          <p:spPr>
            <a:xfrm>
              <a:off x="0" y="-104775"/>
              <a:ext cx="22059232" cy="1440646"/>
            </a:xfrm>
            <a:prstGeom prst="rect">
              <a:avLst/>
            </a:prstGeom>
            <a:noFill/>
            <a:ln>
              <a:noFill/>
            </a:ln>
          </p:spPr>
          <p:txBody>
            <a:bodyPr anchorCtr="0" anchor="b" bIns="0" lIns="0" spcFirstLastPara="1" rIns="0" wrap="square" tIns="0">
              <a:noAutofit/>
            </a:bodyPr>
            <a:lstStyle/>
            <a:p>
              <a:pPr indent="0" lvl="0" marL="0" marR="0" rtl="0" algn="l">
                <a:lnSpc>
                  <a:spcPct val="120003"/>
                </a:lnSpc>
                <a:spcBef>
                  <a:spcPts val="0"/>
                </a:spcBef>
                <a:spcAft>
                  <a:spcPts val="0"/>
                </a:spcAft>
                <a:buNone/>
              </a:pPr>
              <a:r>
                <a:rPr b="1" i="0" lang="en-GB" sz="2700" u="none" cap="none" strike="noStrike">
                  <a:solidFill>
                    <a:srgbClr val="1CADE4"/>
                  </a:solidFill>
                  <a:latin typeface="Franklin Gothic"/>
                  <a:ea typeface="Franklin Gothic"/>
                  <a:cs typeface="Franklin Gothic"/>
                  <a:sym typeface="Franklin Gothic"/>
                </a:rPr>
                <a:t>IBM CERTIFICATIONS</a:t>
              </a:r>
              <a:endParaRPr sz="700"/>
            </a:p>
          </p:txBody>
        </p:sp>
      </p:grpSp>
      <p:grpSp>
        <p:nvGrpSpPr>
          <p:cNvPr id="504" name="Google Shape;504;p53"/>
          <p:cNvGrpSpPr/>
          <p:nvPr/>
        </p:nvGrpSpPr>
        <p:grpSpPr>
          <a:xfrm>
            <a:off x="435894" y="965804"/>
            <a:ext cx="8272211" cy="3515709"/>
            <a:chOff x="0" y="-28575"/>
            <a:chExt cx="22059229" cy="9375223"/>
          </a:xfrm>
        </p:grpSpPr>
        <p:sp>
          <p:nvSpPr>
            <p:cNvPr id="505" name="Google Shape;505;p53"/>
            <p:cNvSpPr/>
            <p:nvPr/>
          </p:nvSpPr>
          <p:spPr>
            <a:xfrm>
              <a:off x="0" y="0"/>
              <a:ext cx="22059229" cy="9346648"/>
            </a:xfrm>
            <a:custGeom>
              <a:rect b="b" l="l" r="r" t="t"/>
              <a:pathLst>
                <a:path extrusionOk="0" h="9346648" w="22059229">
                  <a:moveTo>
                    <a:pt x="0" y="0"/>
                  </a:moveTo>
                  <a:lnTo>
                    <a:pt x="22059229" y="0"/>
                  </a:lnTo>
                  <a:lnTo>
                    <a:pt x="22059229" y="9346648"/>
                  </a:lnTo>
                  <a:lnTo>
                    <a:pt x="0" y="9346648"/>
                  </a:lnTo>
                  <a:close/>
                </a:path>
              </a:pathLst>
            </a:custGeom>
            <a:solidFill>
              <a:srgbClr val="000000">
                <a:alpha val="0"/>
              </a:srgbClr>
            </a:solidFill>
            <a:ln>
              <a:noFill/>
            </a:ln>
          </p:spPr>
        </p:sp>
        <p:sp>
          <p:nvSpPr>
            <p:cNvPr id="506" name="Google Shape;506;p53"/>
            <p:cNvSpPr txBox="1"/>
            <p:nvPr/>
          </p:nvSpPr>
          <p:spPr>
            <a:xfrm>
              <a:off x="0" y="-28575"/>
              <a:ext cx="22059229" cy="9375223"/>
            </a:xfrm>
            <a:prstGeom prst="rect">
              <a:avLst/>
            </a:prstGeom>
            <a:noFill/>
            <a:ln>
              <a:noFill/>
            </a:ln>
          </p:spPr>
          <p:txBody>
            <a:bodyPr anchorCtr="0" anchor="ctr" bIns="0" lIns="0" spcFirstLastPara="1" rIns="0" wrap="square" tIns="0">
              <a:noAutofit/>
            </a:bodyPr>
            <a:lstStyle/>
            <a:p>
              <a:pPr indent="0" lvl="0" marL="0" marR="0" rtl="0" algn="l">
                <a:lnSpc>
                  <a:spcPct val="161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07" name="Google Shape;507;p53"/>
          <p:cNvSpPr/>
          <p:nvPr/>
        </p:nvSpPr>
        <p:spPr>
          <a:xfrm>
            <a:off x="1999815" y="1154609"/>
            <a:ext cx="5148116" cy="3475234"/>
          </a:xfrm>
          <a:custGeom>
            <a:rect b="b" l="l" r="r" t="t"/>
            <a:pathLst>
              <a:path extrusionOk="0" h="2115820" w="3134317">
                <a:moveTo>
                  <a:pt x="3112422" y="800100"/>
                </a:moveTo>
                <a:cubicBezTo>
                  <a:pt x="3111050" y="624840"/>
                  <a:pt x="3100076" y="412750"/>
                  <a:pt x="3100076" y="222250"/>
                </a:cubicBezTo>
                <a:cubicBezTo>
                  <a:pt x="3100076" y="170180"/>
                  <a:pt x="3098704" y="66040"/>
                  <a:pt x="3091846" y="13970"/>
                </a:cubicBezTo>
                <a:cubicBezTo>
                  <a:pt x="2927240" y="13970"/>
                  <a:pt x="2750289" y="1270"/>
                  <a:pt x="2584311" y="1270"/>
                </a:cubicBezTo>
                <a:cubicBezTo>
                  <a:pt x="1721502" y="3810"/>
                  <a:pt x="866924" y="0"/>
                  <a:pt x="5487" y="1270"/>
                </a:cubicBezTo>
                <a:cubicBezTo>
                  <a:pt x="5487" y="171450"/>
                  <a:pt x="0" y="360680"/>
                  <a:pt x="1372" y="530860"/>
                </a:cubicBezTo>
                <a:cubicBezTo>
                  <a:pt x="4115" y="848360"/>
                  <a:pt x="8230" y="1167130"/>
                  <a:pt x="8230" y="1484630"/>
                </a:cubicBezTo>
                <a:cubicBezTo>
                  <a:pt x="8230" y="1638300"/>
                  <a:pt x="6858" y="1790700"/>
                  <a:pt x="15089" y="1944370"/>
                </a:cubicBezTo>
                <a:cubicBezTo>
                  <a:pt x="17832" y="1993900"/>
                  <a:pt x="20576" y="2042160"/>
                  <a:pt x="26062" y="2091690"/>
                </a:cubicBezTo>
                <a:cubicBezTo>
                  <a:pt x="207129" y="2094230"/>
                  <a:pt x="386824" y="2098040"/>
                  <a:pt x="567890" y="2103120"/>
                </a:cubicBezTo>
                <a:cubicBezTo>
                  <a:pt x="1049362" y="2115820"/>
                  <a:pt x="1517117" y="2095500"/>
                  <a:pt x="2013678" y="2104390"/>
                </a:cubicBezTo>
                <a:cubicBezTo>
                  <a:pt x="2388156" y="2110740"/>
                  <a:pt x="2755776" y="2091690"/>
                  <a:pt x="3129237" y="2091690"/>
                </a:cubicBezTo>
                <a:cubicBezTo>
                  <a:pt x="3129237" y="2075180"/>
                  <a:pt x="3130507" y="1978660"/>
                  <a:pt x="3131777" y="1962150"/>
                </a:cubicBezTo>
                <a:cubicBezTo>
                  <a:pt x="3134317" y="1863090"/>
                  <a:pt x="3120347" y="1677670"/>
                  <a:pt x="3121617" y="1578610"/>
                </a:cubicBezTo>
                <a:cubicBezTo>
                  <a:pt x="3127967" y="1170940"/>
                  <a:pt x="3115165" y="1151890"/>
                  <a:pt x="3112422" y="800100"/>
                </a:cubicBezTo>
                <a:close/>
              </a:path>
            </a:pathLst>
          </a:custGeom>
          <a:blipFill rotWithShape="1">
            <a:blip r:embed="rId4">
              <a:alphaModFix/>
            </a:blip>
            <a:stretch>
              <a:fillRect b="0" l="-5030" r="-5030"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54"/>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517" name="Google Shape;517;p54"/>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518" name="Google Shape;518;p54"/>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519" name="Google Shape;519;p54"/>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520" name="Google Shape;520;p54"/>
          <p:cNvGrpSpPr/>
          <p:nvPr/>
        </p:nvGrpSpPr>
        <p:grpSpPr>
          <a:xfrm>
            <a:off x="1097281" y="2013942"/>
            <a:ext cx="6974058" cy="1054894"/>
            <a:chOff x="0" y="-161925"/>
            <a:chExt cx="18597488" cy="2813050"/>
          </a:xfrm>
        </p:grpSpPr>
        <p:sp>
          <p:nvSpPr>
            <p:cNvPr id="521" name="Google Shape;521;p54"/>
            <p:cNvSpPr/>
            <p:nvPr/>
          </p:nvSpPr>
          <p:spPr>
            <a:xfrm>
              <a:off x="0" y="0"/>
              <a:ext cx="18597488" cy="2651125"/>
            </a:xfrm>
            <a:custGeom>
              <a:rect b="b" l="l" r="r" t="t"/>
              <a:pathLst>
                <a:path extrusionOk="0" h="2651125" w="18597488">
                  <a:moveTo>
                    <a:pt x="0" y="0"/>
                  </a:moveTo>
                  <a:lnTo>
                    <a:pt x="18597488" y="0"/>
                  </a:lnTo>
                  <a:lnTo>
                    <a:pt x="18597488" y="2651125"/>
                  </a:lnTo>
                  <a:lnTo>
                    <a:pt x="0" y="2651125"/>
                  </a:lnTo>
                  <a:close/>
                </a:path>
              </a:pathLst>
            </a:custGeom>
            <a:solidFill>
              <a:srgbClr val="000000">
                <a:alpha val="0"/>
              </a:srgbClr>
            </a:solidFill>
            <a:ln>
              <a:noFill/>
            </a:ln>
          </p:spPr>
        </p:sp>
        <p:sp>
          <p:nvSpPr>
            <p:cNvPr id="522" name="Google Shape;522;p54"/>
            <p:cNvSpPr txBox="1"/>
            <p:nvPr/>
          </p:nvSpPr>
          <p:spPr>
            <a:xfrm>
              <a:off x="0" y="-161925"/>
              <a:ext cx="18597488" cy="2813050"/>
            </a:xfrm>
            <a:prstGeom prst="rect">
              <a:avLst/>
            </a:prstGeom>
            <a:noFill/>
            <a:ln>
              <a:noFill/>
            </a:ln>
          </p:spPr>
          <p:txBody>
            <a:bodyPr anchorCtr="0" anchor="b" bIns="0" lIns="0" spcFirstLastPara="1" rIns="0" wrap="square" tIns="0">
              <a:noAutofit/>
            </a:bodyPr>
            <a:lstStyle/>
            <a:p>
              <a:pPr indent="0" lvl="0" marL="0" marR="0" rtl="0" algn="ctr">
                <a:lnSpc>
                  <a:spcPct val="120000"/>
                </a:lnSpc>
                <a:spcBef>
                  <a:spcPts val="0"/>
                </a:spcBef>
                <a:spcAft>
                  <a:spcPts val="0"/>
                </a:spcAft>
                <a:buNone/>
              </a:pPr>
              <a:r>
                <a:rPr b="1" i="0" lang="en-GB" sz="4100" u="none" cap="none" strike="noStrike">
                  <a:solidFill>
                    <a:srgbClr val="002060"/>
                  </a:solidFill>
                  <a:latin typeface="Arial"/>
                  <a:ea typeface="Arial"/>
                  <a:cs typeface="Arial"/>
                  <a:sym typeface="Arial"/>
                </a:rPr>
                <a:t>THANK YOU</a:t>
              </a:r>
              <a:endParaRPr sz="7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224" name="Google Shape;224;p38"/>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225" name="Google Shape;225;p38"/>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226" name="Google Shape;226;p38"/>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227" name="Google Shape;227;p38"/>
          <p:cNvGrpSpPr/>
          <p:nvPr/>
        </p:nvGrpSpPr>
        <p:grpSpPr>
          <a:xfrm>
            <a:off x="637180" y="386704"/>
            <a:ext cx="7886700" cy="1026347"/>
            <a:chOff x="0" y="-85725"/>
            <a:chExt cx="21031200" cy="2736925"/>
          </a:xfrm>
        </p:grpSpPr>
        <p:sp>
          <p:nvSpPr>
            <p:cNvPr id="228" name="Google Shape;228;p38"/>
            <p:cNvSpPr/>
            <p:nvPr/>
          </p:nvSpPr>
          <p:spPr>
            <a:xfrm>
              <a:off x="0" y="0"/>
              <a:ext cx="21031200" cy="2651200"/>
            </a:xfrm>
            <a:custGeom>
              <a:rect b="b" l="l" r="r" t="t"/>
              <a:pathLst>
                <a:path extrusionOk="0" h="2651200" w="21031200">
                  <a:moveTo>
                    <a:pt x="0" y="0"/>
                  </a:moveTo>
                  <a:lnTo>
                    <a:pt x="21031200" y="0"/>
                  </a:lnTo>
                  <a:lnTo>
                    <a:pt x="21031200" y="2651200"/>
                  </a:lnTo>
                  <a:lnTo>
                    <a:pt x="0" y="2651200"/>
                  </a:lnTo>
                  <a:close/>
                </a:path>
              </a:pathLst>
            </a:custGeom>
            <a:solidFill>
              <a:srgbClr val="000000">
                <a:alpha val="0"/>
              </a:srgbClr>
            </a:solidFill>
            <a:ln>
              <a:noFill/>
            </a:ln>
          </p:spPr>
        </p:sp>
        <p:sp>
          <p:nvSpPr>
            <p:cNvPr id="229" name="Google Shape;229;p38"/>
            <p:cNvSpPr txBox="1"/>
            <p:nvPr/>
          </p:nvSpPr>
          <p:spPr>
            <a:xfrm>
              <a:off x="0" y="-85725"/>
              <a:ext cx="21031200" cy="2736925"/>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100" u="none" cap="none" strike="noStrike">
                  <a:solidFill>
                    <a:srgbClr val="002060"/>
                  </a:solidFill>
                  <a:latin typeface="Arial"/>
                  <a:ea typeface="Arial"/>
                  <a:cs typeface="Arial"/>
                  <a:sym typeface="Arial"/>
                </a:rPr>
                <a:t>OUTLINE</a:t>
              </a:r>
              <a:endParaRPr sz="700"/>
            </a:p>
          </p:txBody>
        </p:sp>
      </p:grpSp>
      <p:sp>
        <p:nvSpPr>
          <p:cNvPr id="230" name="Google Shape;230;p38"/>
          <p:cNvSpPr txBox="1"/>
          <p:nvPr/>
        </p:nvSpPr>
        <p:spPr>
          <a:xfrm>
            <a:off x="662938" y="1183717"/>
            <a:ext cx="8195825" cy="3942750"/>
          </a:xfrm>
          <a:prstGeom prst="rect">
            <a:avLst/>
          </a:prstGeom>
          <a:noFill/>
          <a:ln>
            <a:noFill/>
          </a:ln>
        </p:spPr>
        <p:txBody>
          <a:bodyPr anchorCtr="0" anchor="t" bIns="0" lIns="0" spcFirstLastPara="1" rIns="0" wrap="square" tIns="0">
            <a:spAutoFit/>
          </a:bodyPr>
          <a:lstStyle/>
          <a:p>
            <a:pPr indent="0" lvl="0" marL="0" marR="0" rtl="0" algn="l">
              <a:lnSpc>
                <a:spcPct val="132000"/>
              </a:lnSpc>
              <a:spcBef>
                <a:spcPts val="0"/>
              </a:spcBef>
              <a:spcAft>
                <a:spcPts val="0"/>
              </a:spcAft>
              <a:buNone/>
            </a:pPr>
            <a:r>
              <a:rPr b="1" i="0" lang="en-GB" sz="1500" u="none" cap="none" strike="noStrike">
                <a:solidFill>
                  <a:srgbClr val="3F3F3F"/>
                </a:solidFill>
                <a:latin typeface="Arial"/>
                <a:ea typeface="Arial"/>
                <a:cs typeface="Arial"/>
                <a:sym typeface="Arial"/>
              </a:rPr>
              <a:t>  </a:t>
            </a:r>
            <a:endParaRPr sz="700"/>
          </a:p>
          <a:p>
            <a:pPr indent="-184150" lvl="1" marL="368300" marR="0" rtl="0" algn="l">
              <a:lnSpc>
                <a:spcPct val="132000"/>
              </a:lnSpc>
              <a:spcBef>
                <a:spcPts val="0"/>
              </a:spcBef>
              <a:spcAft>
                <a:spcPts val="0"/>
              </a:spcAft>
              <a:buClr>
                <a:srgbClr val="3F3F3F"/>
              </a:buClr>
              <a:buSzPts val="1500"/>
              <a:buFont typeface="Arial"/>
              <a:buChar char="•"/>
            </a:pPr>
            <a:r>
              <a:rPr b="1" i="0" lang="en-GB" sz="1500" u="none" cap="none" strike="noStrike">
                <a:solidFill>
                  <a:srgbClr val="3F3F3F"/>
                </a:solidFill>
                <a:latin typeface="Arial"/>
                <a:ea typeface="Arial"/>
                <a:cs typeface="Arial"/>
                <a:sym typeface="Arial"/>
              </a:rPr>
              <a:t>Problem Statement </a:t>
            </a:r>
            <a:r>
              <a:rPr b="0" i="0" lang="en-GB" sz="1500" u="none" cap="none" strike="noStrike">
                <a:solidFill>
                  <a:srgbClr val="3F3F3F"/>
                </a:solidFill>
                <a:latin typeface="Arial"/>
                <a:ea typeface="Arial"/>
                <a:cs typeface="Arial"/>
                <a:sym typeface="Arial"/>
              </a:rPr>
              <a:t>(Should not include solution)</a:t>
            </a:r>
            <a:endParaRPr sz="700"/>
          </a:p>
          <a:p>
            <a:pPr indent="-184150" lvl="1" marL="368300" marR="0" rtl="0" algn="l">
              <a:lnSpc>
                <a:spcPct val="132000"/>
              </a:lnSpc>
              <a:spcBef>
                <a:spcPts val="0"/>
              </a:spcBef>
              <a:spcAft>
                <a:spcPts val="0"/>
              </a:spcAft>
              <a:buClr>
                <a:srgbClr val="3F3F3F"/>
              </a:buClr>
              <a:buSzPts val="1500"/>
              <a:buFont typeface="Arial"/>
              <a:buChar char="•"/>
            </a:pPr>
            <a:r>
              <a:rPr b="1" i="0" lang="en-GB" sz="1500" u="none" cap="none" strike="noStrike">
                <a:solidFill>
                  <a:srgbClr val="3F3F3F"/>
                </a:solidFill>
                <a:latin typeface="Arial"/>
                <a:ea typeface="Arial"/>
                <a:cs typeface="Arial"/>
                <a:sym typeface="Arial"/>
              </a:rPr>
              <a:t>Proposed System/Solution</a:t>
            </a:r>
            <a:endParaRPr sz="700"/>
          </a:p>
          <a:p>
            <a:pPr indent="-184150" lvl="1" marL="368300" marR="0" rtl="0" algn="l">
              <a:lnSpc>
                <a:spcPct val="132000"/>
              </a:lnSpc>
              <a:spcBef>
                <a:spcPts val="0"/>
              </a:spcBef>
              <a:spcAft>
                <a:spcPts val="0"/>
              </a:spcAft>
              <a:buClr>
                <a:srgbClr val="3F3F3F"/>
              </a:buClr>
              <a:buSzPts val="1500"/>
              <a:buFont typeface="Arial"/>
              <a:buChar char="•"/>
            </a:pPr>
            <a:r>
              <a:rPr b="1" i="0" lang="en-GB" sz="1500" u="none" cap="none" strike="noStrike">
                <a:solidFill>
                  <a:srgbClr val="3F3F3F"/>
                </a:solidFill>
                <a:latin typeface="Arial"/>
                <a:ea typeface="Arial"/>
                <a:cs typeface="Arial"/>
                <a:sym typeface="Arial"/>
              </a:rPr>
              <a:t>System Development Approach </a:t>
            </a:r>
            <a:r>
              <a:rPr b="0" i="0" lang="en-GB" sz="1500" u="none" cap="none" strike="noStrike">
                <a:solidFill>
                  <a:srgbClr val="3F3F3F"/>
                </a:solidFill>
                <a:latin typeface="Arial"/>
                <a:ea typeface="Arial"/>
                <a:cs typeface="Arial"/>
                <a:sym typeface="Arial"/>
              </a:rPr>
              <a:t>(Technology Used) </a:t>
            </a:r>
            <a:endParaRPr sz="700"/>
          </a:p>
          <a:p>
            <a:pPr indent="-184150" lvl="1" marL="368300" marR="0" rtl="0" algn="l">
              <a:lnSpc>
                <a:spcPct val="132000"/>
              </a:lnSpc>
              <a:spcBef>
                <a:spcPts val="0"/>
              </a:spcBef>
              <a:spcAft>
                <a:spcPts val="0"/>
              </a:spcAft>
              <a:buClr>
                <a:srgbClr val="3F3F3F"/>
              </a:buClr>
              <a:buSzPts val="1500"/>
              <a:buFont typeface="Arial"/>
              <a:buChar char="•"/>
            </a:pPr>
            <a:r>
              <a:rPr b="1" i="0" lang="en-GB" sz="1500" u="none" cap="none" strike="noStrike">
                <a:solidFill>
                  <a:srgbClr val="3F3F3F"/>
                </a:solidFill>
                <a:latin typeface="Arial"/>
                <a:ea typeface="Arial"/>
                <a:cs typeface="Arial"/>
                <a:sym typeface="Arial"/>
              </a:rPr>
              <a:t>Algorithm &amp; Deployment  </a:t>
            </a:r>
            <a:endParaRPr sz="700"/>
          </a:p>
          <a:p>
            <a:pPr indent="-184150" lvl="1" marL="368300" marR="0" rtl="0" algn="l">
              <a:lnSpc>
                <a:spcPct val="132000"/>
              </a:lnSpc>
              <a:spcBef>
                <a:spcPts val="0"/>
              </a:spcBef>
              <a:spcAft>
                <a:spcPts val="0"/>
              </a:spcAft>
              <a:buClr>
                <a:srgbClr val="3F3F3F"/>
              </a:buClr>
              <a:buSzPts val="1500"/>
              <a:buFont typeface="Arial"/>
              <a:buChar char="•"/>
            </a:pPr>
            <a:r>
              <a:rPr b="1" i="0" lang="en-GB" sz="1500" u="none" cap="none" strike="noStrike">
                <a:solidFill>
                  <a:srgbClr val="3F3F3F"/>
                </a:solidFill>
                <a:latin typeface="Arial"/>
                <a:ea typeface="Arial"/>
                <a:cs typeface="Arial"/>
                <a:sym typeface="Arial"/>
              </a:rPr>
              <a:t>Result (Output Image)</a:t>
            </a:r>
            <a:endParaRPr sz="700"/>
          </a:p>
          <a:p>
            <a:pPr indent="-184150" lvl="1" marL="368300" marR="0" rtl="0" algn="l">
              <a:lnSpc>
                <a:spcPct val="132000"/>
              </a:lnSpc>
              <a:spcBef>
                <a:spcPts val="0"/>
              </a:spcBef>
              <a:spcAft>
                <a:spcPts val="0"/>
              </a:spcAft>
              <a:buClr>
                <a:srgbClr val="3F3F3F"/>
              </a:buClr>
              <a:buSzPts val="1500"/>
              <a:buFont typeface="Arial"/>
              <a:buChar char="•"/>
            </a:pPr>
            <a:r>
              <a:rPr b="1" i="0" lang="en-GB" sz="1500" u="none" cap="none" strike="noStrike">
                <a:solidFill>
                  <a:srgbClr val="3F3F3F"/>
                </a:solidFill>
                <a:latin typeface="Arial"/>
                <a:ea typeface="Arial"/>
                <a:cs typeface="Arial"/>
                <a:sym typeface="Arial"/>
              </a:rPr>
              <a:t>Conclusion</a:t>
            </a:r>
            <a:endParaRPr sz="700"/>
          </a:p>
          <a:p>
            <a:pPr indent="-184150" lvl="1" marL="368300" marR="0" rtl="0" algn="l">
              <a:lnSpc>
                <a:spcPct val="132000"/>
              </a:lnSpc>
              <a:spcBef>
                <a:spcPts val="0"/>
              </a:spcBef>
              <a:spcAft>
                <a:spcPts val="0"/>
              </a:spcAft>
              <a:buClr>
                <a:srgbClr val="3F3F3F"/>
              </a:buClr>
              <a:buSzPts val="1500"/>
              <a:buFont typeface="Arial"/>
              <a:buChar char="•"/>
            </a:pPr>
            <a:r>
              <a:rPr b="1" i="0" lang="en-GB" sz="1500" u="none" cap="none" strike="noStrike">
                <a:solidFill>
                  <a:srgbClr val="3F3F3F"/>
                </a:solidFill>
                <a:latin typeface="Arial"/>
                <a:ea typeface="Arial"/>
                <a:cs typeface="Arial"/>
                <a:sym typeface="Arial"/>
              </a:rPr>
              <a:t>Future Scope</a:t>
            </a:r>
            <a:endParaRPr sz="700"/>
          </a:p>
          <a:p>
            <a:pPr indent="-184150" lvl="1" marL="368300" marR="0" rtl="0" algn="l">
              <a:lnSpc>
                <a:spcPct val="132000"/>
              </a:lnSpc>
              <a:spcBef>
                <a:spcPts val="0"/>
              </a:spcBef>
              <a:spcAft>
                <a:spcPts val="0"/>
              </a:spcAft>
              <a:buClr>
                <a:srgbClr val="3F3F3F"/>
              </a:buClr>
              <a:buSzPts val="1500"/>
              <a:buFont typeface="Arial"/>
              <a:buChar char="•"/>
            </a:pPr>
            <a:r>
              <a:rPr b="1" i="0" lang="en-GB" sz="1500" u="none" cap="none" strike="noStrike">
                <a:solidFill>
                  <a:srgbClr val="3F3F3F"/>
                </a:solidFill>
                <a:latin typeface="Arial"/>
                <a:ea typeface="Arial"/>
                <a:cs typeface="Arial"/>
                <a:sym typeface="Arial"/>
              </a:rPr>
              <a:t>References</a:t>
            </a:r>
            <a:endParaRPr sz="700"/>
          </a:p>
          <a:p>
            <a:pPr indent="-165100" lvl="1" marL="317500" marR="0" rtl="0" algn="l">
              <a:lnSpc>
                <a:spcPct val="114400"/>
              </a:lnSpc>
              <a:spcBef>
                <a:spcPts val="0"/>
              </a:spcBef>
              <a:spcAft>
                <a:spcPts val="0"/>
              </a:spcAft>
              <a:buNone/>
            </a:pPr>
            <a:r>
              <a:t/>
            </a:r>
            <a:endParaRPr b="1" i="0" sz="1500" u="none" cap="none" strike="noStrike">
              <a:solidFill>
                <a:srgbClr val="3F3F3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240" name="Google Shape;240;p39"/>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241" name="Google Shape;241;p39"/>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242" name="Google Shape;242;p39"/>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243" name="Google Shape;243;p39"/>
          <p:cNvGrpSpPr/>
          <p:nvPr/>
        </p:nvGrpSpPr>
        <p:grpSpPr>
          <a:xfrm>
            <a:off x="445419" y="480183"/>
            <a:ext cx="8272200" cy="585765"/>
            <a:chOff x="0" y="-123825"/>
            <a:chExt cx="22059201" cy="1562041"/>
          </a:xfrm>
        </p:grpSpPr>
        <p:sp>
          <p:nvSpPr>
            <p:cNvPr id="244" name="Google Shape;244;p39"/>
            <p:cNvSpPr/>
            <p:nvPr/>
          </p:nvSpPr>
          <p:spPr>
            <a:xfrm>
              <a:off x="0" y="0"/>
              <a:ext cx="22059201" cy="1438216"/>
            </a:xfrm>
            <a:custGeom>
              <a:rect b="b" l="l" r="r" t="t"/>
              <a:pathLst>
                <a:path extrusionOk="0" h="1438216" w="22059201">
                  <a:moveTo>
                    <a:pt x="0" y="0"/>
                  </a:moveTo>
                  <a:lnTo>
                    <a:pt x="22059201" y="0"/>
                  </a:lnTo>
                  <a:lnTo>
                    <a:pt x="22059201" y="1438216"/>
                  </a:lnTo>
                  <a:lnTo>
                    <a:pt x="0" y="1438216"/>
                  </a:lnTo>
                  <a:close/>
                </a:path>
              </a:pathLst>
            </a:custGeom>
            <a:solidFill>
              <a:srgbClr val="000000">
                <a:alpha val="0"/>
              </a:srgbClr>
            </a:solidFill>
            <a:ln>
              <a:noFill/>
            </a:ln>
          </p:spPr>
        </p:sp>
        <p:sp>
          <p:nvSpPr>
            <p:cNvPr id="245" name="Google Shape;245;p39"/>
            <p:cNvSpPr txBox="1"/>
            <p:nvPr/>
          </p:nvSpPr>
          <p:spPr>
            <a:xfrm>
              <a:off x="0" y="-123825"/>
              <a:ext cx="22059200" cy="1562041"/>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900" u="none" cap="none" strike="noStrike">
                  <a:solidFill>
                    <a:srgbClr val="1CADE4"/>
                  </a:solidFill>
                  <a:latin typeface="Arial"/>
                  <a:ea typeface="Arial"/>
                  <a:cs typeface="Arial"/>
                  <a:sym typeface="Arial"/>
                </a:rPr>
                <a:t>PROBLEM STATEMENT</a:t>
              </a:r>
              <a:endParaRPr sz="700"/>
            </a:p>
          </p:txBody>
        </p:sp>
      </p:grpSp>
      <p:grpSp>
        <p:nvGrpSpPr>
          <p:cNvPr id="246" name="Google Shape;246;p39"/>
          <p:cNvGrpSpPr/>
          <p:nvPr/>
        </p:nvGrpSpPr>
        <p:grpSpPr>
          <a:xfrm>
            <a:off x="339302" y="885361"/>
            <a:ext cx="8272200" cy="3547763"/>
            <a:chOff x="0" y="-114300"/>
            <a:chExt cx="22059201" cy="9460700"/>
          </a:xfrm>
        </p:grpSpPr>
        <p:sp>
          <p:nvSpPr>
            <p:cNvPr id="247" name="Google Shape;247;p39"/>
            <p:cNvSpPr/>
            <p:nvPr/>
          </p:nvSpPr>
          <p:spPr>
            <a:xfrm>
              <a:off x="0" y="0"/>
              <a:ext cx="22059201" cy="9346400"/>
            </a:xfrm>
            <a:custGeom>
              <a:rect b="b" l="l" r="r" t="t"/>
              <a:pathLst>
                <a:path extrusionOk="0" h="9346400" w="22059201">
                  <a:moveTo>
                    <a:pt x="0" y="0"/>
                  </a:moveTo>
                  <a:lnTo>
                    <a:pt x="22059201" y="0"/>
                  </a:lnTo>
                  <a:lnTo>
                    <a:pt x="22059201" y="9346400"/>
                  </a:lnTo>
                  <a:lnTo>
                    <a:pt x="0" y="9346400"/>
                  </a:lnTo>
                  <a:close/>
                </a:path>
              </a:pathLst>
            </a:custGeom>
            <a:solidFill>
              <a:srgbClr val="000000">
                <a:alpha val="0"/>
              </a:srgbClr>
            </a:solidFill>
            <a:ln>
              <a:noFill/>
            </a:ln>
          </p:spPr>
        </p:sp>
        <p:sp>
          <p:nvSpPr>
            <p:cNvPr id="248" name="Google Shape;248;p39"/>
            <p:cNvSpPr txBox="1"/>
            <p:nvPr/>
          </p:nvSpPr>
          <p:spPr>
            <a:xfrm>
              <a:off x="0" y="-114300"/>
              <a:ext cx="22059200" cy="9460700"/>
            </a:xfrm>
            <a:prstGeom prst="rect">
              <a:avLst/>
            </a:prstGeom>
            <a:noFill/>
            <a:ln>
              <a:noFill/>
            </a:ln>
          </p:spPr>
          <p:txBody>
            <a:bodyPr anchorCtr="0" anchor="ctr" bIns="0" lIns="0" spcFirstLastPara="1" rIns="0" wrap="square" tIns="0">
              <a:noAutofit/>
            </a:bodyPr>
            <a:lstStyle/>
            <a:p>
              <a:pPr indent="0" lvl="0" marL="0" marR="0" rtl="0" algn="ctr">
                <a:lnSpc>
                  <a:spcPct val="132000"/>
                </a:lnSpc>
                <a:spcBef>
                  <a:spcPts val="0"/>
                </a:spcBef>
                <a:spcAft>
                  <a:spcPts val="0"/>
                </a:spcAft>
                <a:buNone/>
              </a:pPr>
              <a:r>
                <a:rPr b="0" i="0" lang="en-GB" sz="1800" u="none" cap="none" strike="noStrike">
                  <a:solidFill>
                    <a:srgbClr val="000000"/>
                  </a:solidFill>
                  <a:latin typeface="Arial"/>
                  <a:ea typeface="Arial"/>
                  <a:cs typeface="Arial"/>
                  <a:sym typeface="Arial"/>
                </a:rPr>
                <a:t>A Smart Home Energy Advisor Agent acts like your personal electricity manager. It takes information from your smart meter and appliances, analyzes power usage, and gives you tips to save energy. The agent can answer questions like "Why is my bill so high this month?" or "What time should I run the washing machine to save money?". It uses AI to understand consumption patterns and provide simple recommendations.</a:t>
              </a:r>
              <a:endParaRPr sz="7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258" name="Google Shape;258;p40"/>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259" name="Google Shape;259;p40"/>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260" name="Google Shape;260;p40"/>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261" name="Google Shape;261;p40"/>
          <p:cNvGrpSpPr/>
          <p:nvPr/>
        </p:nvGrpSpPr>
        <p:grpSpPr>
          <a:xfrm>
            <a:off x="435894" y="480183"/>
            <a:ext cx="8272212" cy="585765"/>
            <a:chOff x="0" y="-123825"/>
            <a:chExt cx="22059232" cy="1562041"/>
          </a:xfrm>
        </p:grpSpPr>
        <p:sp>
          <p:nvSpPr>
            <p:cNvPr id="262" name="Google Shape;262;p40"/>
            <p:cNvSpPr/>
            <p:nvPr/>
          </p:nvSpPr>
          <p:spPr>
            <a:xfrm>
              <a:off x="0" y="0"/>
              <a:ext cx="22059232" cy="1438216"/>
            </a:xfrm>
            <a:custGeom>
              <a:rect b="b" l="l" r="r" t="t"/>
              <a:pathLst>
                <a:path extrusionOk="0" h="1438216" w="22059232">
                  <a:moveTo>
                    <a:pt x="0" y="0"/>
                  </a:moveTo>
                  <a:lnTo>
                    <a:pt x="22059232" y="0"/>
                  </a:lnTo>
                  <a:lnTo>
                    <a:pt x="22059232" y="1438216"/>
                  </a:lnTo>
                  <a:lnTo>
                    <a:pt x="0" y="1438216"/>
                  </a:lnTo>
                  <a:close/>
                </a:path>
              </a:pathLst>
            </a:custGeom>
            <a:solidFill>
              <a:srgbClr val="000000">
                <a:alpha val="0"/>
              </a:srgbClr>
            </a:solidFill>
            <a:ln>
              <a:noFill/>
            </a:ln>
          </p:spPr>
        </p:sp>
        <p:sp>
          <p:nvSpPr>
            <p:cNvPr id="263" name="Google Shape;263;p40"/>
            <p:cNvSpPr txBox="1"/>
            <p:nvPr/>
          </p:nvSpPr>
          <p:spPr>
            <a:xfrm>
              <a:off x="0" y="-123825"/>
              <a:ext cx="22059232" cy="1562041"/>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900" u="none" cap="none" strike="noStrike">
                  <a:solidFill>
                    <a:srgbClr val="1CADE4"/>
                  </a:solidFill>
                  <a:latin typeface="Arial"/>
                  <a:ea typeface="Arial"/>
                  <a:cs typeface="Arial"/>
                  <a:sym typeface="Arial"/>
                </a:rPr>
                <a:t>PROPOSED SOLUTION</a:t>
              </a:r>
              <a:endParaRPr sz="700"/>
            </a:p>
          </p:txBody>
        </p:sp>
      </p:grpSp>
      <p:grpSp>
        <p:nvGrpSpPr>
          <p:cNvPr id="264" name="Google Shape;264;p40"/>
          <p:cNvGrpSpPr/>
          <p:nvPr/>
        </p:nvGrpSpPr>
        <p:grpSpPr>
          <a:xfrm>
            <a:off x="331253" y="804818"/>
            <a:ext cx="8710114" cy="4183696"/>
            <a:chOff x="0" y="-28575"/>
            <a:chExt cx="23226971" cy="11156522"/>
          </a:xfrm>
        </p:grpSpPr>
        <p:sp>
          <p:nvSpPr>
            <p:cNvPr id="265" name="Google Shape;265;p40"/>
            <p:cNvSpPr/>
            <p:nvPr/>
          </p:nvSpPr>
          <p:spPr>
            <a:xfrm>
              <a:off x="0" y="0"/>
              <a:ext cx="23226971" cy="11127946"/>
            </a:xfrm>
            <a:custGeom>
              <a:rect b="b" l="l" r="r" t="t"/>
              <a:pathLst>
                <a:path extrusionOk="0" h="11127946" w="23226971">
                  <a:moveTo>
                    <a:pt x="0" y="0"/>
                  </a:moveTo>
                  <a:lnTo>
                    <a:pt x="23226971" y="0"/>
                  </a:lnTo>
                  <a:lnTo>
                    <a:pt x="23226971" y="11127946"/>
                  </a:lnTo>
                  <a:lnTo>
                    <a:pt x="0" y="11127946"/>
                  </a:lnTo>
                  <a:close/>
                </a:path>
              </a:pathLst>
            </a:custGeom>
            <a:solidFill>
              <a:srgbClr val="000000">
                <a:alpha val="0"/>
              </a:srgbClr>
            </a:solidFill>
            <a:ln>
              <a:noFill/>
            </a:ln>
          </p:spPr>
        </p:sp>
        <p:sp>
          <p:nvSpPr>
            <p:cNvPr id="266" name="Google Shape;266;p40"/>
            <p:cNvSpPr txBox="1"/>
            <p:nvPr/>
          </p:nvSpPr>
          <p:spPr>
            <a:xfrm>
              <a:off x="0" y="-28575"/>
              <a:ext cx="23226971" cy="11156522"/>
            </a:xfrm>
            <a:prstGeom prst="rect">
              <a:avLst/>
            </a:prstGeom>
            <a:noFill/>
            <a:ln>
              <a:noFill/>
            </a:ln>
          </p:spPr>
          <p:txBody>
            <a:bodyPr anchorCtr="0" anchor="ctr" bIns="0" lIns="0" spcFirstLastPara="1" rIns="0" wrap="square" tIns="0">
              <a:noAutofit/>
            </a:bodyPr>
            <a:lstStyle/>
            <a:p>
              <a:pPr indent="0" lvl="0" marL="0" marR="0" rtl="0" algn="l">
                <a:lnSpc>
                  <a:spcPct val="190666"/>
                </a:lnSpc>
                <a:spcBef>
                  <a:spcPts val="0"/>
                </a:spcBef>
                <a:spcAft>
                  <a:spcPts val="0"/>
                </a:spcAft>
                <a:buNone/>
              </a:pPr>
              <a:r>
                <a:t/>
              </a:r>
              <a:endParaRPr b="0" i="0" sz="1000" u="none" cap="none" strike="noStrike">
                <a:solidFill>
                  <a:schemeClr val="dk1"/>
                </a:solidFill>
                <a:latin typeface="Calibri"/>
                <a:ea typeface="Calibri"/>
                <a:cs typeface="Calibri"/>
                <a:sym typeface="Calibri"/>
              </a:endParaRPr>
            </a:p>
            <a:p>
              <a:pPr indent="-114300" lvl="1" marL="215900" marR="0" rtl="0" algn="l">
                <a:lnSpc>
                  <a:spcPct val="132000"/>
                </a:lnSpc>
                <a:spcBef>
                  <a:spcPts val="0"/>
                </a:spcBef>
                <a:spcAft>
                  <a:spcPts val="0"/>
                </a:spcAft>
                <a:buClr>
                  <a:srgbClr val="3F3F3F"/>
                </a:buClr>
                <a:buSzPts val="1000"/>
                <a:buFont typeface="Arial"/>
                <a:buChar char="•"/>
              </a:pPr>
              <a:r>
                <a:rPr b="1" i="0" lang="en-GB" sz="1000" u="none" cap="none" strike="noStrike">
                  <a:solidFill>
                    <a:srgbClr val="3F3F3F"/>
                  </a:solidFill>
                  <a:latin typeface="Arial"/>
                  <a:ea typeface="Arial"/>
                  <a:cs typeface="Arial"/>
                  <a:sym typeface="Arial"/>
                </a:rPr>
                <a:t>T</a:t>
              </a:r>
              <a:r>
                <a:rPr b="0" i="0" lang="en-GB" sz="1000" u="none" cap="none" strike="noStrike">
                  <a:solidFill>
                    <a:srgbClr val="000000"/>
                  </a:solidFill>
                  <a:latin typeface="Arial"/>
                  <a:ea typeface="Arial"/>
                  <a:cs typeface="Arial"/>
                  <a:sym typeface="Arial"/>
                </a:rPr>
                <a:t>o support energy conservation and provide personalized energy management, this project proposes a </a:t>
              </a:r>
              <a:r>
                <a:rPr b="1" i="0" lang="en-GB" sz="1000" u="none" cap="none" strike="noStrike">
                  <a:solidFill>
                    <a:srgbClr val="000000"/>
                  </a:solidFill>
                  <a:latin typeface="Arial"/>
                  <a:ea typeface="Arial"/>
                  <a:cs typeface="Arial"/>
                  <a:sym typeface="Arial"/>
                </a:rPr>
                <a:t>Smart Home Energy Advisor chatbot</a:t>
              </a:r>
              <a:r>
                <a:rPr b="0" i="0" lang="en-GB" sz="1000" u="none" cap="none" strike="noStrike">
                  <a:solidFill>
                    <a:srgbClr val="000000"/>
                  </a:solidFill>
                  <a:latin typeface="Arial"/>
                  <a:ea typeface="Arial"/>
                  <a:cs typeface="Arial"/>
                  <a:sym typeface="Arial"/>
                </a:rPr>
                <a:t> using AI and IBM Cloud services. The chatbot analyzes household energy usage data and provides actionable insights to reduce electricity costs and improve consumption behavior.</a:t>
              </a:r>
              <a:endParaRPr sz="800"/>
            </a:p>
            <a:p>
              <a:pPr indent="-114300" lvl="1" marL="215900" marR="0" rtl="0" algn="l">
                <a:lnSpc>
                  <a:spcPct val="132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Data Collection:</a:t>
              </a:r>
              <a:endParaRPr sz="800"/>
            </a:p>
            <a:p>
              <a:pPr indent="-152400" lvl="2" marL="457200" marR="0" rtl="0" algn="l">
                <a:lnSpc>
                  <a:spcPct val="120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Simulate or collect smart meter data including total kWh usage, appliance-wise consumption, and time-of-day usage.</a:t>
              </a:r>
              <a:endParaRPr sz="800"/>
            </a:p>
            <a:p>
              <a:pPr indent="-152400" lvl="2" marL="457200" marR="0" rtl="0" algn="l">
                <a:lnSpc>
                  <a:spcPct val="120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Use realistic patterns to reflect seasonal changes, peak/off-peak usage, and appliance behavior.</a:t>
              </a:r>
              <a:endParaRPr sz="800"/>
            </a:p>
            <a:p>
              <a:pPr indent="-114300" lvl="1" marL="215900" marR="0" rtl="0" algn="l">
                <a:lnSpc>
                  <a:spcPct val="132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Data Preprocessing:</a:t>
              </a:r>
              <a:endParaRPr sz="800"/>
            </a:p>
            <a:p>
              <a:pPr indent="-152400" lvl="2" marL="457200" marR="0" rtl="0" algn="l">
                <a:lnSpc>
                  <a:spcPct val="120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Clean and structure the usage data for analysis.</a:t>
              </a:r>
              <a:endParaRPr sz="800"/>
            </a:p>
            <a:p>
              <a:pPr indent="-152400" lvl="2" marL="457200" marR="0" rtl="0" algn="l">
                <a:lnSpc>
                  <a:spcPct val="120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Segment usage by appliance and time window (peak/off-peak) to enable meaningful insights.</a:t>
              </a:r>
              <a:endParaRPr sz="800"/>
            </a:p>
            <a:p>
              <a:pPr indent="-114300" lvl="1" marL="215900" marR="0" rtl="0" algn="l">
                <a:lnSpc>
                  <a:spcPct val="132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AI Model Integration:</a:t>
              </a:r>
              <a:endParaRPr sz="800"/>
            </a:p>
            <a:p>
              <a:pPr indent="-165100" lvl="2" marL="469900" marR="0" rtl="0" algn="l">
                <a:lnSpc>
                  <a:spcPct val="120000"/>
                </a:lnSpc>
                <a:spcBef>
                  <a:spcPts val="0"/>
                </a:spcBef>
                <a:spcAft>
                  <a:spcPts val="0"/>
                </a:spcAft>
                <a:buClr>
                  <a:srgbClr val="000000"/>
                </a:buClr>
                <a:buSzPts val="1000"/>
                <a:buFont typeface="Arial"/>
                <a:buChar char="⚬"/>
              </a:pPr>
              <a:r>
                <a:rPr b="0" i="0" lang="en-GB" sz="1000" u="none" cap="none" strike="noStrike">
                  <a:solidFill>
                    <a:srgbClr val="000000"/>
                  </a:solidFill>
                  <a:latin typeface="Calibri"/>
                  <a:ea typeface="Calibri"/>
                  <a:cs typeface="Calibri"/>
                  <a:sym typeface="Calibri"/>
                </a:rPr>
                <a:t>Use the </a:t>
              </a:r>
              <a:r>
                <a:rPr b="1" i="0" lang="en-GB" sz="1000" u="none" cap="none" strike="noStrike">
                  <a:solidFill>
                    <a:srgbClr val="000000"/>
                  </a:solidFill>
                  <a:latin typeface="Calibri"/>
                  <a:ea typeface="Calibri"/>
                  <a:cs typeface="Calibri"/>
                  <a:sym typeface="Calibri"/>
                </a:rPr>
                <a:t>IBM Watsonx Granite model</a:t>
              </a:r>
              <a:r>
                <a:rPr b="0" i="0" lang="en-GB" sz="1000" u="none" cap="none" strike="noStrike">
                  <a:solidFill>
                    <a:srgbClr val="000000"/>
                  </a:solidFill>
                  <a:latin typeface="Calibri"/>
                  <a:ea typeface="Calibri"/>
                  <a:cs typeface="Calibri"/>
                  <a:sym typeface="Calibri"/>
                </a:rPr>
                <a:t> for natural language understanding and generating responses.</a:t>
              </a:r>
              <a:endParaRPr sz="800"/>
            </a:p>
            <a:p>
              <a:pPr indent="-152400" lvl="2" marL="457200" marR="0" rtl="0" algn="l">
                <a:lnSpc>
                  <a:spcPct val="120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Embed a system prompt to enable the model to act as an energy advisor.</a:t>
              </a:r>
              <a:endParaRPr sz="800"/>
            </a:p>
            <a:p>
              <a:pPr indent="-114300" lvl="1" marL="215900" marR="0" rtl="0" algn="l">
                <a:lnSpc>
                  <a:spcPct val="132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Response Logic &amp; Evaluation:</a:t>
              </a:r>
              <a:endParaRPr sz="800"/>
            </a:p>
            <a:p>
              <a:pPr indent="-165100" lvl="2" marL="469900" marR="0" rtl="0" algn="l">
                <a:lnSpc>
                  <a:spcPct val="120000"/>
                </a:lnSpc>
                <a:spcBef>
                  <a:spcPts val="0"/>
                </a:spcBef>
                <a:spcAft>
                  <a:spcPts val="0"/>
                </a:spcAft>
                <a:buClr>
                  <a:srgbClr val="000000"/>
                </a:buClr>
                <a:buSzPts val="1000"/>
                <a:buFont typeface="Arial"/>
                <a:buChar char="⚬"/>
              </a:pPr>
              <a:r>
                <a:rPr b="0" i="0" lang="en-GB" sz="1000" u="none" cap="none" strike="noStrike">
                  <a:solidFill>
                    <a:srgbClr val="000000"/>
                  </a:solidFill>
                  <a:latin typeface="Calibri"/>
                  <a:ea typeface="Calibri"/>
                  <a:cs typeface="Calibri"/>
                  <a:sym typeface="Calibri"/>
                </a:rPr>
                <a:t>Test the chatbot with queries like </a:t>
              </a:r>
              <a:r>
                <a:rPr b="0" i="1" lang="en-GB" sz="1000" u="none" cap="none" strike="noStrike">
                  <a:solidFill>
                    <a:srgbClr val="000000"/>
                  </a:solidFill>
                  <a:latin typeface="Calibri"/>
                  <a:ea typeface="Calibri"/>
                  <a:cs typeface="Calibri"/>
                  <a:sym typeface="Calibri"/>
                </a:rPr>
                <a:t>“Why is my bill high?”</a:t>
              </a:r>
              <a:r>
                <a:rPr b="0" i="0" lang="en-GB" sz="1000" u="none" cap="none" strike="noStrike">
                  <a:solidFill>
                    <a:srgbClr val="000000"/>
                  </a:solidFill>
                  <a:latin typeface="Calibri"/>
                  <a:ea typeface="Calibri"/>
                  <a:cs typeface="Calibri"/>
                  <a:sym typeface="Calibri"/>
                </a:rPr>
                <a:t> or </a:t>
              </a:r>
              <a:r>
                <a:rPr b="0" i="1" lang="en-GB" sz="1000" u="none" cap="none" strike="noStrike">
                  <a:solidFill>
                    <a:srgbClr val="000000"/>
                  </a:solidFill>
                  <a:latin typeface="Calibri"/>
                  <a:ea typeface="Calibri"/>
                  <a:cs typeface="Calibri"/>
                  <a:sym typeface="Calibri"/>
                </a:rPr>
                <a:t>“When should I run the washing machine?”</a:t>
              </a:r>
              <a:endParaRPr sz="800"/>
            </a:p>
            <a:p>
              <a:pPr indent="-152400" lvl="2" marL="457200" marR="0" rtl="0" algn="l">
                <a:lnSpc>
                  <a:spcPct val="120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Evaluate whether the responses are personalized, helpful, and data-aware.</a:t>
              </a:r>
              <a:endParaRPr sz="800"/>
            </a:p>
            <a:p>
              <a:pPr indent="-114300" lvl="1" marL="215900" marR="0" rtl="0" algn="l">
                <a:lnSpc>
                  <a:spcPct val="132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Result Interpretation:</a:t>
              </a:r>
              <a:endParaRPr sz="800"/>
            </a:p>
            <a:p>
              <a:pPr indent="-152400" lvl="2" marL="457200" marR="0" rtl="0" algn="l">
                <a:lnSpc>
                  <a:spcPct val="120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Highlight the chatbot’s ability to identify high-usage appliances, peak-hour habits, and inefficient patterns.</a:t>
              </a:r>
              <a:endParaRPr sz="800"/>
            </a:p>
            <a:p>
              <a:pPr indent="-152400" lvl="2" marL="457200" marR="0" rtl="0" algn="l">
                <a:lnSpc>
                  <a:spcPct val="120000"/>
                </a:lnSpc>
                <a:spcBef>
                  <a:spcPts val="0"/>
                </a:spcBef>
                <a:spcAft>
                  <a:spcPts val="0"/>
                </a:spcAft>
                <a:buClr>
                  <a:srgbClr val="3F3F3F"/>
                </a:buClr>
                <a:buSzPts val="1000"/>
                <a:buFont typeface="Arial"/>
                <a:buChar char="⚬"/>
              </a:pPr>
              <a:r>
                <a:rPr b="1" i="0" lang="en-GB" sz="1000" u="none" cap="none" strike="noStrike">
                  <a:solidFill>
                    <a:srgbClr val="3F3F3F"/>
                  </a:solidFill>
                  <a:latin typeface="Calibri"/>
                  <a:ea typeface="Calibri"/>
                  <a:cs typeface="Calibri"/>
                  <a:sym typeface="Calibri"/>
                </a:rPr>
                <a:t>Use example outputs to visualize how users can save energy and reduce bills.</a:t>
              </a:r>
              <a:endParaRPr sz="8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276" name="Google Shape;276;p41"/>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277" name="Google Shape;277;p41"/>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278" name="Google Shape;278;p41"/>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279" name="Google Shape;279;p41"/>
          <p:cNvGrpSpPr/>
          <p:nvPr/>
        </p:nvGrpSpPr>
        <p:grpSpPr>
          <a:xfrm>
            <a:off x="435894" y="450495"/>
            <a:ext cx="8272212" cy="585765"/>
            <a:chOff x="0" y="-123825"/>
            <a:chExt cx="22059232" cy="1562041"/>
          </a:xfrm>
        </p:grpSpPr>
        <p:sp>
          <p:nvSpPr>
            <p:cNvPr id="280" name="Google Shape;280;p41"/>
            <p:cNvSpPr/>
            <p:nvPr/>
          </p:nvSpPr>
          <p:spPr>
            <a:xfrm>
              <a:off x="0" y="0"/>
              <a:ext cx="22059232" cy="1438216"/>
            </a:xfrm>
            <a:custGeom>
              <a:rect b="b" l="l" r="r" t="t"/>
              <a:pathLst>
                <a:path extrusionOk="0" h="1438216" w="22059232">
                  <a:moveTo>
                    <a:pt x="0" y="0"/>
                  </a:moveTo>
                  <a:lnTo>
                    <a:pt x="22059232" y="0"/>
                  </a:lnTo>
                  <a:lnTo>
                    <a:pt x="22059232" y="1438216"/>
                  </a:lnTo>
                  <a:lnTo>
                    <a:pt x="0" y="1438216"/>
                  </a:lnTo>
                  <a:close/>
                </a:path>
              </a:pathLst>
            </a:custGeom>
            <a:solidFill>
              <a:srgbClr val="000000">
                <a:alpha val="0"/>
              </a:srgbClr>
            </a:solidFill>
            <a:ln>
              <a:noFill/>
            </a:ln>
          </p:spPr>
        </p:sp>
        <p:sp>
          <p:nvSpPr>
            <p:cNvPr id="281" name="Google Shape;281;p41"/>
            <p:cNvSpPr txBox="1"/>
            <p:nvPr/>
          </p:nvSpPr>
          <p:spPr>
            <a:xfrm>
              <a:off x="0" y="-123825"/>
              <a:ext cx="22059232" cy="1562041"/>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900" u="none" cap="none" strike="noStrike">
                  <a:solidFill>
                    <a:srgbClr val="1CADE4"/>
                  </a:solidFill>
                  <a:latin typeface="Arial"/>
                  <a:ea typeface="Arial"/>
                  <a:cs typeface="Arial"/>
                  <a:sym typeface="Arial"/>
                </a:rPr>
                <a:t>SYSTEM  APPROACH</a:t>
              </a:r>
              <a:endParaRPr sz="700"/>
            </a:p>
          </p:txBody>
        </p:sp>
      </p:grpSp>
      <p:grpSp>
        <p:nvGrpSpPr>
          <p:cNvPr id="282" name="Google Shape;282;p41"/>
          <p:cNvGrpSpPr/>
          <p:nvPr/>
        </p:nvGrpSpPr>
        <p:grpSpPr>
          <a:xfrm>
            <a:off x="435894" y="965804"/>
            <a:ext cx="8272211" cy="3515709"/>
            <a:chOff x="0" y="-28575"/>
            <a:chExt cx="22059229" cy="9375223"/>
          </a:xfrm>
        </p:grpSpPr>
        <p:sp>
          <p:nvSpPr>
            <p:cNvPr id="283" name="Google Shape;283;p41"/>
            <p:cNvSpPr/>
            <p:nvPr/>
          </p:nvSpPr>
          <p:spPr>
            <a:xfrm>
              <a:off x="0" y="0"/>
              <a:ext cx="22059229" cy="9346648"/>
            </a:xfrm>
            <a:custGeom>
              <a:rect b="b" l="l" r="r" t="t"/>
              <a:pathLst>
                <a:path extrusionOk="0" h="9346648" w="22059229">
                  <a:moveTo>
                    <a:pt x="0" y="0"/>
                  </a:moveTo>
                  <a:lnTo>
                    <a:pt x="22059229" y="0"/>
                  </a:lnTo>
                  <a:lnTo>
                    <a:pt x="22059229" y="9346648"/>
                  </a:lnTo>
                  <a:lnTo>
                    <a:pt x="0" y="9346648"/>
                  </a:lnTo>
                  <a:close/>
                </a:path>
              </a:pathLst>
            </a:custGeom>
            <a:solidFill>
              <a:srgbClr val="000000">
                <a:alpha val="0"/>
              </a:srgbClr>
            </a:solidFill>
            <a:ln>
              <a:noFill/>
            </a:ln>
          </p:spPr>
        </p:sp>
        <p:sp>
          <p:nvSpPr>
            <p:cNvPr id="284" name="Google Shape;284;p41"/>
            <p:cNvSpPr txBox="1"/>
            <p:nvPr/>
          </p:nvSpPr>
          <p:spPr>
            <a:xfrm>
              <a:off x="0" y="-28575"/>
              <a:ext cx="22059229" cy="9375223"/>
            </a:xfrm>
            <a:prstGeom prst="rect">
              <a:avLst/>
            </a:prstGeom>
            <a:noFill/>
            <a:ln>
              <a:noFill/>
            </a:ln>
          </p:spPr>
          <p:txBody>
            <a:bodyPr anchorCtr="0" anchor="ctr" bIns="0" lIns="0" spcFirstLastPara="1" rIns="0" wrap="square" tIns="0">
              <a:noAutofit/>
            </a:bodyPr>
            <a:lstStyle/>
            <a:p>
              <a:pPr indent="0" lvl="0" marL="0" marR="0" rtl="0" algn="l">
                <a:lnSpc>
                  <a:spcPct val="132011"/>
                </a:lnSpc>
                <a:spcBef>
                  <a:spcPts val="0"/>
                </a:spcBef>
                <a:spcAft>
                  <a:spcPts val="0"/>
                </a:spcAft>
                <a:buNone/>
              </a:pPr>
              <a:r>
                <a:rPr b="1" i="0" lang="en-GB" sz="1400" u="none" cap="none" strike="noStrike">
                  <a:solidFill>
                    <a:srgbClr val="0F0F0F"/>
                  </a:solidFill>
                  <a:latin typeface="Libre Franklin"/>
                  <a:ea typeface="Libre Franklin"/>
                  <a:cs typeface="Libre Franklin"/>
                  <a:sym typeface="Libre Franklin"/>
                </a:rPr>
                <a:t>The "System Approach" section outlines the overall strategy and methodology for developing and implementing the rental bike prediction system. Here's a suggested structure for this section:</a:t>
              </a:r>
              <a:endParaRPr sz="700"/>
            </a:p>
            <a:p>
              <a:pPr indent="-177800" lvl="1" marL="342900" marR="0" rtl="0" algn="l">
                <a:lnSpc>
                  <a:spcPct val="132011"/>
                </a:lnSpc>
                <a:spcBef>
                  <a:spcPts val="0"/>
                </a:spcBef>
                <a:spcAft>
                  <a:spcPts val="0"/>
                </a:spcAft>
                <a:buClr>
                  <a:srgbClr val="0F0F0F"/>
                </a:buClr>
                <a:buSzPts val="1400"/>
                <a:buFont typeface="Arial"/>
                <a:buChar char="•"/>
              </a:pPr>
              <a:r>
                <a:rPr b="1" i="0" lang="en-GB" sz="1400" u="none" cap="none" strike="noStrike">
                  <a:solidFill>
                    <a:srgbClr val="0F0F0F"/>
                  </a:solidFill>
                  <a:latin typeface="Libre Franklin"/>
                  <a:ea typeface="Libre Franklin"/>
                  <a:cs typeface="Libre Franklin"/>
                  <a:sym typeface="Libre Franklin"/>
                </a:rPr>
                <a:t>System requirements:</a:t>
              </a:r>
              <a:endParaRPr sz="700"/>
            </a:p>
            <a:p>
              <a:pPr indent="-184150" lvl="2" marL="546100" marR="0" rtl="0" algn="l">
                <a:lnSpc>
                  <a:spcPct val="120000"/>
                </a:lnSpc>
                <a:spcBef>
                  <a:spcPts val="0"/>
                </a:spcBef>
                <a:spcAft>
                  <a:spcPts val="0"/>
                </a:spcAft>
                <a:buClr>
                  <a:srgbClr val="3F3F3F"/>
                </a:buClr>
                <a:buSzPts val="1300"/>
                <a:buFont typeface="Arial"/>
                <a:buChar char="⚬"/>
              </a:pPr>
              <a:r>
                <a:rPr b="1" i="0" lang="en-GB" sz="1300" u="none" cap="none" strike="noStrike">
                  <a:solidFill>
                    <a:srgbClr val="3F3F3F"/>
                  </a:solidFill>
                  <a:latin typeface="Calibri"/>
                  <a:ea typeface="Calibri"/>
                  <a:cs typeface="Calibri"/>
                  <a:sym typeface="Calibri"/>
                </a:rPr>
                <a:t>Platform:</a:t>
              </a:r>
              <a:r>
                <a:rPr b="0" i="0" lang="en-GB" sz="1300" u="none" cap="none" strike="noStrike">
                  <a:solidFill>
                    <a:srgbClr val="3F3F3F"/>
                  </a:solidFill>
                  <a:latin typeface="Calibri"/>
                  <a:ea typeface="Calibri"/>
                  <a:cs typeface="Calibri"/>
                  <a:sym typeface="Calibri"/>
                </a:rPr>
                <a:t> IBM Cloud</a:t>
              </a:r>
              <a:endParaRPr sz="700"/>
            </a:p>
            <a:p>
              <a:pPr indent="-184150" lvl="2" marL="546100" marR="0" rtl="0" algn="l">
                <a:lnSpc>
                  <a:spcPct val="120000"/>
                </a:lnSpc>
                <a:spcBef>
                  <a:spcPts val="0"/>
                </a:spcBef>
                <a:spcAft>
                  <a:spcPts val="0"/>
                </a:spcAft>
                <a:buClr>
                  <a:srgbClr val="3F3F3F"/>
                </a:buClr>
                <a:buSzPts val="1300"/>
                <a:buFont typeface="Arial"/>
                <a:buChar char="⚬"/>
              </a:pPr>
              <a:r>
                <a:rPr b="1" i="0" lang="en-GB" sz="1300" u="none" cap="none" strike="noStrike">
                  <a:solidFill>
                    <a:srgbClr val="3F3F3F"/>
                  </a:solidFill>
                  <a:latin typeface="Calibri"/>
                  <a:ea typeface="Calibri"/>
                  <a:cs typeface="Calibri"/>
                  <a:sym typeface="Calibri"/>
                </a:rPr>
                <a:t>Tools: </a:t>
              </a:r>
              <a:r>
                <a:rPr b="0" i="0" lang="en-GB" sz="1300" u="none" cap="none" strike="noStrike">
                  <a:solidFill>
                    <a:srgbClr val="3F3F3F"/>
                  </a:solidFill>
                  <a:latin typeface="Calibri"/>
                  <a:ea typeface="Calibri"/>
                  <a:cs typeface="Calibri"/>
                  <a:sym typeface="Calibri"/>
                </a:rPr>
                <a:t>Watsonx.ai Studio (Granite AI model), IBM Cloud Object Storage</a:t>
              </a:r>
              <a:endParaRPr sz="700"/>
            </a:p>
            <a:p>
              <a:pPr indent="-184150" lvl="2" marL="546100" marR="0" rtl="0" algn="l">
                <a:lnSpc>
                  <a:spcPct val="120000"/>
                </a:lnSpc>
                <a:spcBef>
                  <a:spcPts val="0"/>
                </a:spcBef>
                <a:spcAft>
                  <a:spcPts val="0"/>
                </a:spcAft>
                <a:buClr>
                  <a:srgbClr val="000000"/>
                </a:buClr>
                <a:buSzPts val="1300"/>
                <a:buFont typeface="Arial"/>
                <a:buChar char="⚬"/>
              </a:pPr>
              <a:r>
                <a:rPr b="1" i="0" lang="en-GB" sz="1300" u="none" cap="none" strike="noStrike">
                  <a:solidFill>
                    <a:srgbClr val="000000"/>
                  </a:solidFill>
                  <a:latin typeface="Calibri"/>
                  <a:ea typeface="Calibri"/>
                  <a:cs typeface="Calibri"/>
                  <a:sym typeface="Calibri"/>
                </a:rPr>
                <a:t>Interface:</a:t>
              </a:r>
              <a:r>
                <a:rPr b="0" i="0" lang="en-GB" sz="1300" u="none" cap="none" strike="noStrike">
                  <a:solidFill>
                    <a:srgbClr val="000000"/>
                  </a:solidFill>
                  <a:latin typeface="Calibri"/>
                  <a:ea typeface="Calibri"/>
                  <a:cs typeface="Calibri"/>
                  <a:sym typeface="Calibri"/>
                </a:rPr>
                <a:t> AI Chatbot Agent</a:t>
              </a:r>
              <a:endParaRPr sz="700"/>
            </a:p>
            <a:p>
              <a:pPr indent="-177800" lvl="2" marL="546100" marR="0" rtl="0" algn="l">
                <a:lnSpc>
                  <a:spcPct val="132000"/>
                </a:lnSpc>
                <a:spcBef>
                  <a:spcPts val="0"/>
                </a:spcBef>
                <a:spcAft>
                  <a:spcPts val="0"/>
                </a:spcAft>
                <a:buNone/>
              </a:pPr>
              <a:r>
                <a:t/>
              </a:r>
              <a:endParaRPr b="0" i="0" sz="1300" u="none" cap="none" strike="noStrike">
                <a:solidFill>
                  <a:srgbClr val="000000"/>
                </a:solidFill>
                <a:latin typeface="Calibri"/>
                <a:ea typeface="Calibri"/>
                <a:cs typeface="Calibri"/>
                <a:sym typeface="Calibri"/>
              </a:endParaRPr>
            </a:p>
            <a:p>
              <a:pPr indent="-177800" lvl="2" marL="546100" marR="0" rtl="0" algn="l">
                <a:lnSpc>
                  <a:spcPct val="132000"/>
                </a:lnSpc>
                <a:spcBef>
                  <a:spcPts val="0"/>
                </a:spcBef>
                <a:spcAft>
                  <a:spcPts val="0"/>
                </a:spcAft>
                <a:buNone/>
              </a:pPr>
              <a:r>
                <a:t/>
              </a:r>
              <a:endParaRPr b="0" i="0" sz="1300" u="none" cap="none" strike="noStrike">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294" name="Google Shape;294;p42"/>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295" name="Google Shape;295;p42"/>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296" name="Google Shape;296;p42"/>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297" name="Google Shape;297;p42"/>
          <p:cNvGrpSpPr/>
          <p:nvPr/>
        </p:nvGrpSpPr>
        <p:grpSpPr>
          <a:xfrm>
            <a:off x="435894" y="480183"/>
            <a:ext cx="8272212" cy="585765"/>
            <a:chOff x="0" y="-123825"/>
            <a:chExt cx="22059232" cy="1562041"/>
          </a:xfrm>
        </p:grpSpPr>
        <p:sp>
          <p:nvSpPr>
            <p:cNvPr id="298" name="Google Shape;298;p42"/>
            <p:cNvSpPr/>
            <p:nvPr/>
          </p:nvSpPr>
          <p:spPr>
            <a:xfrm>
              <a:off x="0" y="0"/>
              <a:ext cx="22059232" cy="1438216"/>
            </a:xfrm>
            <a:custGeom>
              <a:rect b="b" l="l" r="r" t="t"/>
              <a:pathLst>
                <a:path extrusionOk="0" h="1438216" w="22059232">
                  <a:moveTo>
                    <a:pt x="0" y="0"/>
                  </a:moveTo>
                  <a:lnTo>
                    <a:pt x="22059232" y="0"/>
                  </a:lnTo>
                  <a:lnTo>
                    <a:pt x="22059232" y="1438216"/>
                  </a:lnTo>
                  <a:lnTo>
                    <a:pt x="0" y="1438216"/>
                  </a:lnTo>
                  <a:close/>
                </a:path>
              </a:pathLst>
            </a:custGeom>
            <a:solidFill>
              <a:srgbClr val="000000">
                <a:alpha val="0"/>
              </a:srgbClr>
            </a:solidFill>
            <a:ln>
              <a:noFill/>
            </a:ln>
          </p:spPr>
        </p:sp>
        <p:sp>
          <p:nvSpPr>
            <p:cNvPr id="299" name="Google Shape;299;p42"/>
            <p:cNvSpPr txBox="1"/>
            <p:nvPr/>
          </p:nvSpPr>
          <p:spPr>
            <a:xfrm>
              <a:off x="0" y="-123825"/>
              <a:ext cx="22059232" cy="1562041"/>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900" u="none" cap="none" strike="noStrike">
                  <a:solidFill>
                    <a:srgbClr val="1CADE4"/>
                  </a:solidFill>
                  <a:latin typeface="Arial"/>
                  <a:ea typeface="Arial"/>
                  <a:cs typeface="Arial"/>
                  <a:sym typeface="Arial"/>
                </a:rPr>
                <a:t>ALGORITHM &amp; DEPLOYMENT</a:t>
              </a:r>
              <a:endParaRPr sz="700"/>
            </a:p>
          </p:txBody>
        </p:sp>
      </p:grpSp>
      <p:grpSp>
        <p:nvGrpSpPr>
          <p:cNvPr id="300" name="Google Shape;300;p42"/>
          <p:cNvGrpSpPr/>
          <p:nvPr/>
        </p:nvGrpSpPr>
        <p:grpSpPr>
          <a:xfrm>
            <a:off x="435894" y="1220445"/>
            <a:ext cx="8272238" cy="3607956"/>
            <a:chOff x="0" y="0"/>
            <a:chExt cx="22059300" cy="9621217"/>
          </a:xfrm>
        </p:grpSpPr>
        <p:sp>
          <p:nvSpPr>
            <p:cNvPr id="301" name="Google Shape;301;p42"/>
            <p:cNvSpPr/>
            <p:nvPr/>
          </p:nvSpPr>
          <p:spPr>
            <a:xfrm>
              <a:off x="0" y="0"/>
              <a:ext cx="22059201" cy="9346400"/>
            </a:xfrm>
            <a:custGeom>
              <a:rect b="b" l="l" r="r" t="t"/>
              <a:pathLst>
                <a:path extrusionOk="0" h="9346400" w="22059201">
                  <a:moveTo>
                    <a:pt x="0" y="0"/>
                  </a:moveTo>
                  <a:lnTo>
                    <a:pt x="22059201" y="0"/>
                  </a:lnTo>
                  <a:lnTo>
                    <a:pt x="22059201" y="9346400"/>
                  </a:lnTo>
                  <a:lnTo>
                    <a:pt x="0" y="9346400"/>
                  </a:lnTo>
                  <a:close/>
                </a:path>
              </a:pathLst>
            </a:custGeom>
            <a:solidFill>
              <a:srgbClr val="000000">
                <a:alpha val="0"/>
              </a:srgbClr>
            </a:solidFill>
            <a:ln>
              <a:noFill/>
            </a:ln>
          </p:spPr>
        </p:sp>
        <p:sp>
          <p:nvSpPr>
            <p:cNvPr id="302" name="Google Shape;302;p42"/>
            <p:cNvSpPr txBox="1"/>
            <p:nvPr/>
          </p:nvSpPr>
          <p:spPr>
            <a:xfrm>
              <a:off x="0" y="255817"/>
              <a:ext cx="22059300" cy="9365400"/>
            </a:xfrm>
            <a:prstGeom prst="rect">
              <a:avLst/>
            </a:prstGeom>
            <a:noFill/>
            <a:ln>
              <a:noFill/>
            </a:ln>
          </p:spPr>
          <p:txBody>
            <a:bodyPr anchorCtr="0" anchor="ctr" bIns="0" lIns="0" spcFirstLastPara="1" rIns="0" wrap="square" tIns="0">
              <a:noAutofit/>
            </a:bodyPr>
            <a:lstStyle/>
            <a:p>
              <a:pPr indent="-139700" lvl="1" marL="254000" marR="0" rtl="0" algn="l">
                <a:lnSpc>
                  <a:spcPct val="107984"/>
                </a:lnSpc>
                <a:spcBef>
                  <a:spcPts val="0"/>
                </a:spcBef>
                <a:spcAft>
                  <a:spcPts val="0"/>
                </a:spcAft>
                <a:buClr>
                  <a:srgbClr val="3F3F3F"/>
                </a:buClr>
                <a:buSzPts val="1200"/>
                <a:buFont typeface="Arial"/>
                <a:buChar char="•"/>
              </a:pPr>
              <a:r>
                <a:rPr b="1" i="0" lang="en-GB" sz="1200" u="none" cap="none" strike="noStrike">
                  <a:solidFill>
                    <a:srgbClr val="3F3F3F"/>
                  </a:solidFill>
                  <a:latin typeface="Calibri"/>
                  <a:ea typeface="Calibri"/>
                  <a:cs typeface="Calibri"/>
                  <a:sym typeface="Calibri"/>
                </a:rPr>
                <a:t>Algorithm Selection:</a:t>
              </a:r>
              <a:endParaRPr sz="800"/>
            </a:p>
            <a:p>
              <a:pPr indent="-177800" lvl="2" marL="495300" marR="0" rtl="0" algn="l">
                <a:lnSpc>
                  <a:spcPct val="95960"/>
                </a:lnSpc>
                <a:spcBef>
                  <a:spcPts val="0"/>
                </a:spcBef>
                <a:spcAft>
                  <a:spcPts val="0"/>
                </a:spcAft>
                <a:buClr>
                  <a:srgbClr val="000000"/>
                </a:buClr>
                <a:buSzPts val="1200"/>
                <a:buFont typeface="Arial"/>
                <a:buChar char="⚬"/>
              </a:pPr>
              <a:r>
                <a:rPr b="0" i="0" lang="en-GB" sz="1200" u="none" cap="none" strike="noStrike">
                  <a:solidFill>
                    <a:srgbClr val="000000"/>
                  </a:solidFill>
                  <a:latin typeface="Calibri"/>
                  <a:ea typeface="Calibri"/>
                  <a:cs typeface="Calibri"/>
                  <a:sym typeface="Calibri"/>
                </a:rPr>
                <a:t>We used the </a:t>
              </a:r>
              <a:r>
                <a:rPr b="1" i="0" lang="en-GB" sz="1200" u="none" cap="none" strike="noStrike">
                  <a:solidFill>
                    <a:srgbClr val="000000"/>
                  </a:solidFill>
                  <a:latin typeface="Calibri"/>
                  <a:ea typeface="Calibri"/>
                  <a:cs typeface="Calibri"/>
                  <a:sym typeface="Calibri"/>
                </a:rPr>
                <a:t>IBM Watsonx Granite AI model</a:t>
              </a:r>
              <a:r>
                <a:rPr b="0" i="0" lang="en-GB" sz="1200" u="none" cap="none" strike="noStrike">
                  <a:solidFill>
                    <a:srgbClr val="000000"/>
                  </a:solidFill>
                  <a:latin typeface="Calibri"/>
                  <a:ea typeface="Calibri"/>
                  <a:cs typeface="Calibri"/>
                  <a:sym typeface="Calibri"/>
                </a:rPr>
                <a:t>, a large language model (LLM), ideal for understanding user queries and generating personalized energy-saving responses. It was selected for its ability to interpret natural language and analyze contextual data.</a:t>
              </a:r>
              <a:endParaRPr sz="800"/>
            </a:p>
            <a:p>
              <a:pPr indent="-139700" lvl="1" marL="254000" marR="0" rtl="0" algn="l">
                <a:lnSpc>
                  <a:spcPct val="107984"/>
                </a:lnSpc>
                <a:spcBef>
                  <a:spcPts val="0"/>
                </a:spcBef>
                <a:spcAft>
                  <a:spcPts val="0"/>
                </a:spcAft>
                <a:buClr>
                  <a:srgbClr val="3F3F3F"/>
                </a:buClr>
                <a:buSzPts val="1200"/>
                <a:buFont typeface="Arial"/>
                <a:buChar char="•"/>
              </a:pPr>
              <a:r>
                <a:rPr b="1" i="0" lang="en-GB" sz="1200" u="none" cap="none" strike="noStrike">
                  <a:solidFill>
                    <a:srgbClr val="3F3F3F"/>
                  </a:solidFill>
                  <a:latin typeface="Calibri"/>
                  <a:ea typeface="Calibri"/>
                  <a:cs typeface="Calibri"/>
                  <a:sym typeface="Calibri"/>
                </a:rPr>
                <a:t>Data Input:</a:t>
              </a:r>
              <a:endParaRPr sz="800"/>
            </a:p>
            <a:p>
              <a:pPr indent="-139700" lvl="1" marL="292100" marR="0" rtl="0" algn="l">
                <a:lnSpc>
                  <a:spcPct val="113960"/>
                </a:lnSpc>
                <a:spcBef>
                  <a:spcPts val="0"/>
                </a:spcBef>
                <a:spcAft>
                  <a:spcPts val="0"/>
                </a:spcAft>
                <a:buNone/>
              </a:pPr>
              <a:r>
                <a:rPr b="0" i="0" lang="en-GB" sz="1300" u="none" cap="none" strike="noStrike">
                  <a:solidFill>
                    <a:srgbClr val="3F3F3F"/>
                  </a:solidFill>
                  <a:latin typeface="Calibri"/>
                  <a:ea typeface="Calibri"/>
                  <a:cs typeface="Calibri"/>
                  <a:sym typeface="Calibri"/>
                </a:rPr>
                <a:t>The agent uses user-provided data such as:</a:t>
              </a:r>
              <a:endParaRPr sz="800"/>
            </a:p>
            <a:p>
              <a:pPr indent="-234950" lvl="1" marL="457200" marR="0" rtl="0" algn="l">
                <a:lnSpc>
                  <a:spcPct val="113960"/>
                </a:lnSpc>
                <a:spcBef>
                  <a:spcPts val="0"/>
                </a:spcBef>
                <a:spcAft>
                  <a:spcPts val="0"/>
                </a:spcAft>
                <a:buClr>
                  <a:srgbClr val="3F3F3F"/>
                </a:buClr>
                <a:buSzPts val="1300"/>
                <a:buFont typeface="Arial"/>
                <a:buChar char="•"/>
              </a:pPr>
              <a:r>
                <a:rPr b="0" i="0" lang="en-GB" sz="1300" u="none" cap="none" strike="noStrike">
                  <a:solidFill>
                    <a:srgbClr val="3F3F3F"/>
                  </a:solidFill>
                  <a:latin typeface="Calibri"/>
                  <a:ea typeface="Calibri"/>
                  <a:cs typeface="Calibri"/>
                  <a:sym typeface="Calibri"/>
                </a:rPr>
                <a:t>Total energy usage (kWh)</a:t>
              </a:r>
              <a:endParaRPr sz="800"/>
            </a:p>
            <a:p>
              <a:pPr indent="-190500" lvl="1" marL="393700" marR="0" rtl="0" algn="l">
                <a:lnSpc>
                  <a:spcPct val="99337"/>
                </a:lnSpc>
                <a:spcBef>
                  <a:spcPts val="0"/>
                </a:spcBef>
                <a:spcAft>
                  <a:spcPts val="0"/>
                </a:spcAft>
                <a:buNone/>
              </a:pPr>
              <a:r>
                <a:t/>
              </a:r>
              <a:endParaRPr b="0" i="0" sz="1300" u="none" cap="none" strike="noStrike">
                <a:solidFill>
                  <a:srgbClr val="3F3F3F"/>
                </a:solidFill>
                <a:latin typeface="Calibri"/>
                <a:ea typeface="Calibri"/>
                <a:cs typeface="Calibri"/>
                <a:sym typeface="Calibri"/>
              </a:endParaRPr>
            </a:p>
            <a:p>
              <a:pPr indent="-234950" lvl="1" marL="457200" marR="0" rtl="0" algn="l">
                <a:lnSpc>
                  <a:spcPct val="113960"/>
                </a:lnSpc>
                <a:spcBef>
                  <a:spcPts val="0"/>
                </a:spcBef>
                <a:spcAft>
                  <a:spcPts val="0"/>
                </a:spcAft>
                <a:buClr>
                  <a:srgbClr val="3F3F3F"/>
                </a:buClr>
                <a:buSzPts val="1300"/>
                <a:buFont typeface="Arial"/>
                <a:buChar char="•"/>
              </a:pPr>
              <a:r>
                <a:rPr b="0" i="0" lang="en-GB" sz="1300" u="none" cap="none" strike="noStrike">
                  <a:solidFill>
                    <a:srgbClr val="3F3F3F"/>
                  </a:solidFill>
                  <a:latin typeface="Calibri"/>
                  <a:ea typeface="Calibri"/>
                  <a:cs typeface="Calibri"/>
                  <a:sym typeface="Calibri"/>
                </a:rPr>
                <a:t>Appliance-wise consumption</a:t>
              </a:r>
              <a:endParaRPr sz="800"/>
            </a:p>
            <a:p>
              <a:pPr indent="-190500" lvl="1" marL="393700" marR="0" rtl="0" algn="l">
                <a:lnSpc>
                  <a:spcPct val="99337"/>
                </a:lnSpc>
                <a:spcBef>
                  <a:spcPts val="0"/>
                </a:spcBef>
                <a:spcAft>
                  <a:spcPts val="0"/>
                </a:spcAft>
                <a:buNone/>
              </a:pPr>
              <a:r>
                <a:t/>
              </a:r>
              <a:endParaRPr b="0" i="0" sz="1300" u="none" cap="none" strike="noStrike">
                <a:solidFill>
                  <a:srgbClr val="3F3F3F"/>
                </a:solidFill>
                <a:latin typeface="Calibri"/>
                <a:ea typeface="Calibri"/>
                <a:cs typeface="Calibri"/>
                <a:sym typeface="Calibri"/>
              </a:endParaRPr>
            </a:p>
            <a:p>
              <a:pPr indent="-234950" lvl="1" marL="457200" marR="0" rtl="0" algn="l">
                <a:lnSpc>
                  <a:spcPct val="113960"/>
                </a:lnSpc>
                <a:spcBef>
                  <a:spcPts val="0"/>
                </a:spcBef>
                <a:spcAft>
                  <a:spcPts val="0"/>
                </a:spcAft>
                <a:buClr>
                  <a:srgbClr val="3F3F3F"/>
                </a:buClr>
                <a:buSzPts val="1300"/>
                <a:buFont typeface="Arial"/>
                <a:buChar char="•"/>
              </a:pPr>
              <a:r>
                <a:rPr b="0" i="0" lang="en-GB" sz="1300" u="none" cap="none" strike="noStrike">
                  <a:solidFill>
                    <a:srgbClr val="3F3F3F"/>
                  </a:solidFill>
                  <a:latin typeface="Calibri"/>
                  <a:ea typeface="Calibri"/>
                  <a:cs typeface="Calibri"/>
                  <a:sym typeface="Calibri"/>
                </a:rPr>
                <a:t>Peak vs off-peak usage times</a:t>
              </a:r>
              <a:endParaRPr sz="800"/>
            </a:p>
            <a:p>
              <a:pPr indent="-190500" lvl="1" marL="393700" marR="0" rtl="0" algn="l">
                <a:lnSpc>
                  <a:spcPct val="99337"/>
                </a:lnSpc>
                <a:spcBef>
                  <a:spcPts val="0"/>
                </a:spcBef>
                <a:spcAft>
                  <a:spcPts val="0"/>
                </a:spcAft>
                <a:buNone/>
              </a:pPr>
              <a:r>
                <a:t/>
              </a:r>
              <a:endParaRPr b="0" i="0" sz="1300" u="none" cap="none" strike="noStrike">
                <a:solidFill>
                  <a:srgbClr val="3F3F3F"/>
                </a:solidFill>
                <a:latin typeface="Calibri"/>
                <a:ea typeface="Calibri"/>
                <a:cs typeface="Calibri"/>
                <a:sym typeface="Calibri"/>
              </a:endParaRPr>
            </a:p>
            <a:p>
              <a:pPr indent="-234950" lvl="1" marL="457200" marR="0" rtl="0" algn="l">
                <a:lnSpc>
                  <a:spcPct val="113960"/>
                </a:lnSpc>
                <a:spcBef>
                  <a:spcPts val="0"/>
                </a:spcBef>
                <a:spcAft>
                  <a:spcPts val="0"/>
                </a:spcAft>
                <a:buClr>
                  <a:srgbClr val="3F3F3F"/>
                </a:buClr>
                <a:buSzPts val="1300"/>
                <a:buFont typeface="Arial"/>
                <a:buChar char="•"/>
              </a:pPr>
              <a:r>
                <a:rPr b="0" i="0" lang="en-GB" sz="1300" u="none" cap="none" strike="noStrike">
                  <a:solidFill>
                    <a:srgbClr val="3F3F3F"/>
                  </a:solidFill>
                  <a:latin typeface="Calibri"/>
                  <a:ea typeface="Calibri"/>
                  <a:cs typeface="Calibri"/>
                  <a:sym typeface="Calibri"/>
                </a:rPr>
                <a:t>Monthly usage comparisons</a:t>
              </a:r>
              <a:endParaRPr sz="800"/>
            </a:p>
            <a:p>
              <a:pPr indent="-139700" lvl="1" marL="254000" marR="0" rtl="0" algn="l">
                <a:lnSpc>
                  <a:spcPct val="107984"/>
                </a:lnSpc>
                <a:spcBef>
                  <a:spcPts val="0"/>
                </a:spcBef>
                <a:spcAft>
                  <a:spcPts val="0"/>
                </a:spcAft>
                <a:buClr>
                  <a:srgbClr val="3F3F3F"/>
                </a:buClr>
                <a:buSzPts val="1200"/>
                <a:buFont typeface="Arial"/>
                <a:buChar char="•"/>
              </a:pPr>
              <a:r>
                <a:rPr b="1" i="0" lang="en-GB" sz="1200" u="none" cap="none" strike="noStrike">
                  <a:solidFill>
                    <a:srgbClr val="3F3F3F"/>
                  </a:solidFill>
                  <a:latin typeface="Calibri"/>
                  <a:ea typeface="Calibri"/>
                  <a:cs typeface="Calibri"/>
                  <a:sym typeface="Calibri"/>
                </a:rPr>
                <a:t>Training Process:</a:t>
              </a:r>
              <a:endParaRPr sz="800"/>
            </a:p>
            <a:p>
              <a:pPr indent="-177800" lvl="2" marL="508000" marR="0" rtl="0" algn="l">
                <a:lnSpc>
                  <a:spcPct val="95960"/>
                </a:lnSpc>
                <a:spcBef>
                  <a:spcPts val="0"/>
                </a:spcBef>
                <a:spcAft>
                  <a:spcPts val="0"/>
                </a:spcAft>
                <a:buClr>
                  <a:srgbClr val="000000"/>
                </a:buClr>
                <a:buSzPts val="1200"/>
                <a:buFont typeface="Arial"/>
                <a:buChar char="⚬"/>
              </a:pPr>
              <a:r>
                <a:rPr b="0" i="0" lang="en-GB" sz="1200" u="none" cap="none" strike="noStrike">
                  <a:solidFill>
                    <a:srgbClr val="000000"/>
                  </a:solidFill>
                  <a:latin typeface="Calibri"/>
                  <a:ea typeface="Calibri"/>
                  <a:cs typeface="Calibri"/>
                  <a:sym typeface="Calibri"/>
                </a:rPr>
                <a:t>The LLM is pre-trained by IBM; no custom training was required.</a:t>
              </a:r>
              <a:endParaRPr sz="800"/>
            </a:p>
            <a:p>
              <a:pPr indent="-177800" lvl="2" marL="495300" marR="0" rtl="0" algn="l">
                <a:lnSpc>
                  <a:spcPct val="95960"/>
                </a:lnSpc>
                <a:spcBef>
                  <a:spcPts val="0"/>
                </a:spcBef>
                <a:spcAft>
                  <a:spcPts val="0"/>
                </a:spcAft>
                <a:buClr>
                  <a:srgbClr val="000000"/>
                </a:buClr>
                <a:buSzPts val="1200"/>
                <a:buFont typeface="Arial"/>
                <a:buChar char="⚬"/>
              </a:pPr>
              <a:r>
                <a:rPr b="0" i="0" lang="en-GB" sz="1200" u="none" cap="none" strike="noStrike">
                  <a:solidFill>
                    <a:srgbClr val="000000"/>
                  </a:solidFill>
                  <a:latin typeface="Calibri"/>
                  <a:ea typeface="Calibri"/>
                  <a:cs typeface="Calibri"/>
                  <a:sym typeface="Calibri"/>
                </a:rPr>
                <a:t>We used </a:t>
              </a:r>
              <a:r>
                <a:rPr b="1" i="0" lang="en-GB" sz="1200" u="none" cap="none" strike="noStrike">
                  <a:solidFill>
                    <a:srgbClr val="000000"/>
                  </a:solidFill>
                  <a:latin typeface="Calibri"/>
                  <a:ea typeface="Calibri"/>
                  <a:cs typeface="Calibri"/>
                  <a:sym typeface="Calibri"/>
                </a:rPr>
                <a:t>prompt engineering</a:t>
              </a:r>
              <a:r>
                <a:rPr b="0" i="0" lang="en-GB" sz="1200" u="none" cap="none" strike="noStrike">
                  <a:solidFill>
                    <a:srgbClr val="000000"/>
                  </a:solidFill>
                  <a:latin typeface="Calibri"/>
                  <a:ea typeface="Calibri"/>
                  <a:cs typeface="Calibri"/>
                  <a:sym typeface="Calibri"/>
                </a:rPr>
                <a:t> to guide the AI’s behavior and simulate data-based reasoning.</a:t>
              </a:r>
              <a:endParaRPr sz="800"/>
            </a:p>
            <a:p>
              <a:pPr indent="-139700" lvl="1" marL="254000" marR="0" rtl="0" algn="l">
                <a:lnSpc>
                  <a:spcPct val="107984"/>
                </a:lnSpc>
                <a:spcBef>
                  <a:spcPts val="0"/>
                </a:spcBef>
                <a:spcAft>
                  <a:spcPts val="0"/>
                </a:spcAft>
                <a:buClr>
                  <a:srgbClr val="3F3F3F"/>
                </a:buClr>
                <a:buSzPts val="1200"/>
                <a:buFont typeface="Arial"/>
                <a:buChar char="•"/>
              </a:pPr>
              <a:r>
                <a:rPr b="1" i="0" lang="en-GB" sz="1200" u="none" cap="none" strike="noStrike">
                  <a:solidFill>
                    <a:srgbClr val="3F3F3F"/>
                  </a:solidFill>
                  <a:latin typeface="Calibri"/>
                  <a:ea typeface="Calibri"/>
                  <a:cs typeface="Calibri"/>
                  <a:sym typeface="Calibri"/>
                </a:rPr>
                <a:t>Prediction Process:</a:t>
              </a:r>
              <a:endParaRPr sz="800"/>
            </a:p>
            <a:p>
              <a:pPr indent="-177800" lvl="2" marL="508000" marR="0" rtl="0" algn="l">
                <a:lnSpc>
                  <a:spcPct val="113973"/>
                </a:lnSpc>
                <a:spcBef>
                  <a:spcPts val="0"/>
                </a:spcBef>
                <a:spcAft>
                  <a:spcPts val="0"/>
                </a:spcAft>
                <a:buClr>
                  <a:srgbClr val="3F3F3F"/>
                </a:buClr>
                <a:buSzPts val="1200"/>
                <a:buFont typeface="Arial"/>
                <a:buChar char="⚬"/>
              </a:pPr>
              <a:r>
                <a:rPr b="0" i="0" lang="en-GB" sz="1200" u="none" cap="none" strike="noStrike">
                  <a:solidFill>
                    <a:srgbClr val="3F3F3F"/>
                  </a:solidFill>
                  <a:latin typeface="Calibri"/>
                  <a:ea typeface="Calibri"/>
                  <a:cs typeface="Calibri"/>
                  <a:sym typeface="Calibri"/>
                </a:rPr>
                <a:t>When a user inputs their data and a question (e.g., "Why is my bill high?"), the AI analyzes patterns, compares past and present usage, and outputs energy-saving tips or appliance-level insights.</a:t>
              </a:r>
              <a:endParaRPr sz="800"/>
            </a:p>
            <a:p>
              <a:pPr indent="-215900" lvl="2" marL="635000" marR="0" rtl="0" algn="l">
                <a:lnSpc>
                  <a:spcPct val="133460"/>
                </a:lnSpc>
                <a:spcBef>
                  <a:spcPts val="0"/>
                </a:spcBef>
                <a:spcAft>
                  <a:spcPts val="0"/>
                </a:spcAft>
                <a:buNone/>
              </a:pPr>
              <a:r>
                <a:t/>
              </a:r>
              <a:endParaRPr b="0" i="0" sz="1200" u="none" cap="none" strike="noStrike">
                <a:solidFill>
                  <a:srgbClr val="3F3F3F"/>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312" name="Google Shape;312;p43"/>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313" name="Google Shape;313;p43"/>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314" name="Google Shape;314;p43"/>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315" name="Google Shape;315;p43"/>
          <p:cNvGrpSpPr/>
          <p:nvPr/>
        </p:nvGrpSpPr>
        <p:grpSpPr>
          <a:xfrm>
            <a:off x="435894" y="480183"/>
            <a:ext cx="8272212" cy="585765"/>
            <a:chOff x="0" y="-123825"/>
            <a:chExt cx="22059232" cy="1562041"/>
          </a:xfrm>
        </p:grpSpPr>
        <p:sp>
          <p:nvSpPr>
            <p:cNvPr id="316" name="Google Shape;316;p43"/>
            <p:cNvSpPr/>
            <p:nvPr/>
          </p:nvSpPr>
          <p:spPr>
            <a:xfrm>
              <a:off x="0" y="0"/>
              <a:ext cx="22059232" cy="1438216"/>
            </a:xfrm>
            <a:custGeom>
              <a:rect b="b" l="l" r="r" t="t"/>
              <a:pathLst>
                <a:path extrusionOk="0" h="1438216" w="22059232">
                  <a:moveTo>
                    <a:pt x="0" y="0"/>
                  </a:moveTo>
                  <a:lnTo>
                    <a:pt x="22059232" y="0"/>
                  </a:lnTo>
                  <a:lnTo>
                    <a:pt x="22059232" y="1438216"/>
                  </a:lnTo>
                  <a:lnTo>
                    <a:pt x="0" y="1438216"/>
                  </a:lnTo>
                  <a:close/>
                </a:path>
              </a:pathLst>
            </a:custGeom>
            <a:solidFill>
              <a:srgbClr val="000000">
                <a:alpha val="0"/>
              </a:srgbClr>
            </a:solidFill>
            <a:ln>
              <a:noFill/>
            </a:ln>
          </p:spPr>
        </p:sp>
        <p:sp>
          <p:nvSpPr>
            <p:cNvPr id="317" name="Google Shape;317;p43"/>
            <p:cNvSpPr txBox="1"/>
            <p:nvPr/>
          </p:nvSpPr>
          <p:spPr>
            <a:xfrm>
              <a:off x="0" y="-123825"/>
              <a:ext cx="22059232" cy="1562041"/>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900" u="none" cap="none" strike="noStrike">
                  <a:solidFill>
                    <a:srgbClr val="1CADE4"/>
                  </a:solidFill>
                  <a:latin typeface="Arial"/>
                  <a:ea typeface="Arial"/>
                  <a:cs typeface="Arial"/>
                  <a:sym typeface="Arial"/>
                </a:rPr>
                <a:t>RESULT</a:t>
              </a:r>
              <a:endParaRPr sz="700"/>
            </a:p>
          </p:txBody>
        </p:sp>
      </p:grpSp>
      <p:grpSp>
        <p:nvGrpSpPr>
          <p:cNvPr id="318" name="Google Shape;318;p43"/>
          <p:cNvGrpSpPr/>
          <p:nvPr/>
        </p:nvGrpSpPr>
        <p:grpSpPr>
          <a:xfrm>
            <a:off x="435894" y="940801"/>
            <a:ext cx="8272211" cy="3540712"/>
            <a:chOff x="0" y="-95250"/>
            <a:chExt cx="22059229" cy="9441898"/>
          </a:xfrm>
        </p:grpSpPr>
        <p:sp>
          <p:nvSpPr>
            <p:cNvPr id="319" name="Google Shape;319;p43"/>
            <p:cNvSpPr/>
            <p:nvPr/>
          </p:nvSpPr>
          <p:spPr>
            <a:xfrm>
              <a:off x="0" y="0"/>
              <a:ext cx="22059229" cy="9346648"/>
            </a:xfrm>
            <a:custGeom>
              <a:rect b="b" l="l" r="r" t="t"/>
              <a:pathLst>
                <a:path extrusionOk="0" h="9346648" w="22059229">
                  <a:moveTo>
                    <a:pt x="0" y="0"/>
                  </a:moveTo>
                  <a:lnTo>
                    <a:pt x="22059229" y="0"/>
                  </a:lnTo>
                  <a:lnTo>
                    <a:pt x="22059229" y="9346648"/>
                  </a:lnTo>
                  <a:lnTo>
                    <a:pt x="0" y="9346648"/>
                  </a:lnTo>
                  <a:close/>
                </a:path>
              </a:pathLst>
            </a:custGeom>
            <a:solidFill>
              <a:srgbClr val="000000">
                <a:alpha val="0"/>
              </a:srgbClr>
            </a:solidFill>
            <a:ln>
              <a:noFill/>
            </a:ln>
          </p:spPr>
        </p:sp>
        <p:sp>
          <p:nvSpPr>
            <p:cNvPr id="320" name="Google Shape;320;p43"/>
            <p:cNvSpPr txBox="1"/>
            <p:nvPr/>
          </p:nvSpPr>
          <p:spPr>
            <a:xfrm>
              <a:off x="0" y="-95250"/>
              <a:ext cx="22059229" cy="9441898"/>
            </a:xfrm>
            <a:prstGeom prst="rect">
              <a:avLst/>
            </a:prstGeom>
            <a:noFill/>
            <a:ln>
              <a:noFill/>
            </a:ln>
          </p:spPr>
          <p:txBody>
            <a:bodyPr anchorCtr="0" anchor="ctr" bIns="0" lIns="0" spcFirstLastPara="1" rIns="0" wrap="square" tIns="0">
              <a:noAutofit/>
            </a:bodyPr>
            <a:lstStyle/>
            <a:p>
              <a:pPr indent="0" lvl="0" marL="0" marR="0" rtl="0" algn="l">
                <a:lnSpc>
                  <a:spcPct val="132000"/>
                </a:lnSpc>
                <a:spcBef>
                  <a:spcPts val="0"/>
                </a:spcBef>
                <a:spcAft>
                  <a:spcPts val="0"/>
                </a:spcAft>
                <a:buNone/>
              </a:pPr>
              <a:r>
                <a:rPr b="0" i="0" lang="en-GB" sz="1600" u="none" cap="none" strike="noStrike">
                  <a:solidFill>
                    <a:srgbClr val="000000"/>
                  </a:solidFill>
                  <a:latin typeface="Calibri"/>
                  <a:ea typeface="Calibri"/>
                  <a:cs typeface="Calibri"/>
                  <a:sym typeface="Calibri"/>
                </a:rPr>
                <a:t>We successfully built a Smart Energy Advisor chatbot using </a:t>
              </a:r>
              <a:r>
                <a:rPr b="1" i="0" lang="en-GB" sz="1600" u="none" cap="none" strike="noStrike">
                  <a:solidFill>
                    <a:srgbClr val="000000"/>
                  </a:solidFill>
                  <a:latin typeface="Calibri"/>
                  <a:ea typeface="Calibri"/>
                  <a:cs typeface="Calibri"/>
                  <a:sym typeface="Calibri"/>
                </a:rPr>
                <a:t>IBM Watsonx Granite AI</a:t>
              </a:r>
              <a:r>
                <a:rPr b="0" i="0" lang="en-GB" sz="1600" u="none" cap="none" strike="noStrike">
                  <a:solidFill>
                    <a:srgbClr val="000000"/>
                  </a:solidFill>
                  <a:latin typeface="Calibri"/>
                  <a:ea typeface="Calibri"/>
                  <a:cs typeface="Calibri"/>
                  <a:sym typeface="Calibri"/>
                </a:rPr>
                <a:t>.</a:t>
              </a:r>
              <a:endParaRPr sz="700"/>
            </a:p>
            <a:p>
              <a:pPr indent="0" lvl="0" marL="0" marR="0" rtl="0" algn="l">
                <a:lnSpc>
                  <a:spcPct val="132000"/>
                </a:lnSpc>
                <a:spcBef>
                  <a:spcPts val="0"/>
                </a:spcBef>
                <a:spcAft>
                  <a:spcPts val="0"/>
                </a:spcAft>
                <a:buNone/>
              </a:pPr>
              <a:r>
                <a:rPr b="0" i="0" lang="en-GB" sz="1600" u="none" cap="none" strike="noStrike">
                  <a:solidFill>
                    <a:srgbClr val="000000"/>
                  </a:solidFill>
                  <a:latin typeface="Calibri"/>
                  <a:ea typeface="Calibri"/>
                  <a:cs typeface="Calibri"/>
                  <a:sym typeface="Calibri"/>
                </a:rPr>
                <a:t>The agent analyzes user-provided energy data (like total kWh, appliance usage, and peak hours) and gives </a:t>
              </a:r>
              <a:r>
                <a:rPr b="1" i="0" lang="en-GB" sz="1600" u="none" cap="none" strike="noStrike">
                  <a:solidFill>
                    <a:srgbClr val="000000"/>
                  </a:solidFill>
                  <a:latin typeface="Calibri"/>
                  <a:ea typeface="Calibri"/>
                  <a:cs typeface="Calibri"/>
                  <a:sym typeface="Calibri"/>
                </a:rPr>
                <a:t>personalized responses</a:t>
              </a:r>
              <a:r>
                <a:rPr b="0" i="0" lang="en-GB" sz="1600" u="none" cap="none" strike="noStrike">
                  <a:solidFill>
                    <a:srgbClr val="000000"/>
                  </a:solidFill>
                  <a:latin typeface="Calibri"/>
                  <a:ea typeface="Calibri"/>
                  <a:cs typeface="Calibri"/>
                  <a:sym typeface="Calibri"/>
                </a:rPr>
                <a:t> to questions such as:</a:t>
              </a:r>
              <a:endParaRPr sz="700"/>
            </a:p>
            <a:p>
              <a:pPr indent="0" lvl="0" marL="0" marR="0" rtl="0" algn="l">
                <a:lnSpc>
                  <a:spcPct val="132000"/>
                </a:lnSpc>
                <a:spcBef>
                  <a:spcPts val="0"/>
                </a:spcBef>
                <a:spcAft>
                  <a:spcPts val="0"/>
                </a:spcAft>
                <a:buNone/>
              </a:pPr>
              <a:r>
                <a:rPr b="1" i="0" lang="en-GB" sz="1600" u="none" cap="none" strike="noStrike">
                  <a:solidFill>
                    <a:srgbClr val="000000"/>
                  </a:solidFill>
                  <a:latin typeface="Calibri"/>
                  <a:ea typeface="Calibri"/>
                  <a:cs typeface="Calibri"/>
                  <a:sym typeface="Calibri"/>
                </a:rPr>
                <a:t>“Why is my bill high?”</a:t>
              </a:r>
              <a:r>
                <a:rPr b="0" i="0" lang="en-GB" sz="1600" u="none" cap="none" strike="noStrike">
                  <a:solidFill>
                    <a:srgbClr val="000000"/>
                  </a:solidFill>
                  <a:latin typeface="Calibri"/>
                  <a:ea typeface="Calibri"/>
                  <a:cs typeface="Calibri"/>
                  <a:sym typeface="Calibri"/>
                </a:rPr>
                <a:t> and </a:t>
              </a:r>
              <a:r>
                <a:rPr b="1" i="0" lang="en-GB" sz="1600" u="none" cap="none" strike="noStrike">
                  <a:solidFill>
                    <a:srgbClr val="000000"/>
                  </a:solidFill>
                  <a:latin typeface="Calibri"/>
                  <a:ea typeface="Calibri"/>
                  <a:cs typeface="Calibri"/>
                  <a:sym typeface="Calibri"/>
                </a:rPr>
                <a:t>“When should I run the washing machine?”</a:t>
              </a:r>
              <a:endParaRPr sz="700"/>
            </a:p>
            <a:p>
              <a:pPr indent="0" lvl="0" marL="0" marR="0" rtl="0" algn="l">
                <a:lnSpc>
                  <a:spcPct val="132000"/>
                </a:lnSpc>
                <a:spcBef>
                  <a:spcPts val="0"/>
                </a:spcBef>
                <a:spcAft>
                  <a:spcPts val="0"/>
                </a:spcAft>
                <a:buNone/>
              </a:pPr>
              <a:r>
                <a:rPr b="0" i="0" lang="en-GB" sz="1600" u="none" cap="none" strike="noStrike">
                  <a:solidFill>
                    <a:srgbClr val="000000"/>
                  </a:solidFill>
                  <a:latin typeface="Calibri"/>
                  <a:ea typeface="Calibri"/>
                  <a:cs typeface="Calibri"/>
                  <a:sym typeface="Calibri"/>
                </a:rPr>
                <a:t>The chatbot responds intelligently using prompt-based reasoning and helps users make better energy decisions.</a:t>
              </a:r>
              <a:endParaRPr sz="7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330" name="Google Shape;330;p44"/>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331" name="Google Shape;331;p44"/>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332" name="Google Shape;332;p44"/>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333" name="Google Shape;333;p44"/>
          <p:cNvGrpSpPr/>
          <p:nvPr/>
        </p:nvGrpSpPr>
        <p:grpSpPr>
          <a:xfrm>
            <a:off x="435894" y="480183"/>
            <a:ext cx="8272200" cy="585765"/>
            <a:chOff x="0" y="-123825"/>
            <a:chExt cx="22059201" cy="1562041"/>
          </a:xfrm>
        </p:grpSpPr>
        <p:sp>
          <p:nvSpPr>
            <p:cNvPr id="334" name="Google Shape;334;p44"/>
            <p:cNvSpPr/>
            <p:nvPr/>
          </p:nvSpPr>
          <p:spPr>
            <a:xfrm>
              <a:off x="0" y="0"/>
              <a:ext cx="22059201" cy="1438216"/>
            </a:xfrm>
            <a:custGeom>
              <a:rect b="b" l="l" r="r" t="t"/>
              <a:pathLst>
                <a:path extrusionOk="0" h="1438216" w="22059201">
                  <a:moveTo>
                    <a:pt x="0" y="0"/>
                  </a:moveTo>
                  <a:lnTo>
                    <a:pt x="22059201" y="0"/>
                  </a:lnTo>
                  <a:lnTo>
                    <a:pt x="22059201" y="1438216"/>
                  </a:lnTo>
                  <a:lnTo>
                    <a:pt x="0" y="1438216"/>
                  </a:lnTo>
                  <a:close/>
                </a:path>
              </a:pathLst>
            </a:custGeom>
            <a:solidFill>
              <a:srgbClr val="000000">
                <a:alpha val="0"/>
              </a:srgbClr>
            </a:solidFill>
            <a:ln>
              <a:noFill/>
            </a:ln>
          </p:spPr>
        </p:sp>
        <p:sp>
          <p:nvSpPr>
            <p:cNvPr id="335" name="Google Shape;335;p44"/>
            <p:cNvSpPr txBox="1"/>
            <p:nvPr/>
          </p:nvSpPr>
          <p:spPr>
            <a:xfrm>
              <a:off x="0" y="-123825"/>
              <a:ext cx="22059200" cy="1562041"/>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900" u="none" cap="none" strike="noStrike">
                  <a:solidFill>
                    <a:srgbClr val="1CADE4"/>
                  </a:solidFill>
                  <a:latin typeface="Arial"/>
                  <a:ea typeface="Arial"/>
                  <a:cs typeface="Arial"/>
                  <a:sym typeface="Arial"/>
                </a:rPr>
                <a:t>RESULT</a:t>
              </a:r>
              <a:endParaRPr sz="700"/>
            </a:p>
          </p:txBody>
        </p:sp>
      </p:grpSp>
      <p:grpSp>
        <p:nvGrpSpPr>
          <p:cNvPr id="336" name="Google Shape;336;p44"/>
          <p:cNvGrpSpPr/>
          <p:nvPr/>
        </p:nvGrpSpPr>
        <p:grpSpPr>
          <a:xfrm>
            <a:off x="435894" y="958661"/>
            <a:ext cx="8272200" cy="3522759"/>
            <a:chOff x="0" y="-47625"/>
            <a:chExt cx="22059201" cy="9394025"/>
          </a:xfrm>
        </p:grpSpPr>
        <p:sp>
          <p:nvSpPr>
            <p:cNvPr id="337" name="Google Shape;337;p44"/>
            <p:cNvSpPr/>
            <p:nvPr/>
          </p:nvSpPr>
          <p:spPr>
            <a:xfrm>
              <a:off x="0" y="0"/>
              <a:ext cx="22059201" cy="9346400"/>
            </a:xfrm>
            <a:custGeom>
              <a:rect b="b" l="l" r="r" t="t"/>
              <a:pathLst>
                <a:path extrusionOk="0" h="9346400" w="22059201">
                  <a:moveTo>
                    <a:pt x="0" y="0"/>
                  </a:moveTo>
                  <a:lnTo>
                    <a:pt x="22059201" y="0"/>
                  </a:lnTo>
                  <a:lnTo>
                    <a:pt x="22059201" y="9346400"/>
                  </a:lnTo>
                  <a:lnTo>
                    <a:pt x="0" y="9346400"/>
                  </a:lnTo>
                  <a:close/>
                </a:path>
              </a:pathLst>
            </a:custGeom>
            <a:solidFill>
              <a:srgbClr val="000000">
                <a:alpha val="0"/>
              </a:srgbClr>
            </a:solidFill>
            <a:ln>
              <a:noFill/>
            </a:ln>
          </p:spPr>
        </p:sp>
        <p:sp>
          <p:nvSpPr>
            <p:cNvPr id="338" name="Google Shape;338;p44"/>
            <p:cNvSpPr txBox="1"/>
            <p:nvPr/>
          </p:nvSpPr>
          <p:spPr>
            <a:xfrm>
              <a:off x="0" y="-47625"/>
              <a:ext cx="22059200" cy="9394025"/>
            </a:xfrm>
            <a:prstGeom prst="rect">
              <a:avLst/>
            </a:prstGeom>
            <a:noFill/>
            <a:ln>
              <a:noFill/>
            </a:ln>
          </p:spPr>
          <p:txBody>
            <a:bodyPr anchorCtr="0" anchor="ctr" bIns="0" lIns="0" spcFirstLastPara="1" rIns="0" wrap="square" tIns="0">
              <a:noAutofit/>
            </a:bodyPr>
            <a:lstStyle/>
            <a:p>
              <a:pPr indent="0" lvl="0" marL="0" marR="0" rtl="0" algn="l">
                <a:lnSpc>
                  <a:spcPct val="2640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39" name="Google Shape;339;p44"/>
          <p:cNvSpPr/>
          <p:nvPr/>
        </p:nvSpPr>
        <p:spPr>
          <a:xfrm>
            <a:off x="475373" y="1064365"/>
            <a:ext cx="8176439" cy="3429720"/>
          </a:xfrm>
          <a:custGeom>
            <a:rect b="b" l="l" r="r" t="t"/>
            <a:pathLst>
              <a:path extrusionOk="0" h="2751414" w="6559361">
                <a:moveTo>
                  <a:pt x="6532944" y="1041373"/>
                </a:moveTo>
                <a:cubicBezTo>
                  <a:pt x="6530065" y="813178"/>
                  <a:pt x="6507031" y="537030"/>
                  <a:pt x="6507031" y="288993"/>
                </a:cubicBezTo>
                <a:cubicBezTo>
                  <a:pt x="6507031" y="221196"/>
                  <a:pt x="6504152" y="85603"/>
                  <a:pt x="6489756" y="17806"/>
                </a:cubicBezTo>
                <a:cubicBezTo>
                  <a:pt x="6144250" y="17806"/>
                  <a:pt x="5772831" y="1270"/>
                  <a:pt x="5424446" y="1270"/>
                </a:cubicBezTo>
                <a:cubicBezTo>
                  <a:pt x="3613418" y="4577"/>
                  <a:pt x="1819666" y="0"/>
                  <a:pt x="11517" y="1270"/>
                </a:cubicBezTo>
                <a:cubicBezTo>
                  <a:pt x="11517" y="222850"/>
                  <a:pt x="0" y="469233"/>
                  <a:pt x="2880" y="690813"/>
                </a:cubicBezTo>
                <a:cubicBezTo>
                  <a:pt x="8638" y="1104209"/>
                  <a:pt x="17276" y="1519258"/>
                  <a:pt x="17276" y="1932653"/>
                </a:cubicBezTo>
                <a:cubicBezTo>
                  <a:pt x="17276" y="2132736"/>
                  <a:pt x="14396" y="2331166"/>
                  <a:pt x="31672" y="2531249"/>
                </a:cubicBezTo>
                <a:cubicBezTo>
                  <a:pt x="37430" y="2595739"/>
                  <a:pt x="43189" y="2658575"/>
                  <a:pt x="54706" y="2723065"/>
                </a:cubicBezTo>
                <a:cubicBezTo>
                  <a:pt x="434762" y="2726372"/>
                  <a:pt x="811940" y="2731333"/>
                  <a:pt x="1191996" y="2737947"/>
                </a:cubicBezTo>
                <a:cubicBezTo>
                  <a:pt x="2202602" y="2751414"/>
                  <a:pt x="3184414" y="2728026"/>
                  <a:pt x="4226692" y="2739601"/>
                </a:cubicBezTo>
                <a:cubicBezTo>
                  <a:pt x="5012717" y="2746334"/>
                  <a:pt x="5784348" y="2723065"/>
                  <a:pt x="6554282" y="2723065"/>
                </a:cubicBezTo>
                <a:cubicBezTo>
                  <a:pt x="6554282" y="2701568"/>
                  <a:pt x="6555552" y="2575896"/>
                  <a:pt x="6556822" y="2554400"/>
                </a:cubicBezTo>
                <a:cubicBezTo>
                  <a:pt x="6559362" y="2425420"/>
                  <a:pt x="6545392" y="2183997"/>
                  <a:pt x="6546662" y="2055018"/>
                </a:cubicBezTo>
                <a:cubicBezTo>
                  <a:pt x="6553012" y="1524218"/>
                  <a:pt x="6538702" y="1499415"/>
                  <a:pt x="6532944" y="1041373"/>
                </a:cubicBezTo>
                <a:close/>
              </a:path>
            </a:pathLst>
          </a:custGeom>
          <a:blipFill rotWithShape="1">
            <a:blip r:embed="rId4">
              <a:alphaModFix/>
            </a:blip>
            <a:stretch>
              <a:fillRect b="-55187" l="0" r="0" t="-55187"/>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p:nvPr/>
        </p:nvSpPr>
        <p:spPr>
          <a:xfrm>
            <a:off x="334900" y="342900"/>
            <a:ext cx="2777490" cy="71247"/>
          </a:xfrm>
          <a:custGeom>
            <a:rect b="b" l="l" r="r" t="t"/>
            <a:pathLst>
              <a:path extrusionOk="0" h="189992" w="7406640">
                <a:moveTo>
                  <a:pt x="0" y="0"/>
                </a:moveTo>
                <a:lnTo>
                  <a:pt x="7406640" y="0"/>
                </a:lnTo>
                <a:lnTo>
                  <a:pt x="7406640" y="189992"/>
                </a:lnTo>
                <a:lnTo>
                  <a:pt x="0" y="189992"/>
                </a:lnTo>
                <a:close/>
              </a:path>
            </a:pathLst>
          </a:custGeom>
          <a:solidFill>
            <a:srgbClr val="465359"/>
          </a:solidFill>
          <a:ln>
            <a:noFill/>
          </a:ln>
        </p:spPr>
      </p:sp>
      <p:sp>
        <p:nvSpPr>
          <p:cNvPr id="349" name="Google Shape;349;p45"/>
          <p:cNvSpPr/>
          <p:nvPr/>
        </p:nvSpPr>
        <p:spPr>
          <a:xfrm>
            <a:off x="6031610" y="340232"/>
            <a:ext cx="2777490" cy="73914"/>
          </a:xfrm>
          <a:custGeom>
            <a:rect b="b" l="l" r="r" t="t"/>
            <a:pathLst>
              <a:path extrusionOk="0" h="197104" w="7406640">
                <a:moveTo>
                  <a:pt x="0" y="0"/>
                </a:moveTo>
                <a:lnTo>
                  <a:pt x="7406640" y="0"/>
                </a:lnTo>
                <a:lnTo>
                  <a:pt x="7406640" y="197104"/>
                </a:lnTo>
                <a:lnTo>
                  <a:pt x="0" y="197104"/>
                </a:lnTo>
                <a:close/>
              </a:path>
            </a:pathLst>
          </a:custGeom>
          <a:solidFill>
            <a:srgbClr val="969FA7"/>
          </a:solidFill>
          <a:ln>
            <a:noFill/>
          </a:ln>
        </p:spPr>
      </p:sp>
      <p:sp>
        <p:nvSpPr>
          <p:cNvPr id="350" name="Google Shape;350;p45"/>
          <p:cNvSpPr/>
          <p:nvPr/>
        </p:nvSpPr>
        <p:spPr>
          <a:xfrm>
            <a:off x="3181373" y="342900"/>
            <a:ext cx="2777490" cy="68580"/>
          </a:xfrm>
          <a:custGeom>
            <a:rect b="b" l="l" r="r" t="t"/>
            <a:pathLst>
              <a:path extrusionOk="0" h="182880" w="7406640">
                <a:moveTo>
                  <a:pt x="0" y="0"/>
                </a:moveTo>
                <a:lnTo>
                  <a:pt x="7406640" y="0"/>
                </a:lnTo>
                <a:lnTo>
                  <a:pt x="7406640" y="182880"/>
                </a:lnTo>
                <a:lnTo>
                  <a:pt x="0" y="182880"/>
                </a:lnTo>
                <a:close/>
              </a:path>
            </a:pathLst>
          </a:custGeom>
          <a:solidFill>
            <a:srgbClr val="1CADE4"/>
          </a:solidFill>
          <a:ln>
            <a:noFill/>
          </a:ln>
        </p:spPr>
      </p:sp>
      <p:sp>
        <p:nvSpPr>
          <p:cNvPr descr="Logo  Description automatically generated" id="351" name="Google Shape;351;p45"/>
          <p:cNvSpPr/>
          <p:nvPr/>
        </p:nvSpPr>
        <p:spPr>
          <a:xfrm>
            <a:off x="7863752" y="4828433"/>
            <a:ext cx="844344" cy="273844"/>
          </a:xfrm>
          <a:custGeom>
            <a:rect b="b" l="l" r="r" t="t"/>
            <a:pathLst>
              <a:path extrusionOk="0" h="730250" w="2251583">
                <a:moveTo>
                  <a:pt x="0" y="0"/>
                </a:moveTo>
                <a:lnTo>
                  <a:pt x="2251583" y="0"/>
                </a:lnTo>
                <a:lnTo>
                  <a:pt x="2251583" y="730250"/>
                </a:lnTo>
                <a:lnTo>
                  <a:pt x="0" y="730250"/>
                </a:lnTo>
                <a:lnTo>
                  <a:pt x="0" y="0"/>
                </a:lnTo>
                <a:close/>
              </a:path>
            </a:pathLst>
          </a:custGeom>
          <a:blipFill rotWithShape="1">
            <a:blip r:embed="rId3">
              <a:alphaModFix/>
            </a:blip>
            <a:stretch>
              <a:fillRect b="-282" l="0" r="0" t="0"/>
            </a:stretch>
          </a:blipFill>
          <a:ln>
            <a:noFill/>
          </a:ln>
        </p:spPr>
      </p:sp>
      <p:grpSp>
        <p:nvGrpSpPr>
          <p:cNvPr id="352" name="Google Shape;352;p45"/>
          <p:cNvGrpSpPr/>
          <p:nvPr/>
        </p:nvGrpSpPr>
        <p:grpSpPr>
          <a:xfrm>
            <a:off x="435894" y="480183"/>
            <a:ext cx="8272200" cy="585765"/>
            <a:chOff x="0" y="-123825"/>
            <a:chExt cx="22059201" cy="1562041"/>
          </a:xfrm>
        </p:grpSpPr>
        <p:sp>
          <p:nvSpPr>
            <p:cNvPr id="353" name="Google Shape;353;p45"/>
            <p:cNvSpPr/>
            <p:nvPr/>
          </p:nvSpPr>
          <p:spPr>
            <a:xfrm>
              <a:off x="0" y="0"/>
              <a:ext cx="22059201" cy="1438216"/>
            </a:xfrm>
            <a:custGeom>
              <a:rect b="b" l="l" r="r" t="t"/>
              <a:pathLst>
                <a:path extrusionOk="0" h="1438216" w="22059201">
                  <a:moveTo>
                    <a:pt x="0" y="0"/>
                  </a:moveTo>
                  <a:lnTo>
                    <a:pt x="22059201" y="0"/>
                  </a:lnTo>
                  <a:lnTo>
                    <a:pt x="22059201" y="1438216"/>
                  </a:lnTo>
                  <a:lnTo>
                    <a:pt x="0" y="1438216"/>
                  </a:lnTo>
                  <a:close/>
                </a:path>
              </a:pathLst>
            </a:custGeom>
            <a:solidFill>
              <a:srgbClr val="000000">
                <a:alpha val="0"/>
              </a:srgbClr>
            </a:solidFill>
            <a:ln>
              <a:noFill/>
            </a:ln>
          </p:spPr>
        </p:sp>
        <p:sp>
          <p:nvSpPr>
            <p:cNvPr id="354" name="Google Shape;354;p45"/>
            <p:cNvSpPr txBox="1"/>
            <p:nvPr/>
          </p:nvSpPr>
          <p:spPr>
            <a:xfrm>
              <a:off x="0" y="-123825"/>
              <a:ext cx="22059200" cy="1562041"/>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None/>
              </a:pPr>
              <a:r>
                <a:rPr b="1" i="0" lang="en-GB" sz="2900" u="none" cap="none" strike="noStrike">
                  <a:solidFill>
                    <a:srgbClr val="1CADE4"/>
                  </a:solidFill>
                  <a:latin typeface="Arial"/>
                  <a:ea typeface="Arial"/>
                  <a:cs typeface="Arial"/>
                  <a:sym typeface="Arial"/>
                </a:rPr>
                <a:t>RESULT</a:t>
              </a:r>
              <a:endParaRPr sz="700"/>
            </a:p>
          </p:txBody>
        </p:sp>
      </p:grpSp>
      <p:grpSp>
        <p:nvGrpSpPr>
          <p:cNvPr id="355" name="Google Shape;355;p45"/>
          <p:cNvGrpSpPr/>
          <p:nvPr/>
        </p:nvGrpSpPr>
        <p:grpSpPr>
          <a:xfrm>
            <a:off x="421607" y="958661"/>
            <a:ext cx="8272200" cy="3522759"/>
            <a:chOff x="0" y="-47625"/>
            <a:chExt cx="22059201" cy="9394025"/>
          </a:xfrm>
        </p:grpSpPr>
        <p:sp>
          <p:nvSpPr>
            <p:cNvPr id="356" name="Google Shape;356;p45"/>
            <p:cNvSpPr/>
            <p:nvPr/>
          </p:nvSpPr>
          <p:spPr>
            <a:xfrm>
              <a:off x="0" y="0"/>
              <a:ext cx="22059201" cy="9346400"/>
            </a:xfrm>
            <a:custGeom>
              <a:rect b="b" l="l" r="r" t="t"/>
              <a:pathLst>
                <a:path extrusionOk="0" h="9346400" w="22059201">
                  <a:moveTo>
                    <a:pt x="0" y="0"/>
                  </a:moveTo>
                  <a:lnTo>
                    <a:pt x="22059201" y="0"/>
                  </a:lnTo>
                  <a:lnTo>
                    <a:pt x="22059201" y="9346400"/>
                  </a:lnTo>
                  <a:lnTo>
                    <a:pt x="0" y="9346400"/>
                  </a:lnTo>
                  <a:close/>
                </a:path>
              </a:pathLst>
            </a:custGeom>
            <a:solidFill>
              <a:srgbClr val="000000">
                <a:alpha val="0"/>
              </a:srgbClr>
            </a:solidFill>
            <a:ln>
              <a:noFill/>
            </a:ln>
          </p:spPr>
        </p:sp>
        <p:sp>
          <p:nvSpPr>
            <p:cNvPr id="357" name="Google Shape;357;p45"/>
            <p:cNvSpPr txBox="1"/>
            <p:nvPr/>
          </p:nvSpPr>
          <p:spPr>
            <a:xfrm>
              <a:off x="0" y="-47625"/>
              <a:ext cx="22059200" cy="9394025"/>
            </a:xfrm>
            <a:prstGeom prst="rect">
              <a:avLst/>
            </a:prstGeom>
            <a:noFill/>
            <a:ln>
              <a:noFill/>
            </a:ln>
          </p:spPr>
          <p:txBody>
            <a:bodyPr anchorCtr="0" anchor="ctr" bIns="0" lIns="0" spcFirstLastPara="1" rIns="0" wrap="square" tIns="0">
              <a:noAutofit/>
            </a:bodyPr>
            <a:lstStyle/>
            <a:p>
              <a:pPr indent="0" lvl="0" marL="0" marR="0" rtl="0" algn="l">
                <a:lnSpc>
                  <a:spcPct val="2640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58" name="Google Shape;358;p45"/>
          <p:cNvSpPr/>
          <p:nvPr/>
        </p:nvSpPr>
        <p:spPr>
          <a:xfrm>
            <a:off x="1236873" y="1668725"/>
            <a:ext cx="6714165" cy="1813670"/>
          </a:xfrm>
          <a:custGeom>
            <a:rect b="b" l="l" r="r" t="t"/>
            <a:pathLst>
              <a:path extrusionOk="0" h="2115820" w="7832717">
                <a:moveTo>
                  <a:pt x="7804619" y="800100"/>
                </a:moveTo>
                <a:cubicBezTo>
                  <a:pt x="7801179" y="624840"/>
                  <a:pt x="7773662" y="412750"/>
                  <a:pt x="7773662" y="222250"/>
                </a:cubicBezTo>
                <a:cubicBezTo>
                  <a:pt x="7773662" y="170180"/>
                  <a:pt x="7770222" y="66040"/>
                  <a:pt x="7753023" y="13970"/>
                </a:cubicBezTo>
                <a:cubicBezTo>
                  <a:pt x="7340262" y="13970"/>
                  <a:pt x="6896545" y="1270"/>
                  <a:pt x="6480344" y="1270"/>
                </a:cubicBezTo>
                <a:cubicBezTo>
                  <a:pt x="4316790" y="3810"/>
                  <a:pt x="2173874" y="0"/>
                  <a:pt x="13759" y="1270"/>
                </a:cubicBezTo>
                <a:cubicBezTo>
                  <a:pt x="13759" y="171450"/>
                  <a:pt x="0" y="360680"/>
                  <a:pt x="3440" y="530860"/>
                </a:cubicBezTo>
                <a:cubicBezTo>
                  <a:pt x="10319" y="848360"/>
                  <a:pt x="20638" y="1167130"/>
                  <a:pt x="20638" y="1484630"/>
                </a:cubicBezTo>
                <a:cubicBezTo>
                  <a:pt x="20638" y="1638300"/>
                  <a:pt x="17199" y="1790700"/>
                  <a:pt x="37837" y="1944370"/>
                </a:cubicBezTo>
                <a:cubicBezTo>
                  <a:pt x="44716" y="1993900"/>
                  <a:pt x="51595" y="2042160"/>
                  <a:pt x="65354" y="2091690"/>
                </a:cubicBezTo>
                <a:cubicBezTo>
                  <a:pt x="519391" y="2094230"/>
                  <a:pt x="969988" y="2098040"/>
                  <a:pt x="1424025" y="2103120"/>
                </a:cubicBezTo>
                <a:cubicBezTo>
                  <a:pt x="2631350" y="2115820"/>
                  <a:pt x="3804279" y="2095500"/>
                  <a:pt x="5049441" y="2104390"/>
                </a:cubicBezTo>
                <a:cubicBezTo>
                  <a:pt x="5988471" y="2110740"/>
                  <a:pt x="6910303" y="2091690"/>
                  <a:pt x="7827637" y="2091690"/>
                </a:cubicBezTo>
                <a:cubicBezTo>
                  <a:pt x="7827637" y="2075180"/>
                  <a:pt x="7828907" y="1978660"/>
                  <a:pt x="7830178" y="1962150"/>
                </a:cubicBezTo>
                <a:cubicBezTo>
                  <a:pt x="7832717" y="1863090"/>
                  <a:pt x="7818747" y="1677670"/>
                  <a:pt x="7820017" y="1578610"/>
                </a:cubicBezTo>
                <a:cubicBezTo>
                  <a:pt x="7826367" y="1170940"/>
                  <a:pt x="7811497" y="1151890"/>
                  <a:pt x="7804619" y="800100"/>
                </a:cubicBezTo>
                <a:close/>
              </a:path>
            </a:pathLst>
          </a:custGeom>
          <a:blipFill rotWithShape="1">
            <a:blip r:embed="rId4">
              <a:alphaModFix/>
            </a:blip>
            <a:stretch>
              <a:fillRect b="-409" l="-519" r="131" t="-41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