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9F81-4FC6-3FF7-6DCB-8E8144713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A044C-9094-4A22-9B1E-DB9815828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1785F-A655-0FEE-0E04-EEB94CAE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3FF0-43CA-4233-8188-C3BE72659585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4111-7E87-FBBC-408B-C383824B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32F8D-CE40-F692-0C5D-F1C5B27C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8F70-A0CD-4853-895A-905839CE1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11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2E2C-C2FF-F331-E067-F4F1D83E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288AB-0D19-BBB7-4DD9-CF5688ADB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E7358-B619-A09A-4AF7-BE282D6E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3FF0-43CA-4233-8188-C3BE72659585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481EF-DC0B-66AD-BAAE-B3135A08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48A78-C9B2-B514-B7CC-49D91867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8F70-A0CD-4853-895A-905839CE1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90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87940-0D90-86E2-42AC-4B4305FA3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BD49F-8DBC-C292-C4A4-9A59C8138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E93D9-478E-C2CA-9FCD-B56E4671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3FF0-43CA-4233-8188-C3BE72659585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3F191-35ED-C264-C76E-1C9D6B10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BCCBE-46DE-9B72-F159-9486D7E4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8F70-A0CD-4853-895A-905839CE1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00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6100-39C7-3839-D6E8-5500777A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6C3A-53FC-7B59-0035-775113FE9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C2FF3-48BA-4B12-4462-CC0A1C4C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3FF0-43CA-4233-8188-C3BE72659585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31E22-DBE0-45C6-0A15-0DC18B12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7FFAC-558E-DFA8-8287-E94C29D2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8F70-A0CD-4853-895A-905839CE1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27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1FC0-D874-D36D-3B00-7A1911D1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902E2-AD6D-19EB-78A2-EF752F5BD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2F0AD-9696-40EF-84D6-93AEABF1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3FF0-43CA-4233-8188-C3BE72659585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AA2DD-3818-C96C-8C0A-359A2912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5BF55-55A8-F488-DEA3-50756D76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8F70-A0CD-4853-895A-905839CE1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83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40AC-9891-A802-9455-5756026F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5908-7DFB-7EC1-1B75-B887C0392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0075A-1EA5-640F-D73B-3684FBFD5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6E76F-710E-83E7-D3A2-2D4220CA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3FF0-43CA-4233-8188-C3BE72659585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9DE0F-D9E2-B14C-13B0-6AA79F35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E17ED-707F-FE83-AA8E-F51784AA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8F70-A0CD-4853-895A-905839CE1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3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DB14-D6A4-CB36-DCD0-D7D0EB42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580AA-6781-CDC8-9981-FCD8BA91B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B56A6-5E53-721A-DE63-BDD343B9F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D228E-9212-151F-5B7B-8DCF7BBC8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38D90-D534-B7FF-E02F-6FC48F099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9BA28-010C-D467-0B9B-D6E48ACD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3FF0-43CA-4233-8188-C3BE72659585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F4E0D-CB19-20FE-429E-6570E7DA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444A9-0618-734B-76A6-8B5AF923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8F70-A0CD-4853-895A-905839CE1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07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FFA2-82DA-5B10-9248-DADD072B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24B97-BB66-DA11-F287-2A3A754B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3FF0-43CA-4233-8188-C3BE72659585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F6D32-D732-42EF-4657-E386D5D2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F4719-3DBE-831B-A179-7764F648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8F70-A0CD-4853-895A-905839CE1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4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5F2B2-ABD1-77F5-AD53-D1D61B1A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3FF0-43CA-4233-8188-C3BE72659585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8FF87-F06A-F491-5C3C-5BFBD704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EBA26-2F04-0C36-1871-E6166CB7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8F70-A0CD-4853-895A-905839CE1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82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6A62-18BE-DAC6-ECA3-F6F23B1A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4F122-DBF3-CE18-5098-03BE3A8F3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56E78-F050-5421-C813-F1328A04C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26417-63F7-F76D-51A0-704C796F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3FF0-43CA-4233-8188-C3BE72659585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B79F9-B64C-FC65-2871-0D0A9374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7EDA8-F553-526A-847A-4FFDBA2A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8F70-A0CD-4853-895A-905839CE1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68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CD3C-91C9-13A0-F26C-B4C62762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D6035-DA58-8DF0-7C29-5C6C66680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C1F45-6D8F-DDA2-A818-F2BF68DBF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99583-D192-6816-3621-4628B0FB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3FF0-43CA-4233-8188-C3BE72659585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EA6CF-F12A-FDB1-B6FE-BDD77FC7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3EA77-AAA2-F53C-4312-7AA159C3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8F70-A0CD-4853-895A-905839CE1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6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64E4B-BCD8-9334-37A5-0414E880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DAA22-0753-66DB-90AA-4E6BB22B2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84339-DAF1-E5B1-1832-A74923B5B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23FF0-43CA-4233-8188-C3BE72659585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6D03D-CE95-EAEB-83DA-A34FD8DF9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352A-F4F3-0C15-7F01-82D160B6F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78F70-A0CD-4853-895A-905839CE1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16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E2BA-B018-87F3-755A-EEC2D3B710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sss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9E4E3-F91F-511D-C206-D45C81ABD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5D521-BB7C-7C00-9428-6202B0CA7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75632"/>
            <a:ext cx="12192000" cy="873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76DAC3-2F5C-AC41-0AB3-8F21967FA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8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FC603B-25ED-FF1E-D2D1-FDB4A2C3F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5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B7AA3F-39FF-1D87-D51F-431B1636F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4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F7FD75-52F1-7713-4860-750D5E2A9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2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C7C873-569B-C23B-B18A-B8AE82500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301633-62C6-8448-F70D-6B4141477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1D4E2A-DA27-F53C-B584-1902A12E1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7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94BAB6-C63B-3E3F-6D6B-AA63721B9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Thauqeer</dc:creator>
  <cp:lastModifiedBy>Mohammed Thauqeer</cp:lastModifiedBy>
  <cp:revision>3</cp:revision>
  <dcterms:created xsi:type="dcterms:W3CDTF">2024-09-01T06:32:17Z</dcterms:created>
  <dcterms:modified xsi:type="dcterms:W3CDTF">2024-09-01T06:40:28Z</dcterms:modified>
</cp:coreProperties>
</file>