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9" r:id="rId2"/>
    <p:sldMasterId id="2147483673" r:id="rId3"/>
  </p:sldMasterIdLst>
  <p:notesMasterIdLst>
    <p:notesMasterId r:id="rId11"/>
  </p:notesMasterIdLst>
  <p:sldIdLst>
    <p:sldId id="348" r:id="rId4"/>
    <p:sldId id="343" r:id="rId5"/>
    <p:sldId id="299" r:id="rId6"/>
    <p:sldId id="333" r:id="rId7"/>
    <p:sldId id="326" r:id="rId8"/>
    <p:sldId id="329" r:id="rId9"/>
    <p:sldId id="30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5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45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57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28509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238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614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0">
            <a:extLst>
              <a:ext uri="{FF2B5EF4-FFF2-40B4-BE49-F238E27FC236}">
                <a16:creationId xmlns:a16="http://schemas.microsoft.com/office/drawing/2014/main" id="{0FD6E558-70C1-49DB-B2A9-F222CB0FCF94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1413935" y="1007581"/>
            <a:ext cx="4272015" cy="4842837"/>
          </a:xfrm>
          <a:custGeom>
            <a:avLst/>
            <a:gdLst>
              <a:gd name="connsiteX0" fmla="*/ 2353734 w 4272015"/>
              <a:gd name="connsiteY0" fmla="*/ 0 h 4842837"/>
              <a:gd name="connsiteX1" fmla="*/ 3850928 w 4272015"/>
              <a:gd name="connsiteY1" fmla="*/ 537479 h 4842837"/>
              <a:gd name="connsiteX2" fmla="*/ 3857149 w 4272015"/>
              <a:gd name="connsiteY2" fmla="*/ 543133 h 4842837"/>
              <a:gd name="connsiteX3" fmla="*/ 3591153 w 4272015"/>
              <a:gd name="connsiteY3" fmla="*/ 834148 h 4842837"/>
              <a:gd name="connsiteX4" fmla="*/ 3734536 w 4272015"/>
              <a:gd name="connsiteY4" fmla="*/ 991910 h 4842837"/>
              <a:gd name="connsiteX5" fmla="*/ 4272015 w 4272015"/>
              <a:gd name="connsiteY5" fmla="*/ 2489103 h 4842837"/>
              <a:gd name="connsiteX6" fmla="*/ 1918281 w 4272015"/>
              <a:gd name="connsiteY6" fmla="*/ 4842837 h 4842837"/>
              <a:gd name="connsiteX7" fmla="*/ 421087 w 4272015"/>
              <a:gd name="connsiteY7" fmla="*/ 4305358 h 4842837"/>
              <a:gd name="connsiteX8" fmla="*/ 414866 w 4272015"/>
              <a:gd name="connsiteY8" fmla="*/ 4299704 h 4842837"/>
              <a:gd name="connsiteX9" fmla="*/ 680863 w 4272015"/>
              <a:gd name="connsiteY9" fmla="*/ 4008689 h 4842837"/>
              <a:gd name="connsiteX10" fmla="*/ 537479 w 4272015"/>
              <a:gd name="connsiteY10" fmla="*/ 3850927 h 4842837"/>
              <a:gd name="connsiteX11" fmla="*/ 0 w 4272015"/>
              <a:gd name="connsiteY11" fmla="*/ 2353734 h 4842837"/>
              <a:gd name="connsiteX12" fmla="*/ 2353734 w 4272015"/>
              <a:gd name="connsiteY12" fmla="*/ 0 h 4842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2015" h="4842837">
                <a:moveTo>
                  <a:pt x="2353734" y="0"/>
                </a:moveTo>
                <a:cubicBezTo>
                  <a:pt x="2922454" y="0"/>
                  <a:pt x="3444064" y="201705"/>
                  <a:pt x="3850928" y="537479"/>
                </a:cubicBezTo>
                <a:lnTo>
                  <a:pt x="3857149" y="543133"/>
                </a:lnTo>
                <a:lnTo>
                  <a:pt x="3591153" y="834148"/>
                </a:lnTo>
                <a:lnTo>
                  <a:pt x="3734536" y="991910"/>
                </a:lnTo>
                <a:cubicBezTo>
                  <a:pt x="4070310" y="1398774"/>
                  <a:pt x="4272015" y="1920383"/>
                  <a:pt x="4272015" y="2489103"/>
                </a:cubicBezTo>
                <a:cubicBezTo>
                  <a:pt x="4272015" y="3789034"/>
                  <a:pt x="3218212" y="4842837"/>
                  <a:pt x="1918281" y="4842837"/>
                </a:cubicBezTo>
                <a:cubicBezTo>
                  <a:pt x="1349561" y="4842837"/>
                  <a:pt x="827951" y="4641132"/>
                  <a:pt x="421087" y="4305358"/>
                </a:cubicBezTo>
                <a:lnTo>
                  <a:pt x="414866" y="4299704"/>
                </a:lnTo>
                <a:lnTo>
                  <a:pt x="680863" y="4008689"/>
                </a:lnTo>
                <a:lnTo>
                  <a:pt x="537479" y="3850927"/>
                </a:lnTo>
                <a:cubicBezTo>
                  <a:pt x="201705" y="3444063"/>
                  <a:pt x="0" y="2922454"/>
                  <a:pt x="0" y="2353734"/>
                </a:cubicBezTo>
                <a:cubicBezTo>
                  <a:pt x="0" y="1053803"/>
                  <a:pt x="1053803" y="0"/>
                  <a:pt x="2353734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18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670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82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6271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295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3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91" r:id="rId3"/>
    <p:sldLayoutId id="2147483682" r:id="rId4"/>
    <p:sldLayoutId id="2147483692" r:id="rId5"/>
    <p:sldLayoutId id="2147483693" r:id="rId6"/>
    <p:sldLayoutId id="2147483695" r:id="rId7"/>
    <p:sldLayoutId id="2147483694" r:id="rId8"/>
    <p:sldLayoutId id="214748369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thereadingcafe.000webhostapp.com/" TargetMode="Externa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hlinkClick r:id="rId2"/>
            <a:extLst>
              <a:ext uri="{FF2B5EF4-FFF2-40B4-BE49-F238E27FC236}">
                <a16:creationId xmlns:a16="http://schemas.microsoft.com/office/drawing/2014/main" id="{65EB7FFB-6FB1-480A-A898-65150C03087A}"/>
              </a:ext>
            </a:extLst>
          </p:cNvPr>
          <p:cNvSpPr txBox="1"/>
          <p:nvPr/>
        </p:nvSpPr>
        <p:spPr>
          <a:xfrm>
            <a:off x="9376012" y="5289519"/>
            <a:ext cx="2221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W.A.N.Fernando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MGT/2021/094</a:t>
            </a:r>
          </a:p>
          <a:p>
            <a:pPr algn="r"/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MGT/6628</a:t>
            </a:r>
            <a:endParaRPr lang="ko-KR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6095999" y="1642284"/>
            <a:ext cx="550137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cafe</a:t>
            </a:r>
            <a:endParaRPr lang="ko-KR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6096065" y="2842613"/>
            <a:ext cx="550130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Book Store</a:t>
            </a:r>
            <a:endParaRPr lang="ko-KR" altLang="en-US" sz="2800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9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8D6579FB-80AA-4EBF-AE14-BA4BC4C2CF12}"/>
              </a:ext>
            </a:extLst>
          </p:cNvPr>
          <p:cNvSpPr txBox="1"/>
          <p:nvPr/>
        </p:nvSpPr>
        <p:spPr>
          <a:xfrm>
            <a:off x="432735" y="531376"/>
            <a:ext cx="289393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endParaRPr lang="ko-KR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E51CCA-4FDE-43A6-AB2C-5AECD26FF2DD}"/>
              </a:ext>
            </a:extLst>
          </p:cNvPr>
          <p:cNvGrpSpPr/>
          <p:nvPr/>
        </p:nvGrpSpPr>
        <p:grpSpPr>
          <a:xfrm>
            <a:off x="7137779" y="927307"/>
            <a:ext cx="4383837" cy="584776"/>
            <a:chOff x="7416450" y="1085013"/>
            <a:chExt cx="4383837" cy="58477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747192-221C-428D-A887-46B73ADD638D}"/>
                </a:ext>
              </a:extLst>
            </p:cNvPr>
            <p:cNvSpPr txBox="1"/>
            <p:nvPr/>
          </p:nvSpPr>
          <p:spPr>
            <a:xfrm>
              <a:off x="7416450" y="1085014"/>
              <a:ext cx="402661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Brief Introduction</a:t>
              </a:r>
              <a:endParaRPr lang="ko-KR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86E3690-88CE-40ED-A48E-C0F118702FF5}"/>
                </a:ext>
              </a:extLst>
            </p:cNvPr>
            <p:cNvSpPr txBox="1"/>
            <p:nvPr/>
          </p:nvSpPr>
          <p:spPr>
            <a:xfrm>
              <a:off x="10539317" y="1085013"/>
              <a:ext cx="126097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alpha val="2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  <a:endParaRPr lang="ko-KR" altLang="en-US" sz="3200" b="1" dirty="0">
                <a:solidFill>
                  <a:schemeClr val="tx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16BAEE9-A2FB-4A66-8517-DEF4A8B9FDE7}"/>
              </a:ext>
            </a:extLst>
          </p:cNvPr>
          <p:cNvGrpSpPr/>
          <p:nvPr/>
        </p:nvGrpSpPr>
        <p:grpSpPr>
          <a:xfrm>
            <a:off x="7137779" y="2313749"/>
            <a:ext cx="4383837" cy="588330"/>
            <a:chOff x="7416450" y="2302178"/>
            <a:chExt cx="4383837" cy="58833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6C6E048-054B-4C1A-874F-E0C8D99A82E3}"/>
                </a:ext>
              </a:extLst>
            </p:cNvPr>
            <p:cNvSpPr txBox="1"/>
            <p:nvPr/>
          </p:nvSpPr>
          <p:spPr>
            <a:xfrm>
              <a:off x="7416450" y="2302178"/>
              <a:ext cx="402661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Aim and Objective</a:t>
              </a:r>
              <a:endParaRPr lang="ko-KR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C4D93A-2525-4BD2-979B-33469CDA4ED1}"/>
                </a:ext>
              </a:extLst>
            </p:cNvPr>
            <p:cNvSpPr txBox="1"/>
            <p:nvPr/>
          </p:nvSpPr>
          <p:spPr>
            <a:xfrm>
              <a:off x="10539317" y="2305733"/>
              <a:ext cx="126097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alpha val="2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  <a:endParaRPr lang="ko-KR" altLang="en-US" sz="3200" b="1" dirty="0">
                <a:solidFill>
                  <a:schemeClr val="tx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373101-8740-486F-9914-C99066E51CD3}"/>
              </a:ext>
            </a:extLst>
          </p:cNvPr>
          <p:cNvGrpSpPr/>
          <p:nvPr/>
        </p:nvGrpSpPr>
        <p:grpSpPr>
          <a:xfrm>
            <a:off x="7137779" y="3700190"/>
            <a:ext cx="4383837" cy="588330"/>
            <a:chOff x="7416450" y="3519342"/>
            <a:chExt cx="4383837" cy="58833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94A1C0-D05D-4BAF-B441-695EB1930C78}"/>
                </a:ext>
              </a:extLst>
            </p:cNvPr>
            <p:cNvSpPr txBox="1"/>
            <p:nvPr/>
          </p:nvSpPr>
          <p:spPr>
            <a:xfrm>
              <a:off x="7416450" y="3519342"/>
              <a:ext cx="402661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</a:t>
              </a:r>
              <a:endParaRPr lang="ko-KR" alt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6ABBE2-06B4-4738-ADDE-C87E486C457D}"/>
                </a:ext>
              </a:extLst>
            </p:cNvPr>
            <p:cNvSpPr txBox="1"/>
            <p:nvPr/>
          </p:nvSpPr>
          <p:spPr>
            <a:xfrm>
              <a:off x="10539317" y="3522897"/>
              <a:ext cx="126097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alpha val="2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  <a:endParaRPr lang="ko-KR" altLang="en-US" sz="3200" b="1" dirty="0">
                <a:solidFill>
                  <a:schemeClr val="tx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5806A6-BAEC-4172-A20C-10C559D86D88}"/>
              </a:ext>
            </a:extLst>
          </p:cNvPr>
          <p:cNvGrpSpPr/>
          <p:nvPr/>
        </p:nvGrpSpPr>
        <p:grpSpPr>
          <a:xfrm>
            <a:off x="7137779" y="5083076"/>
            <a:ext cx="4466248" cy="588331"/>
            <a:chOff x="7398872" y="4732949"/>
            <a:chExt cx="4466248" cy="588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F802F6E-1C52-43D8-BD57-D67219AF7B2E}"/>
                </a:ext>
              </a:extLst>
            </p:cNvPr>
            <p:cNvSpPr txBox="1"/>
            <p:nvPr/>
          </p:nvSpPr>
          <p:spPr>
            <a:xfrm>
              <a:off x="7398872" y="4736505"/>
              <a:ext cx="4044191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>
                  <a:solidFill>
                    <a:schemeClr val="accent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Technologies</a:t>
              </a:r>
              <a:endParaRPr lang="ko-KR" altLang="en-US" sz="3200" b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6A237E7-011B-4D16-A6DD-E263323D52B6}"/>
                </a:ext>
              </a:extLst>
            </p:cNvPr>
            <p:cNvSpPr txBox="1"/>
            <p:nvPr/>
          </p:nvSpPr>
          <p:spPr>
            <a:xfrm>
              <a:off x="10604150" y="4732949"/>
              <a:ext cx="126097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tx1">
                      <a:alpha val="2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  <a:endParaRPr lang="ko-KR" altLang="en-US" sz="3200" b="1" dirty="0">
                <a:solidFill>
                  <a:schemeClr val="tx1">
                    <a:alpha val="2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481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aphic 3">
            <a:extLst>
              <a:ext uri="{FF2B5EF4-FFF2-40B4-BE49-F238E27FC236}">
                <a16:creationId xmlns:a16="http://schemas.microsoft.com/office/drawing/2014/main" id="{A0FB9A55-B1D9-4DB2-9F7E-93D61CE5FD59}"/>
              </a:ext>
            </a:extLst>
          </p:cNvPr>
          <p:cNvGrpSpPr/>
          <p:nvPr/>
        </p:nvGrpSpPr>
        <p:grpSpPr>
          <a:xfrm flipH="1">
            <a:off x="8905214" y="3429000"/>
            <a:ext cx="2098766" cy="1917578"/>
            <a:chOff x="4772025" y="2219325"/>
            <a:chExt cx="2647950" cy="241935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2BA441B-9ADD-4EAF-8B6A-4EC6AEF8B0AF}"/>
                </a:ext>
              </a:extLst>
            </p:cNvPr>
            <p:cNvSpPr/>
            <p:nvPr/>
          </p:nvSpPr>
          <p:spPr>
            <a:xfrm>
              <a:off x="4765834" y="2208978"/>
              <a:ext cx="2657475" cy="2438400"/>
            </a:xfrm>
            <a:custGeom>
              <a:avLst/>
              <a:gdLst>
                <a:gd name="connsiteX0" fmla="*/ 2649379 w 2657475"/>
                <a:gd name="connsiteY0" fmla="*/ 2105847 h 2438400"/>
                <a:gd name="connsiteX1" fmla="*/ 2644616 w 2657475"/>
                <a:gd name="connsiteY1" fmla="*/ 2094417 h 2438400"/>
                <a:gd name="connsiteX2" fmla="*/ 2649379 w 2657475"/>
                <a:gd name="connsiteY2" fmla="*/ 2070604 h 2438400"/>
                <a:gd name="connsiteX3" fmla="*/ 2644616 w 2657475"/>
                <a:gd name="connsiteY3" fmla="*/ 2062984 h 2438400"/>
                <a:gd name="connsiteX4" fmla="*/ 2630329 w 2657475"/>
                <a:gd name="connsiteY4" fmla="*/ 2055364 h 2438400"/>
                <a:gd name="connsiteX5" fmla="*/ 2633186 w 2657475"/>
                <a:gd name="connsiteY5" fmla="*/ 2039172 h 2438400"/>
                <a:gd name="connsiteX6" fmla="*/ 2628424 w 2657475"/>
                <a:gd name="connsiteY6" fmla="*/ 2032504 h 2438400"/>
                <a:gd name="connsiteX7" fmla="*/ 2620804 w 2657475"/>
                <a:gd name="connsiteY7" fmla="*/ 2029647 h 2438400"/>
                <a:gd name="connsiteX8" fmla="*/ 2576036 w 2657475"/>
                <a:gd name="connsiteY8" fmla="*/ 1994404 h 2438400"/>
                <a:gd name="connsiteX9" fmla="*/ 2450306 w 2657475"/>
                <a:gd name="connsiteY9" fmla="*/ 2037267 h 2438400"/>
                <a:gd name="connsiteX10" fmla="*/ 2367439 w 2657475"/>
                <a:gd name="connsiteY10" fmla="*/ 2059175 h 2438400"/>
                <a:gd name="connsiteX11" fmla="*/ 2388394 w 2657475"/>
                <a:gd name="connsiteY11" fmla="*/ 2002025 h 2438400"/>
                <a:gd name="connsiteX12" fmla="*/ 2333149 w 2657475"/>
                <a:gd name="connsiteY12" fmla="*/ 1995357 h 2438400"/>
                <a:gd name="connsiteX13" fmla="*/ 2230279 w 2657475"/>
                <a:gd name="connsiteY13" fmla="*/ 2017264 h 2438400"/>
                <a:gd name="connsiteX14" fmla="*/ 2156936 w 2657475"/>
                <a:gd name="connsiteY14" fmla="*/ 2010597 h 2438400"/>
                <a:gd name="connsiteX15" fmla="*/ 2101691 w 2657475"/>
                <a:gd name="connsiteY15" fmla="*/ 2037267 h 2438400"/>
                <a:gd name="connsiteX16" fmla="*/ 1998821 w 2657475"/>
                <a:gd name="connsiteY16" fmla="*/ 1897250 h 2438400"/>
                <a:gd name="connsiteX17" fmla="*/ 2027396 w 2657475"/>
                <a:gd name="connsiteY17" fmla="*/ 1709607 h 2438400"/>
                <a:gd name="connsiteX18" fmla="*/ 2015966 w 2657475"/>
                <a:gd name="connsiteY18" fmla="*/ 1630550 h 2438400"/>
                <a:gd name="connsiteX19" fmla="*/ 1779746 w 2657475"/>
                <a:gd name="connsiteY19" fmla="*/ 1366707 h 2438400"/>
                <a:gd name="connsiteX20" fmla="*/ 1827371 w 2657475"/>
                <a:gd name="connsiteY20" fmla="*/ 1300032 h 2438400"/>
                <a:gd name="connsiteX21" fmla="*/ 1854041 w 2657475"/>
                <a:gd name="connsiteY21" fmla="*/ 1255264 h 2438400"/>
                <a:gd name="connsiteX22" fmla="*/ 1841659 w 2657475"/>
                <a:gd name="connsiteY22" fmla="*/ 1220022 h 2438400"/>
                <a:gd name="connsiteX23" fmla="*/ 1834991 w 2657475"/>
                <a:gd name="connsiteY23" fmla="*/ 1188589 h 2438400"/>
                <a:gd name="connsiteX24" fmla="*/ 1833086 w 2657475"/>
                <a:gd name="connsiteY24" fmla="*/ 1147632 h 2438400"/>
                <a:gd name="connsiteX25" fmla="*/ 1799749 w 2657475"/>
                <a:gd name="connsiteY25" fmla="*/ 1114294 h 2438400"/>
                <a:gd name="connsiteX26" fmla="*/ 1774031 w 2657475"/>
                <a:gd name="connsiteY26" fmla="*/ 1078099 h 2438400"/>
                <a:gd name="connsiteX27" fmla="*/ 1723549 w 2657475"/>
                <a:gd name="connsiteY27" fmla="*/ 1099054 h 2438400"/>
                <a:gd name="connsiteX28" fmla="*/ 1654016 w 2657475"/>
                <a:gd name="connsiteY28" fmla="*/ 1186684 h 2438400"/>
                <a:gd name="connsiteX29" fmla="*/ 1637824 w 2657475"/>
                <a:gd name="connsiteY29" fmla="*/ 1186684 h 2438400"/>
                <a:gd name="connsiteX30" fmla="*/ 1458754 w 2657475"/>
                <a:gd name="connsiteY30" fmla="*/ 1060954 h 2438400"/>
                <a:gd name="connsiteX31" fmla="*/ 1353979 w 2657475"/>
                <a:gd name="connsiteY31" fmla="*/ 1099054 h 2438400"/>
                <a:gd name="connsiteX32" fmla="*/ 1339691 w 2657475"/>
                <a:gd name="connsiteY32" fmla="*/ 1081909 h 2438400"/>
                <a:gd name="connsiteX33" fmla="*/ 1256824 w 2657475"/>
                <a:gd name="connsiteY33" fmla="*/ 1012377 h 2438400"/>
                <a:gd name="connsiteX34" fmla="*/ 1223486 w 2657475"/>
                <a:gd name="connsiteY34" fmla="*/ 958084 h 2438400"/>
                <a:gd name="connsiteX35" fmla="*/ 1261586 w 2657475"/>
                <a:gd name="connsiteY35" fmla="*/ 899029 h 2438400"/>
                <a:gd name="connsiteX36" fmla="*/ 1299686 w 2657475"/>
                <a:gd name="connsiteY36" fmla="*/ 920937 h 2438400"/>
                <a:gd name="connsiteX37" fmla="*/ 1358741 w 2657475"/>
                <a:gd name="connsiteY37" fmla="*/ 916174 h 2438400"/>
                <a:gd name="connsiteX38" fmla="*/ 1366361 w 2657475"/>
                <a:gd name="connsiteY38" fmla="*/ 887599 h 2438400"/>
                <a:gd name="connsiteX39" fmla="*/ 1399699 w 2657475"/>
                <a:gd name="connsiteY39" fmla="*/ 889504 h 2438400"/>
                <a:gd name="connsiteX40" fmla="*/ 1412081 w 2657475"/>
                <a:gd name="connsiteY40" fmla="*/ 865692 h 2438400"/>
                <a:gd name="connsiteX41" fmla="*/ 1440656 w 2657475"/>
                <a:gd name="connsiteY41" fmla="*/ 860929 h 2438400"/>
                <a:gd name="connsiteX42" fmla="*/ 1452086 w 2657475"/>
                <a:gd name="connsiteY42" fmla="*/ 830449 h 2438400"/>
                <a:gd name="connsiteX43" fmla="*/ 1497806 w 2657475"/>
                <a:gd name="connsiteY43" fmla="*/ 825687 h 2438400"/>
                <a:gd name="connsiteX44" fmla="*/ 1513999 w 2657475"/>
                <a:gd name="connsiteY44" fmla="*/ 797112 h 2438400"/>
                <a:gd name="connsiteX45" fmla="*/ 1520666 w 2657475"/>
                <a:gd name="connsiteY45" fmla="*/ 687574 h 2438400"/>
                <a:gd name="connsiteX46" fmla="*/ 1560671 w 2657475"/>
                <a:gd name="connsiteY46" fmla="*/ 654237 h 2438400"/>
                <a:gd name="connsiteX47" fmla="*/ 1667351 w 2657475"/>
                <a:gd name="connsiteY47" fmla="*/ 541842 h 2438400"/>
                <a:gd name="connsiteX48" fmla="*/ 1674019 w 2657475"/>
                <a:gd name="connsiteY48" fmla="*/ 578037 h 2438400"/>
                <a:gd name="connsiteX49" fmla="*/ 1697831 w 2657475"/>
                <a:gd name="connsiteY49" fmla="*/ 511362 h 2438400"/>
                <a:gd name="connsiteX50" fmla="*/ 1718786 w 2657475"/>
                <a:gd name="connsiteY50" fmla="*/ 552319 h 2438400"/>
                <a:gd name="connsiteX51" fmla="*/ 1749266 w 2657475"/>
                <a:gd name="connsiteY51" fmla="*/ 473262 h 2438400"/>
                <a:gd name="connsiteX52" fmla="*/ 1768316 w 2657475"/>
                <a:gd name="connsiteY52" fmla="*/ 552319 h 2438400"/>
                <a:gd name="connsiteX53" fmla="*/ 1777841 w 2657475"/>
                <a:gd name="connsiteY53" fmla="*/ 436114 h 2438400"/>
                <a:gd name="connsiteX54" fmla="*/ 1744504 w 2657475"/>
                <a:gd name="connsiteY54" fmla="*/ 324672 h 2438400"/>
                <a:gd name="connsiteX55" fmla="*/ 1623536 w 2657475"/>
                <a:gd name="connsiteY55" fmla="*/ 188464 h 2438400"/>
                <a:gd name="connsiteX56" fmla="*/ 1264444 w 2657475"/>
                <a:gd name="connsiteY56" fmla="*/ 7489 h 2438400"/>
                <a:gd name="connsiteX57" fmla="*/ 845344 w 2657475"/>
                <a:gd name="connsiteY57" fmla="*/ 407539 h 2438400"/>
                <a:gd name="connsiteX58" fmla="*/ 673894 w 2657475"/>
                <a:gd name="connsiteY58" fmla="*/ 515172 h 2438400"/>
                <a:gd name="connsiteX59" fmla="*/ 432911 w 2657475"/>
                <a:gd name="connsiteY59" fmla="*/ 683764 h 2438400"/>
                <a:gd name="connsiteX60" fmla="*/ 328136 w 2657475"/>
                <a:gd name="connsiteY60" fmla="*/ 871407 h 2438400"/>
                <a:gd name="connsiteX61" fmla="*/ 210979 w 2657475"/>
                <a:gd name="connsiteY61" fmla="*/ 1068574 h 2438400"/>
                <a:gd name="connsiteX62" fmla="*/ 90964 w 2657475"/>
                <a:gd name="connsiteY62" fmla="*/ 1174302 h 2438400"/>
                <a:gd name="connsiteX63" fmla="*/ 133826 w 2657475"/>
                <a:gd name="connsiteY63" fmla="*/ 1162872 h 2438400"/>
                <a:gd name="connsiteX64" fmla="*/ 16669 w 2657475"/>
                <a:gd name="connsiteY64" fmla="*/ 1445764 h 2438400"/>
                <a:gd name="connsiteX65" fmla="*/ 64294 w 2657475"/>
                <a:gd name="connsiteY65" fmla="*/ 1400997 h 2438400"/>
                <a:gd name="connsiteX66" fmla="*/ 38576 w 2657475"/>
                <a:gd name="connsiteY66" fmla="*/ 1543872 h 2438400"/>
                <a:gd name="connsiteX67" fmla="*/ 7144 w 2657475"/>
                <a:gd name="connsiteY67" fmla="*/ 1769614 h 2438400"/>
                <a:gd name="connsiteX68" fmla="*/ 57626 w 2657475"/>
                <a:gd name="connsiteY68" fmla="*/ 1696272 h 2438400"/>
                <a:gd name="connsiteX69" fmla="*/ 10001 w 2657475"/>
                <a:gd name="connsiteY69" fmla="*/ 1889629 h 2438400"/>
                <a:gd name="connsiteX70" fmla="*/ 64294 w 2657475"/>
                <a:gd name="connsiteY70" fmla="*/ 1791522 h 2438400"/>
                <a:gd name="connsiteX71" fmla="*/ 32861 w 2657475"/>
                <a:gd name="connsiteY71" fmla="*/ 2001072 h 2438400"/>
                <a:gd name="connsiteX72" fmla="*/ 68104 w 2657475"/>
                <a:gd name="connsiteY72" fmla="*/ 2184905 h 2438400"/>
                <a:gd name="connsiteX73" fmla="*/ 147161 w 2657475"/>
                <a:gd name="connsiteY73" fmla="*/ 2175380 h 2438400"/>
                <a:gd name="connsiteX74" fmla="*/ 347186 w 2657475"/>
                <a:gd name="connsiteY74" fmla="*/ 2429697 h 2438400"/>
                <a:gd name="connsiteX75" fmla="*/ 718661 w 2657475"/>
                <a:gd name="connsiteY75" fmla="*/ 2391597 h 2438400"/>
                <a:gd name="connsiteX76" fmla="*/ 816769 w 2657475"/>
                <a:gd name="connsiteY76" fmla="*/ 2322064 h 2438400"/>
                <a:gd name="connsiteX77" fmla="*/ 890111 w 2657475"/>
                <a:gd name="connsiteY77" fmla="*/ 2264914 h 2438400"/>
                <a:gd name="connsiteX78" fmla="*/ 940594 w 2657475"/>
                <a:gd name="connsiteY78" fmla="*/ 2243007 h 2438400"/>
                <a:gd name="connsiteX79" fmla="*/ 994886 w 2657475"/>
                <a:gd name="connsiteY79" fmla="*/ 2226814 h 2438400"/>
                <a:gd name="connsiteX80" fmla="*/ 1011079 w 2657475"/>
                <a:gd name="connsiteY80" fmla="*/ 2160139 h 2438400"/>
                <a:gd name="connsiteX81" fmla="*/ 1032986 w 2657475"/>
                <a:gd name="connsiteY81" fmla="*/ 2143947 h 2438400"/>
                <a:gd name="connsiteX82" fmla="*/ 1042511 w 2657475"/>
                <a:gd name="connsiteY82" fmla="*/ 2089654 h 2438400"/>
                <a:gd name="connsiteX83" fmla="*/ 1052036 w 2657475"/>
                <a:gd name="connsiteY83" fmla="*/ 2022979 h 2438400"/>
                <a:gd name="connsiteX84" fmla="*/ 1061561 w 2657475"/>
                <a:gd name="connsiteY84" fmla="*/ 1930587 h 2438400"/>
                <a:gd name="connsiteX85" fmla="*/ 1087279 w 2657475"/>
                <a:gd name="connsiteY85" fmla="*/ 1866769 h 2438400"/>
                <a:gd name="connsiteX86" fmla="*/ 1306354 w 2657475"/>
                <a:gd name="connsiteY86" fmla="*/ 1606737 h 2438400"/>
                <a:gd name="connsiteX87" fmla="*/ 1382554 w 2657475"/>
                <a:gd name="connsiteY87" fmla="*/ 1561969 h 2438400"/>
                <a:gd name="connsiteX88" fmla="*/ 1413986 w 2657475"/>
                <a:gd name="connsiteY88" fmla="*/ 1578162 h 2438400"/>
                <a:gd name="connsiteX89" fmla="*/ 1615916 w 2657475"/>
                <a:gd name="connsiteY89" fmla="*/ 1890582 h 2438400"/>
                <a:gd name="connsiteX90" fmla="*/ 1768316 w 2657475"/>
                <a:gd name="connsiteY90" fmla="*/ 2219194 h 2438400"/>
                <a:gd name="connsiteX91" fmla="*/ 1804511 w 2657475"/>
                <a:gd name="connsiteY91" fmla="*/ 2371594 h 2438400"/>
                <a:gd name="connsiteX92" fmla="*/ 1925479 w 2657475"/>
                <a:gd name="connsiteY92" fmla="*/ 2350639 h 2438400"/>
                <a:gd name="connsiteX93" fmla="*/ 1958816 w 2657475"/>
                <a:gd name="connsiteY93" fmla="*/ 2317302 h 2438400"/>
                <a:gd name="connsiteX94" fmla="*/ 2009299 w 2657475"/>
                <a:gd name="connsiteY94" fmla="*/ 2347782 h 2438400"/>
                <a:gd name="connsiteX95" fmla="*/ 2095024 w 2657475"/>
                <a:gd name="connsiteY95" fmla="*/ 2430650 h 2438400"/>
                <a:gd name="connsiteX96" fmla="*/ 2230279 w 2657475"/>
                <a:gd name="connsiteY96" fmla="*/ 2363975 h 2438400"/>
                <a:gd name="connsiteX97" fmla="*/ 2435066 w 2657475"/>
                <a:gd name="connsiteY97" fmla="*/ 2283012 h 2438400"/>
                <a:gd name="connsiteX98" fmla="*/ 2546509 w 2657475"/>
                <a:gd name="connsiteY98" fmla="*/ 2227767 h 2438400"/>
                <a:gd name="connsiteX99" fmla="*/ 2630329 w 2657475"/>
                <a:gd name="connsiteY99" fmla="*/ 2172522 h 2438400"/>
                <a:gd name="connsiteX100" fmla="*/ 2647474 w 2657475"/>
                <a:gd name="connsiteY100" fmla="*/ 2161092 h 2438400"/>
                <a:gd name="connsiteX101" fmla="*/ 2647474 w 2657475"/>
                <a:gd name="connsiteY101" fmla="*/ 2143947 h 2438400"/>
                <a:gd name="connsiteX102" fmla="*/ 2655094 w 2657475"/>
                <a:gd name="connsiteY102" fmla="*/ 2131564 h 2438400"/>
                <a:gd name="connsiteX103" fmla="*/ 2649379 w 2657475"/>
                <a:gd name="connsiteY103" fmla="*/ 2105847 h 2438400"/>
                <a:gd name="connsiteX104" fmla="*/ 918686 w 2657475"/>
                <a:gd name="connsiteY104" fmla="*/ 1436239 h 2438400"/>
                <a:gd name="connsiteX105" fmla="*/ 897731 w 2657475"/>
                <a:gd name="connsiteY105" fmla="*/ 1472434 h 2438400"/>
                <a:gd name="connsiteX106" fmla="*/ 873919 w 2657475"/>
                <a:gd name="connsiteY106" fmla="*/ 1496247 h 2438400"/>
                <a:gd name="connsiteX107" fmla="*/ 832961 w 2657475"/>
                <a:gd name="connsiteY107" fmla="*/ 1532442 h 2438400"/>
                <a:gd name="connsiteX108" fmla="*/ 804386 w 2657475"/>
                <a:gd name="connsiteY108" fmla="*/ 1537204 h 2438400"/>
                <a:gd name="connsiteX109" fmla="*/ 783431 w 2657475"/>
                <a:gd name="connsiteY109" fmla="*/ 1515297 h 2438400"/>
                <a:gd name="connsiteX110" fmla="*/ 752951 w 2657475"/>
                <a:gd name="connsiteY110" fmla="*/ 1508629 h 2438400"/>
                <a:gd name="connsiteX111" fmla="*/ 754856 w 2657475"/>
                <a:gd name="connsiteY111" fmla="*/ 1454337 h 2438400"/>
                <a:gd name="connsiteX112" fmla="*/ 826294 w 2657475"/>
                <a:gd name="connsiteY112" fmla="*/ 1399092 h 2438400"/>
                <a:gd name="connsiteX113" fmla="*/ 871061 w 2657475"/>
                <a:gd name="connsiteY113" fmla="*/ 1291459 h 2438400"/>
                <a:gd name="connsiteX114" fmla="*/ 915829 w 2657475"/>
                <a:gd name="connsiteY114" fmla="*/ 1286697 h 2438400"/>
                <a:gd name="connsiteX115" fmla="*/ 1001554 w 2657475"/>
                <a:gd name="connsiteY115" fmla="*/ 1374327 h 2438400"/>
                <a:gd name="connsiteX116" fmla="*/ 918686 w 2657475"/>
                <a:gd name="connsiteY116" fmla="*/ 1436239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657475" h="2438400">
                  <a:moveTo>
                    <a:pt x="2649379" y="2105847"/>
                  </a:moveTo>
                  <a:lnTo>
                    <a:pt x="2644616" y="2094417"/>
                  </a:lnTo>
                  <a:lnTo>
                    <a:pt x="2649379" y="2070604"/>
                  </a:lnTo>
                  <a:lnTo>
                    <a:pt x="2644616" y="2062984"/>
                  </a:lnTo>
                  <a:lnTo>
                    <a:pt x="2630329" y="2055364"/>
                  </a:lnTo>
                  <a:lnTo>
                    <a:pt x="2633186" y="2039172"/>
                  </a:lnTo>
                  <a:lnTo>
                    <a:pt x="2628424" y="2032504"/>
                  </a:lnTo>
                  <a:lnTo>
                    <a:pt x="2620804" y="2029647"/>
                  </a:lnTo>
                  <a:cubicBezTo>
                    <a:pt x="2620804" y="2029647"/>
                    <a:pt x="2628424" y="1980117"/>
                    <a:pt x="2576036" y="1994404"/>
                  </a:cubicBezTo>
                  <a:cubicBezTo>
                    <a:pt x="2576036" y="1994404"/>
                    <a:pt x="2493169" y="2006787"/>
                    <a:pt x="2450306" y="2037267"/>
                  </a:cubicBezTo>
                  <a:cubicBezTo>
                    <a:pt x="2450306" y="2037267"/>
                    <a:pt x="2404586" y="2058222"/>
                    <a:pt x="2367439" y="2059175"/>
                  </a:cubicBezTo>
                  <a:cubicBezTo>
                    <a:pt x="2367439" y="2059175"/>
                    <a:pt x="2397919" y="2025837"/>
                    <a:pt x="2388394" y="2002025"/>
                  </a:cubicBezTo>
                  <a:cubicBezTo>
                    <a:pt x="2388394" y="2002025"/>
                    <a:pt x="2376964" y="1970592"/>
                    <a:pt x="2333149" y="1995357"/>
                  </a:cubicBezTo>
                  <a:cubicBezTo>
                    <a:pt x="2333149" y="1995357"/>
                    <a:pt x="2290286" y="2021075"/>
                    <a:pt x="2230279" y="2017264"/>
                  </a:cubicBezTo>
                  <a:cubicBezTo>
                    <a:pt x="2230279" y="2017264"/>
                    <a:pt x="2194084" y="2015359"/>
                    <a:pt x="2156936" y="2010597"/>
                  </a:cubicBezTo>
                  <a:cubicBezTo>
                    <a:pt x="2156936" y="2010597"/>
                    <a:pt x="2128361" y="2013454"/>
                    <a:pt x="2101691" y="2037267"/>
                  </a:cubicBezTo>
                  <a:cubicBezTo>
                    <a:pt x="2101691" y="2037267"/>
                    <a:pt x="2020729" y="1970592"/>
                    <a:pt x="1998821" y="1897250"/>
                  </a:cubicBezTo>
                  <a:cubicBezTo>
                    <a:pt x="1998821" y="1897250"/>
                    <a:pt x="2025491" y="1808667"/>
                    <a:pt x="2027396" y="1709607"/>
                  </a:cubicBezTo>
                  <a:cubicBezTo>
                    <a:pt x="2027396" y="1709607"/>
                    <a:pt x="2024539" y="1674364"/>
                    <a:pt x="2015966" y="1630550"/>
                  </a:cubicBezTo>
                  <a:cubicBezTo>
                    <a:pt x="2015966" y="1630550"/>
                    <a:pt x="1889284" y="1452432"/>
                    <a:pt x="1779746" y="1366707"/>
                  </a:cubicBezTo>
                  <a:cubicBezTo>
                    <a:pt x="1779746" y="1366707"/>
                    <a:pt x="1810226" y="1349562"/>
                    <a:pt x="1827371" y="1300032"/>
                  </a:cubicBezTo>
                  <a:cubicBezTo>
                    <a:pt x="1827371" y="1300032"/>
                    <a:pt x="1834991" y="1269552"/>
                    <a:pt x="1854041" y="1255264"/>
                  </a:cubicBezTo>
                  <a:cubicBezTo>
                    <a:pt x="1854041" y="1255264"/>
                    <a:pt x="1868329" y="1231452"/>
                    <a:pt x="1841659" y="1220022"/>
                  </a:cubicBezTo>
                  <a:cubicBezTo>
                    <a:pt x="1841659" y="1220022"/>
                    <a:pt x="1829276" y="1200972"/>
                    <a:pt x="1834991" y="1188589"/>
                  </a:cubicBezTo>
                  <a:cubicBezTo>
                    <a:pt x="1834991" y="1188589"/>
                    <a:pt x="1852136" y="1147632"/>
                    <a:pt x="1833086" y="1147632"/>
                  </a:cubicBezTo>
                  <a:cubicBezTo>
                    <a:pt x="1833086" y="1147632"/>
                    <a:pt x="1797844" y="1130487"/>
                    <a:pt x="1799749" y="1114294"/>
                  </a:cubicBezTo>
                  <a:cubicBezTo>
                    <a:pt x="1799749" y="1114294"/>
                    <a:pt x="1814036" y="1073337"/>
                    <a:pt x="1774031" y="1078099"/>
                  </a:cubicBezTo>
                  <a:cubicBezTo>
                    <a:pt x="1774031" y="1078099"/>
                    <a:pt x="1764506" y="1073337"/>
                    <a:pt x="1723549" y="1099054"/>
                  </a:cubicBezTo>
                  <a:cubicBezTo>
                    <a:pt x="1723549" y="1099054"/>
                    <a:pt x="1668304" y="1151442"/>
                    <a:pt x="1654016" y="1186684"/>
                  </a:cubicBezTo>
                  <a:lnTo>
                    <a:pt x="1637824" y="1186684"/>
                  </a:lnTo>
                  <a:cubicBezTo>
                    <a:pt x="1637824" y="1186684"/>
                    <a:pt x="1596866" y="1074289"/>
                    <a:pt x="1458754" y="1060954"/>
                  </a:cubicBezTo>
                  <a:cubicBezTo>
                    <a:pt x="1458754" y="1060954"/>
                    <a:pt x="1409224" y="1051429"/>
                    <a:pt x="1353979" y="1099054"/>
                  </a:cubicBezTo>
                  <a:lnTo>
                    <a:pt x="1339691" y="1081909"/>
                  </a:lnTo>
                  <a:lnTo>
                    <a:pt x="1256824" y="1012377"/>
                  </a:lnTo>
                  <a:cubicBezTo>
                    <a:pt x="1256824" y="1012377"/>
                    <a:pt x="1223486" y="1005709"/>
                    <a:pt x="1223486" y="958084"/>
                  </a:cubicBezTo>
                  <a:cubicBezTo>
                    <a:pt x="1223486" y="958084"/>
                    <a:pt x="1216819" y="907602"/>
                    <a:pt x="1261586" y="899029"/>
                  </a:cubicBezTo>
                  <a:cubicBezTo>
                    <a:pt x="1261586" y="899029"/>
                    <a:pt x="1285399" y="896172"/>
                    <a:pt x="1299686" y="920937"/>
                  </a:cubicBezTo>
                  <a:cubicBezTo>
                    <a:pt x="1299686" y="920937"/>
                    <a:pt x="1334929" y="954274"/>
                    <a:pt x="1358741" y="916174"/>
                  </a:cubicBezTo>
                  <a:cubicBezTo>
                    <a:pt x="1358741" y="916174"/>
                    <a:pt x="1361599" y="899982"/>
                    <a:pt x="1366361" y="887599"/>
                  </a:cubicBezTo>
                  <a:cubicBezTo>
                    <a:pt x="1366361" y="887599"/>
                    <a:pt x="1382554" y="897124"/>
                    <a:pt x="1399699" y="889504"/>
                  </a:cubicBezTo>
                  <a:cubicBezTo>
                    <a:pt x="1399699" y="889504"/>
                    <a:pt x="1412081" y="884742"/>
                    <a:pt x="1412081" y="865692"/>
                  </a:cubicBezTo>
                  <a:cubicBezTo>
                    <a:pt x="1412081" y="865692"/>
                    <a:pt x="1416844" y="854262"/>
                    <a:pt x="1440656" y="860929"/>
                  </a:cubicBezTo>
                  <a:cubicBezTo>
                    <a:pt x="1440656" y="860929"/>
                    <a:pt x="1450181" y="865692"/>
                    <a:pt x="1452086" y="830449"/>
                  </a:cubicBezTo>
                  <a:lnTo>
                    <a:pt x="1497806" y="825687"/>
                  </a:lnTo>
                  <a:cubicBezTo>
                    <a:pt x="1497806" y="825687"/>
                    <a:pt x="1514951" y="827592"/>
                    <a:pt x="1513999" y="797112"/>
                  </a:cubicBezTo>
                  <a:cubicBezTo>
                    <a:pt x="1513999" y="797112"/>
                    <a:pt x="1506379" y="711387"/>
                    <a:pt x="1520666" y="687574"/>
                  </a:cubicBezTo>
                  <a:cubicBezTo>
                    <a:pt x="1520666" y="687574"/>
                    <a:pt x="1533049" y="671382"/>
                    <a:pt x="1560671" y="654237"/>
                  </a:cubicBezTo>
                  <a:cubicBezTo>
                    <a:pt x="1560671" y="654237"/>
                    <a:pt x="1643539" y="604707"/>
                    <a:pt x="1667351" y="541842"/>
                  </a:cubicBezTo>
                  <a:cubicBezTo>
                    <a:pt x="1667351" y="541842"/>
                    <a:pt x="1686401" y="551367"/>
                    <a:pt x="1674019" y="578037"/>
                  </a:cubicBezTo>
                  <a:cubicBezTo>
                    <a:pt x="1674019" y="578037"/>
                    <a:pt x="1697831" y="561844"/>
                    <a:pt x="1697831" y="511362"/>
                  </a:cubicBezTo>
                  <a:cubicBezTo>
                    <a:pt x="1697831" y="511362"/>
                    <a:pt x="1721644" y="514219"/>
                    <a:pt x="1718786" y="552319"/>
                  </a:cubicBezTo>
                  <a:cubicBezTo>
                    <a:pt x="1718786" y="552319"/>
                    <a:pt x="1750219" y="506599"/>
                    <a:pt x="1749266" y="473262"/>
                  </a:cubicBezTo>
                  <a:cubicBezTo>
                    <a:pt x="1749266" y="473262"/>
                    <a:pt x="1789271" y="466594"/>
                    <a:pt x="1768316" y="552319"/>
                  </a:cubicBezTo>
                  <a:cubicBezTo>
                    <a:pt x="1768316" y="552319"/>
                    <a:pt x="1794986" y="498027"/>
                    <a:pt x="1777841" y="436114"/>
                  </a:cubicBezTo>
                  <a:cubicBezTo>
                    <a:pt x="1777841" y="436114"/>
                    <a:pt x="1763554" y="352294"/>
                    <a:pt x="1744504" y="324672"/>
                  </a:cubicBezTo>
                  <a:cubicBezTo>
                    <a:pt x="1744504" y="324672"/>
                    <a:pt x="1665446" y="183702"/>
                    <a:pt x="1623536" y="188464"/>
                  </a:cubicBezTo>
                  <a:cubicBezTo>
                    <a:pt x="1623536" y="188464"/>
                    <a:pt x="1473994" y="-2036"/>
                    <a:pt x="1264444" y="7489"/>
                  </a:cubicBezTo>
                  <a:cubicBezTo>
                    <a:pt x="1264444" y="7489"/>
                    <a:pt x="1023461" y="-11561"/>
                    <a:pt x="845344" y="407539"/>
                  </a:cubicBezTo>
                  <a:cubicBezTo>
                    <a:pt x="845344" y="407539"/>
                    <a:pt x="838676" y="461832"/>
                    <a:pt x="673894" y="515172"/>
                  </a:cubicBezTo>
                  <a:cubicBezTo>
                    <a:pt x="673894" y="515172"/>
                    <a:pt x="537686" y="543747"/>
                    <a:pt x="432911" y="683764"/>
                  </a:cubicBezTo>
                  <a:cubicBezTo>
                    <a:pt x="432911" y="683764"/>
                    <a:pt x="369094" y="766632"/>
                    <a:pt x="328136" y="871407"/>
                  </a:cubicBezTo>
                  <a:cubicBezTo>
                    <a:pt x="328136" y="871407"/>
                    <a:pt x="280511" y="1007614"/>
                    <a:pt x="210979" y="1068574"/>
                  </a:cubicBezTo>
                  <a:lnTo>
                    <a:pt x="90964" y="1174302"/>
                  </a:lnTo>
                  <a:cubicBezTo>
                    <a:pt x="97631" y="1169539"/>
                    <a:pt x="110966" y="1162872"/>
                    <a:pt x="133826" y="1162872"/>
                  </a:cubicBezTo>
                  <a:cubicBezTo>
                    <a:pt x="133826" y="1162872"/>
                    <a:pt x="35719" y="1305747"/>
                    <a:pt x="16669" y="1445764"/>
                  </a:cubicBezTo>
                  <a:cubicBezTo>
                    <a:pt x="16669" y="1445764"/>
                    <a:pt x="45244" y="1404807"/>
                    <a:pt x="64294" y="1400997"/>
                  </a:cubicBezTo>
                  <a:cubicBezTo>
                    <a:pt x="64294" y="1400997"/>
                    <a:pt x="32861" y="1461004"/>
                    <a:pt x="38576" y="1543872"/>
                  </a:cubicBezTo>
                  <a:cubicBezTo>
                    <a:pt x="38576" y="1543872"/>
                    <a:pt x="48101" y="1651504"/>
                    <a:pt x="7144" y="1769614"/>
                  </a:cubicBezTo>
                  <a:cubicBezTo>
                    <a:pt x="7144" y="1769614"/>
                    <a:pt x="32861" y="1757232"/>
                    <a:pt x="57626" y="1696272"/>
                  </a:cubicBezTo>
                  <a:cubicBezTo>
                    <a:pt x="57626" y="1696272"/>
                    <a:pt x="3334" y="1832479"/>
                    <a:pt x="10001" y="1889629"/>
                  </a:cubicBezTo>
                  <a:cubicBezTo>
                    <a:pt x="10001" y="1889629"/>
                    <a:pt x="26194" y="1803904"/>
                    <a:pt x="64294" y="1791522"/>
                  </a:cubicBezTo>
                  <a:cubicBezTo>
                    <a:pt x="64294" y="1791522"/>
                    <a:pt x="64294" y="1956304"/>
                    <a:pt x="32861" y="2001072"/>
                  </a:cubicBezTo>
                  <a:cubicBezTo>
                    <a:pt x="32861" y="2001072"/>
                    <a:pt x="64294" y="2093464"/>
                    <a:pt x="68104" y="2184905"/>
                  </a:cubicBezTo>
                  <a:lnTo>
                    <a:pt x="147161" y="2175380"/>
                  </a:lnTo>
                  <a:cubicBezTo>
                    <a:pt x="147161" y="2175380"/>
                    <a:pt x="125254" y="2382072"/>
                    <a:pt x="347186" y="2429697"/>
                  </a:cubicBezTo>
                  <a:cubicBezTo>
                    <a:pt x="347186" y="2429697"/>
                    <a:pt x="591979" y="2445889"/>
                    <a:pt x="718661" y="2391597"/>
                  </a:cubicBezTo>
                  <a:cubicBezTo>
                    <a:pt x="718661" y="2391597"/>
                    <a:pt x="794861" y="2356355"/>
                    <a:pt x="816769" y="2322064"/>
                  </a:cubicBezTo>
                  <a:cubicBezTo>
                    <a:pt x="816769" y="2322064"/>
                    <a:pt x="835819" y="2331589"/>
                    <a:pt x="890111" y="2264914"/>
                  </a:cubicBezTo>
                  <a:lnTo>
                    <a:pt x="940594" y="2243007"/>
                  </a:lnTo>
                  <a:lnTo>
                    <a:pt x="994886" y="2226814"/>
                  </a:lnTo>
                  <a:lnTo>
                    <a:pt x="1011079" y="2160139"/>
                  </a:lnTo>
                  <a:lnTo>
                    <a:pt x="1032986" y="2143947"/>
                  </a:lnTo>
                  <a:cubicBezTo>
                    <a:pt x="1032986" y="2143947"/>
                    <a:pt x="1071086" y="2146805"/>
                    <a:pt x="1042511" y="2089654"/>
                  </a:cubicBezTo>
                  <a:cubicBezTo>
                    <a:pt x="1042511" y="2089654"/>
                    <a:pt x="1020604" y="2039172"/>
                    <a:pt x="1052036" y="2022979"/>
                  </a:cubicBezTo>
                  <a:cubicBezTo>
                    <a:pt x="1052036" y="2022979"/>
                    <a:pt x="1077754" y="2013454"/>
                    <a:pt x="1061561" y="1930587"/>
                  </a:cubicBezTo>
                  <a:cubicBezTo>
                    <a:pt x="1061561" y="1930587"/>
                    <a:pt x="1052036" y="1882962"/>
                    <a:pt x="1087279" y="1866769"/>
                  </a:cubicBezTo>
                  <a:cubicBezTo>
                    <a:pt x="1087279" y="1866769"/>
                    <a:pt x="1153954" y="1831527"/>
                    <a:pt x="1306354" y="1606737"/>
                  </a:cubicBezTo>
                  <a:cubicBezTo>
                    <a:pt x="1306354" y="1606737"/>
                    <a:pt x="1351121" y="1552444"/>
                    <a:pt x="1382554" y="1561969"/>
                  </a:cubicBezTo>
                  <a:cubicBezTo>
                    <a:pt x="1382554" y="1561969"/>
                    <a:pt x="1413986" y="1540062"/>
                    <a:pt x="1413986" y="1578162"/>
                  </a:cubicBezTo>
                  <a:cubicBezTo>
                    <a:pt x="1413986" y="1578162"/>
                    <a:pt x="1488281" y="1792475"/>
                    <a:pt x="1615916" y="1890582"/>
                  </a:cubicBezTo>
                  <a:cubicBezTo>
                    <a:pt x="1615916" y="1890582"/>
                    <a:pt x="1730216" y="2060127"/>
                    <a:pt x="1768316" y="2219194"/>
                  </a:cubicBezTo>
                  <a:cubicBezTo>
                    <a:pt x="1768316" y="2219194"/>
                    <a:pt x="1755934" y="2343019"/>
                    <a:pt x="1804511" y="2371594"/>
                  </a:cubicBezTo>
                  <a:cubicBezTo>
                    <a:pt x="1804511" y="2371594"/>
                    <a:pt x="1871186" y="2412552"/>
                    <a:pt x="1925479" y="2350639"/>
                  </a:cubicBezTo>
                  <a:lnTo>
                    <a:pt x="1958816" y="2317302"/>
                  </a:lnTo>
                  <a:cubicBezTo>
                    <a:pt x="1958816" y="2317302"/>
                    <a:pt x="2003584" y="2286822"/>
                    <a:pt x="2009299" y="2347782"/>
                  </a:cubicBezTo>
                  <a:cubicBezTo>
                    <a:pt x="2009299" y="2347782"/>
                    <a:pt x="2033111" y="2431602"/>
                    <a:pt x="2095024" y="2430650"/>
                  </a:cubicBezTo>
                  <a:cubicBezTo>
                    <a:pt x="2095024" y="2430650"/>
                    <a:pt x="2154079" y="2447794"/>
                    <a:pt x="2230279" y="2363975"/>
                  </a:cubicBezTo>
                  <a:cubicBezTo>
                    <a:pt x="2230279" y="2363975"/>
                    <a:pt x="2311241" y="2300157"/>
                    <a:pt x="2435066" y="2283012"/>
                  </a:cubicBezTo>
                  <a:cubicBezTo>
                    <a:pt x="2435066" y="2283012"/>
                    <a:pt x="2504599" y="2273487"/>
                    <a:pt x="2546509" y="2227767"/>
                  </a:cubicBezTo>
                  <a:cubicBezTo>
                    <a:pt x="2546509" y="2227767"/>
                    <a:pt x="2603659" y="2182047"/>
                    <a:pt x="2630329" y="2172522"/>
                  </a:cubicBezTo>
                  <a:lnTo>
                    <a:pt x="2647474" y="2161092"/>
                  </a:lnTo>
                  <a:lnTo>
                    <a:pt x="2647474" y="2143947"/>
                  </a:lnTo>
                  <a:lnTo>
                    <a:pt x="2655094" y="2131564"/>
                  </a:lnTo>
                  <a:lnTo>
                    <a:pt x="2649379" y="2105847"/>
                  </a:lnTo>
                  <a:close/>
                  <a:moveTo>
                    <a:pt x="918686" y="1436239"/>
                  </a:moveTo>
                  <a:cubicBezTo>
                    <a:pt x="894874" y="1455289"/>
                    <a:pt x="897731" y="1472434"/>
                    <a:pt x="897731" y="1472434"/>
                  </a:cubicBezTo>
                  <a:cubicBezTo>
                    <a:pt x="895826" y="1499104"/>
                    <a:pt x="873919" y="1496247"/>
                    <a:pt x="873919" y="1496247"/>
                  </a:cubicBezTo>
                  <a:cubicBezTo>
                    <a:pt x="832961" y="1493389"/>
                    <a:pt x="832961" y="1532442"/>
                    <a:pt x="832961" y="1532442"/>
                  </a:cubicBezTo>
                  <a:cubicBezTo>
                    <a:pt x="821531" y="1551492"/>
                    <a:pt x="804386" y="1537204"/>
                    <a:pt x="804386" y="1537204"/>
                  </a:cubicBezTo>
                  <a:lnTo>
                    <a:pt x="783431" y="1515297"/>
                  </a:lnTo>
                  <a:lnTo>
                    <a:pt x="752951" y="1508629"/>
                  </a:lnTo>
                  <a:lnTo>
                    <a:pt x="754856" y="1454337"/>
                  </a:lnTo>
                  <a:cubicBezTo>
                    <a:pt x="809149" y="1435287"/>
                    <a:pt x="826294" y="1399092"/>
                    <a:pt x="826294" y="1399092"/>
                  </a:cubicBezTo>
                  <a:cubicBezTo>
                    <a:pt x="852964" y="1370517"/>
                    <a:pt x="871061" y="1291459"/>
                    <a:pt x="871061" y="1291459"/>
                  </a:cubicBezTo>
                  <a:cubicBezTo>
                    <a:pt x="901541" y="1253359"/>
                    <a:pt x="915829" y="1286697"/>
                    <a:pt x="915829" y="1286697"/>
                  </a:cubicBezTo>
                  <a:cubicBezTo>
                    <a:pt x="917734" y="1305747"/>
                    <a:pt x="1001554" y="1374327"/>
                    <a:pt x="1001554" y="1374327"/>
                  </a:cubicBezTo>
                  <a:lnTo>
                    <a:pt x="918686" y="143623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6B6D4AF-2143-4C7D-9C19-76ADE07DF2D2}"/>
                </a:ext>
              </a:extLst>
            </p:cNvPr>
            <p:cNvSpPr/>
            <p:nvPr/>
          </p:nvSpPr>
          <p:spPr>
            <a:xfrm>
              <a:off x="4843939" y="3376136"/>
              <a:ext cx="19050" cy="19050"/>
            </a:xfrm>
            <a:custGeom>
              <a:avLst/>
              <a:gdLst>
                <a:gd name="connsiteX0" fmla="*/ 7144 w 19050"/>
                <a:gd name="connsiteY0" fmla="*/ 11906 h 19050"/>
                <a:gd name="connsiteX1" fmla="*/ 11906 w 19050"/>
                <a:gd name="connsiteY1" fmla="*/ 7144 h 19050"/>
                <a:gd name="connsiteX2" fmla="*/ 7144 w 19050"/>
                <a:gd name="connsiteY2" fmla="*/ 11906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050" h="19050">
                  <a:moveTo>
                    <a:pt x="7144" y="11906"/>
                  </a:moveTo>
                  <a:lnTo>
                    <a:pt x="11906" y="7144"/>
                  </a:lnTo>
                  <a:cubicBezTo>
                    <a:pt x="9049" y="10001"/>
                    <a:pt x="7144" y="11906"/>
                    <a:pt x="7144" y="11906"/>
                  </a:cubicBezTo>
                  <a:close/>
                </a:path>
              </a:pathLst>
            </a:custGeom>
            <a:solidFill>
              <a:srgbClr val="A3807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155B883-E9AE-41A3-8E20-783D48947199}"/>
                </a:ext>
              </a:extLst>
            </p:cNvPr>
            <p:cNvSpPr/>
            <p:nvPr/>
          </p:nvSpPr>
          <p:spPr>
            <a:xfrm>
              <a:off x="5838190" y="2226801"/>
              <a:ext cx="571500" cy="533400"/>
            </a:xfrm>
            <a:custGeom>
              <a:avLst/>
              <a:gdLst>
                <a:gd name="connsiteX0" fmla="*/ 565468 w 571500"/>
                <a:gd name="connsiteY0" fmla="*/ 108729 h 533400"/>
                <a:gd name="connsiteX1" fmla="*/ 455930 w 571500"/>
                <a:gd name="connsiteY1" fmla="*/ 10622 h 533400"/>
                <a:gd name="connsiteX2" fmla="*/ 344488 w 571500"/>
                <a:gd name="connsiteY2" fmla="*/ 50627 h 533400"/>
                <a:gd name="connsiteX3" fmla="*/ 287338 w 571500"/>
                <a:gd name="connsiteY3" fmla="*/ 105872 h 533400"/>
                <a:gd name="connsiteX4" fmla="*/ 294005 w 571500"/>
                <a:gd name="connsiteY4" fmla="*/ 123017 h 533400"/>
                <a:gd name="connsiteX5" fmla="*/ 292100 w 571500"/>
                <a:gd name="connsiteY5" fmla="*/ 140162 h 533400"/>
                <a:gd name="connsiteX6" fmla="*/ 270193 w 571500"/>
                <a:gd name="connsiteY6" fmla="*/ 170642 h 533400"/>
                <a:gd name="connsiteX7" fmla="*/ 251143 w 571500"/>
                <a:gd name="connsiteY7" fmla="*/ 173499 h 533400"/>
                <a:gd name="connsiteX8" fmla="*/ 234950 w 571500"/>
                <a:gd name="connsiteY8" fmla="*/ 162069 h 533400"/>
                <a:gd name="connsiteX9" fmla="*/ 213995 w 571500"/>
                <a:gd name="connsiteY9" fmla="*/ 166832 h 533400"/>
                <a:gd name="connsiteX10" fmla="*/ 177800 w 571500"/>
                <a:gd name="connsiteY10" fmla="*/ 217314 h 533400"/>
                <a:gd name="connsiteX11" fmla="*/ 152083 w 571500"/>
                <a:gd name="connsiteY11" fmla="*/ 233507 h 533400"/>
                <a:gd name="connsiteX12" fmla="*/ 7302 w 571500"/>
                <a:gd name="connsiteY12" fmla="*/ 397337 h 533400"/>
                <a:gd name="connsiteX13" fmla="*/ 138748 w 571500"/>
                <a:gd name="connsiteY13" fmla="*/ 532592 h 533400"/>
                <a:gd name="connsiteX14" fmla="*/ 297815 w 571500"/>
                <a:gd name="connsiteY14" fmla="*/ 397337 h 533400"/>
                <a:gd name="connsiteX15" fmla="*/ 272098 w 571500"/>
                <a:gd name="connsiteY15" fmla="*/ 297324 h 533400"/>
                <a:gd name="connsiteX16" fmla="*/ 270193 w 571500"/>
                <a:gd name="connsiteY16" fmla="*/ 276369 h 533400"/>
                <a:gd name="connsiteX17" fmla="*/ 305435 w 571500"/>
                <a:gd name="connsiteY17" fmla="*/ 238269 h 533400"/>
                <a:gd name="connsiteX18" fmla="*/ 305435 w 571500"/>
                <a:gd name="connsiteY18" fmla="*/ 219219 h 533400"/>
                <a:gd name="connsiteX19" fmla="*/ 293053 w 571500"/>
                <a:gd name="connsiteY19" fmla="*/ 203027 h 533400"/>
                <a:gd name="connsiteX20" fmla="*/ 321628 w 571500"/>
                <a:gd name="connsiteY20" fmla="*/ 167784 h 533400"/>
                <a:gd name="connsiteX21" fmla="*/ 338773 w 571500"/>
                <a:gd name="connsiteY21" fmla="*/ 160164 h 533400"/>
                <a:gd name="connsiteX22" fmla="*/ 355918 w 571500"/>
                <a:gd name="connsiteY22" fmla="*/ 172547 h 533400"/>
                <a:gd name="connsiteX23" fmla="*/ 376873 w 571500"/>
                <a:gd name="connsiteY23" fmla="*/ 161117 h 533400"/>
                <a:gd name="connsiteX24" fmla="*/ 474028 w 571500"/>
                <a:gd name="connsiteY24" fmla="*/ 101109 h 533400"/>
                <a:gd name="connsiteX25" fmla="*/ 538798 w 571500"/>
                <a:gd name="connsiteY25" fmla="*/ 161117 h 533400"/>
                <a:gd name="connsiteX26" fmla="*/ 560705 w 571500"/>
                <a:gd name="connsiteY26" fmla="*/ 168737 h 533400"/>
                <a:gd name="connsiteX27" fmla="*/ 565468 w 571500"/>
                <a:gd name="connsiteY27" fmla="*/ 108729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1500" h="533400">
                  <a:moveTo>
                    <a:pt x="565468" y="108729"/>
                  </a:moveTo>
                  <a:cubicBezTo>
                    <a:pt x="565468" y="108729"/>
                    <a:pt x="544513" y="51579"/>
                    <a:pt x="455930" y="10622"/>
                  </a:cubicBezTo>
                  <a:cubicBezTo>
                    <a:pt x="455930" y="10622"/>
                    <a:pt x="417830" y="-10333"/>
                    <a:pt x="344488" y="50627"/>
                  </a:cubicBezTo>
                  <a:lnTo>
                    <a:pt x="287338" y="105872"/>
                  </a:lnTo>
                  <a:lnTo>
                    <a:pt x="294005" y="123017"/>
                  </a:lnTo>
                  <a:lnTo>
                    <a:pt x="292100" y="140162"/>
                  </a:lnTo>
                  <a:lnTo>
                    <a:pt x="270193" y="170642"/>
                  </a:lnTo>
                  <a:lnTo>
                    <a:pt x="251143" y="173499"/>
                  </a:lnTo>
                  <a:lnTo>
                    <a:pt x="234950" y="162069"/>
                  </a:lnTo>
                  <a:cubicBezTo>
                    <a:pt x="234950" y="162069"/>
                    <a:pt x="223520" y="154449"/>
                    <a:pt x="213995" y="166832"/>
                  </a:cubicBezTo>
                  <a:lnTo>
                    <a:pt x="177800" y="217314"/>
                  </a:lnTo>
                  <a:cubicBezTo>
                    <a:pt x="177800" y="217314"/>
                    <a:pt x="173038" y="231602"/>
                    <a:pt x="152083" y="233507"/>
                  </a:cubicBezTo>
                  <a:cubicBezTo>
                    <a:pt x="152083" y="233507"/>
                    <a:pt x="1588" y="231602"/>
                    <a:pt x="7302" y="397337"/>
                  </a:cubicBezTo>
                  <a:cubicBezTo>
                    <a:pt x="7302" y="397337"/>
                    <a:pt x="5398" y="523067"/>
                    <a:pt x="138748" y="532592"/>
                  </a:cubicBezTo>
                  <a:cubicBezTo>
                    <a:pt x="138748" y="532592"/>
                    <a:pt x="283528" y="535449"/>
                    <a:pt x="297815" y="397337"/>
                  </a:cubicBezTo>
                  <a:cubicBezTo>
                    <a:pt x="297815" y="397337"/>
                    <a:pt x="307340" y="337329"/>
                    <a:pt x="272098" y="297324"/>
                  </a:cubicBezTo>
                  <a:cubicBezTo>
                    <a:pt x="272098" y="297324"/>
                    <a:pt x="260668" y="284942"/>
                    <a:pt x="270193" y="276369"/>
                  </a:cubicBezTo>
                  <a:lnTo>
                    <a:pt x="305435" y="238269"/>
                  </a:lnTo>
                  <a:cubicBezTo>
                    <a:pt x="305435" y="238269"/>
                    <a:pt x="312103" y="233507"/>
                    <a:pt x="305435" y="219219"/>
                  </a:cubicBezTo>
                  <a:lnTo>
                    <a:pt x="293053" y="203027"/>
                  </a:lnTo>
                  <a:lnTo>
                    <a:pt x="321628" y="167784"/>
                  </a:lnTo>
                  <a:lnTo>
                    <a:pt x="338773" y="160164"/>
                  </a:lnTo>
                  <a:lnTo>
                    <a:pt x="355918" y="172547"/>
                  </a:lnTo>
                  <a:cubicBezTo>
                    <a:pt x="355918" y="172547"/>
                    <a:pt x="349250" y="177309"/>
                    <a:pt x="376873" y="161117"/>
                  </a:cubicBezTo>
                  <a:lnTo>
                    <a:pt x="474028" y="101109"/>
                  </a:lnTo>
                  <a:lnTo>
                    <a:pt x="538798" y="161117"/>
                  </a:lnTo>
                  <a:lnTo>
                    <a:pt x="560705" y="168737"/>
                  </a:lnTo>
                  <a:lnTo>
                    <a:pt x="565468" y="108729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3590C8-D5F2-4822-B53E-3DF79150B123}"/>
                </a:ext>
              </a:extLst>
            </p:cNvPr>
            <p:cNvSpPr/>
            <p:nvPr/>
          </p:nvSpPr>
          <p:spPr>
            <a:xfrm>
              <a:off x="5834438" y="2749257"/>
              <a:ext cx="123825" cy="400050"/>
            </a:xfrm>
            <a:custGeom>
              <a:avLst/>
              <a:gdLst>
                <a:gd name="connsiteX0" fmla="*/ 102495 w 123825"/>
                <a:gd name="connsiteY0" fmla="*/ 393993 h 400050"/>
                <a:gd name="connsiteX1" fmla="*/ 102495 w 123825"/>
                <a:gd name="connsiteY1" fmla="*/ 393993 h 400050"/>
                <a:gd name="connsiteX2" fmla="*/ 88207 w 123825"/>
                <a:gd name="connsiteY2" fmla="*/ 379706 h 400050"/>
                <a:gd name="connsiteX3" fmla="*/ 59632 w 123825"/>
                <a:gd name="connsiteY3" fmla="*/ 265406 h 400050"/>
                <a:gd name="connsiteX4" fmla="*/ 7245 w 123825"/>
                <a:gd name="connsiteY4" fmla="*/ 121578 h 400050"/>
                <a:gd name="connsiteX5" fmla="*/ 32010 w 123825"/>
                <a:gd name="connsiteY5" fmla="*/ 15851 h 400050"/>
                <a:gd name="connsiteX6" fmla="*/ 51060 w 123825"/>
                <a:gd name="connsiteY6" fmla="*/ 8231 h 400050"/>
                <a:gd name="connsiteX7" fmla="*/ 58679 w 123825"/>
                <a:gd name="connsiteY7" fmla="*/ 27281 h 400050"/>
                <a:gd name="connsiteX8" fmla="*/ 35820 w 123825"/>
                <a:gd name="connsiteY8" fmla="*/ 119673 h 400050"/>
                <a:gd name="connsiteX9" fmla="*/ 84397 w 123825"/>
                <a:gd name="connsiteY9" fmla="*/ 250166 h 400050"/>
                <a:gd name="connsiteX10" fmla="*/ 116782 w 123825"/>
                <a:gd name="connsiteY10" fmla="*/ 380658 h 400050"/>
                <a:gd name="connsiteX11" fmla="*/ 102495 w 123825"/>
                <a:gd name="connsiteY11" fmla="*/ 393993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3825" h="400050">
                  <a:moveTo>
                    <a:pt x="102495" y="393993"/>
                  </a:moveTo>
                  <a:cubicBezTo>
                    <a:pt x="102495" y="393993"/>
                    <a:pt x="102495" y="393993"/>
                    <a:pt x="102495" y="393993"/>
                  </a:cubicBezTo>
                  <a:cubicBezTo>
                    <a:pt x="93922" y="393993"/>
                    <a:pt x="88207" y="387326"/>
                    <a:pt x="88207" y="379706"/>
                  </a:cubicBezTo>
                  <a:cubicBezTo>
                    <a:pt x="90112" y="314936"/>
                    <a:pt x="60585" y="265406"/>
                    <a:pt x="59632" y="265406"/>
                  </a:cubicBezTo>
                  <a:cubicBezTo>
                    <a:pt x="13912" y="200636"/>
                    <a:pt x="7245" y="124436"/>
                    <a:pt x="7245" y="121578"/>
                  </a:cubicBezTo>
                  <a:cubicBezTo>
                    <a:pt x="5340" y="78716"/>
                    <a:pt x="31057" y="18708"/>
                    <a:pt x="32010" y="15851"/>
                  </a:cubicBezTo>
                  <a:cubicBezTo>
                    <a:pt x="34867" y="8231"/>
                    <a:pt x="43440" y="5373"/>
                    <a:pt x="51060" y="8231"/>
                  </a:cubicBezTo>
                  <a:cubicBezTo>
                    <a:pt x="58679" y="11088"/>
                    <a:pt x="61537" y="19661"/>
                    <a:pt x="58679" y="27281"/>
                  </a:cubicBezTo>
                  <a:cubicBezTo>
                    <a:pt x="58679" y="28233"/>
                    <a:pt x="34867" y="83478"/>
                    <a:pt x="35820" y="119673"/>
                  </a:cubicBezTo>
                  <a:cubicBezTo>
                    <a:pt x="35820" y="119673"/>
                    <a:pt x="42487" y="191111"/>
                    <a:pt x="84397" y="250166"/>
                  </a:cubicBezTo>
                  <a:cubicBezTo>
                    <a:pt x="86302" y="253023"/>
                    <a:pt x="118687" y="307316"/>
                    <a:pt x="116782" y="380658"/>
                  </a:cubicBezTo>
                  <a:cubicBezTo>
                    <a:pt x="116782" y="388278"/>
                    <a:pt x="110115" y="393993"/>
                    <a:pt x="102495" y="39399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7BB8D85-82F5-494A-AC4B-6C1A478BCDD5}"/>
                </a:ext>
              </a:extLst>
            </p:cNvPr>
            <p:cNvSpPr/>
            <p:nvPr/>
          </p:nvSpPr>
          <p:spPr>
            <a:xfrm>
              <a:off x="5833482" y="3499857"/>
              <a:ext cx="590550" cy="1123950"/>
            </a:xfrm>
            <a:custGeom>
              <a:avLst/>
              <a:gdLst>
                <a:gd name="connsiteX0" fmla="*/ 97735 w 590550"/>
                <a:gd name="connsiteY0" fmla="*/ 1124530 h 1123950"/>
                <a:gd name="connsiteX1" fmla="*/ 34870 w 590550"/>
                <a:gd name="connsiteY1" fmla="*/ 1102623 h 1123950"/>
                <a:gd name="connsiteX2" fmla="*/ 61540 w 590550"/>
                <a:gd name="connsiteY2" fmla="*/ 1071190 h 1123950"/>
                <a:gd name="connsiteX3" fmla="*/ 63445 w 590550"/>
                <a:gd name="connsiteY3" fmla="*/ 1070238 h 1123950"/>
                <a:gd name="connsiteX4" fmla="*/ 141550 w 590550"/>
                <a:gd name="connsiteY4" fmla="*/ 1060713 h 1123950"/>
                <a:gd name="connsiteX5" fmla="*/ 252993 w 590550"/>
                <a:gd name="connsiteY5" fmla="*/ 911170 h 1123950"/>
                <a:gd name="connsiteX6" fmla="*/ 252993 w 590550"/>
                <a:gd name="connsiteY6" fmla="*/ 910218 h 1123950"/>
                <a:gd name="connsiteX7" fmla="*/ 252993 w 590550"/>
                <a:gd name="connsiteY7" fmla="*/ 909265 h 1123950"/>
                <a:gd name="connsiteX8" fmla="*/ 176793 w 590550"/>
                <a:gd name="connsiteY8" fmla="*/ 714003 h 1123950"/>
                <a:gd name="connsiteX9" fmla="*/ 175840 w 590550"/>
                <a:gd name="connsiteY9" fmla="*/ 713050 h 1123950"/>
                <a:gd name="connsiteX10" fmla="*/ 109165 w 590550"/>
                <a:gd name="connsiteY10" fmla="*/ 567318 h 1123950"/>
                <a:gd name="connsiteX11" fmla="*/ 7248 w 590550"/>
                <a:gd name="connsiteY11" fmla="*/ 23440 h 1123950"/>
                <a:gd name="connsiteX12" fmla="*/ 19630 w 590550"/>
                <a:gd name="connsiteY12" fmla="*/ 7248 h 1123950"/>
                <a:gd name="connsiteX13" fmla="*/ 35823 w 590550"/>
                <a:gd name="connsiteY13" fmla="*/ 19630 h 1123950"/>
                <a:gd name="connsiteX14" fmla="*/ 136788 w 590550"/>
                <a:gd name="connsiteY14" fmla="*/ 559698 h 1123950"/>
                <a:gd name="connsiteX15" fmla="*/ 199653 w 590550"/>
                <a:gd name="connsiteY15" fmla="*/ 695905 h 1123950"/>
                <a:gd name="connsiteX16" fmla="*/ 281568 w 590550"/>
                <a:gd name="connsiteY16" fmla="*/ 909265 h 1123950"/>
                <a:gd name="connsiteX17" fmla="*/ 150123 w 590550"/>
                <a:gd name="connsiteY17" fmla="*/ 1087383 h 1123950"/>
                <a:gd name="connsiteX18" fmla="*/ 146313 w 590550"/>
                <a:gd name="connsiteY18" fmla="*/ 1088335 h 1123950"/>
                <a:gd name="connsiteX19" fmla="*/ 93925 w 590550"/>
                <a:gd name="connsiteY19" fmla="*/ 1095003 h 1123950"/>
                <a:gd name="connsiteX20" fmla="*/ 96783 w 590550"/>
                <a:gd name="connsiteY20" fmla="*/ 1095003 h 1123950"/>
                <a:gd name="connsiteX21" fmla="*/ 424443 w 590550"/>
                <a:gd name="connsiteY21" fmla="*/ 1093098 h 1123950"/>
                <a:gd name="connsiteX22" fmla="*/ 561603 w 590550"/>
                <a:gd name="connsiteY22" fmla="*/ 974035 h 1123950"/>
                <a:gd name="connsiteX23" fmla="*/ 511120 w 590550"/>
                <a:gd name="connsiteY23" fmla="*/ 793060 h 1123950"/>
                <a:gd name="connsiteX24" fmla="*/ 512073 w 590550"/>
                <a:gd name="connsiteY24" fmla="*/ 485403 h 1123950"/>
                <a:gd name="connsiteX25" fmla="*/ 529218 w 590550"/>
                <a:gd name="connsiteY25" fmla="*/ 473973 h 1123950"/>
                <a:gd name="connsiteX26" fmla="*/ 540648 w 590550"/>
                <a:gd name="connsiteY26" fmla="*/ 491118 h 1123950"/>
                <a:gd name="connsiteX27" fmla="*/ 535885 w 590550"/>
                <a:gd name="connsiteY27" fmla="*/ 777820 h 1123950"/>
                <a:gd name="connsiteX28" fmla="*/ 590178 w 590550"/>
                <a:gd name="connsiteY28" fmla="*/ 974988 h 1123950"/>
                <a:gd name="connsiteX29" fmla="*/ 426348 w 590550"/>
                <a:gd name="connsiteY29" fmla="*/ 1121673 h 1123950"/>
                <a:gd name="connsiteX30" fmla="*/ 424443 w 590550"/>
                <a:gd name="connsiteY30" fmla="*/ 1121673 h 1123950"/>
                <a:gd name="connsiteX31" fmla="*/ 97735 w 590550"/>
                <a:gd name="connsiteY31" fmla="*/ 1124530 h 1123950"/>
                <a:gd name="connsiteX32" fmla="*/ 145360 w 590550"/>
                <a:gd name="connsiteY32" fmla="*/ 1075953 h 1123950"/>
                <a:gd name="connsiteX33" fmla="*/ 145360 w 590550"/>
                <a:gd name="connsiteY33" fmla="*/ 1075953 h 1123950"/>
                <a:gd name="connsiteX34" fmla="*/ 145360 w 590550"/>
                <a:gd name="connsiteY34" fmla="*/ 1075953 h 1123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90550" h="1123950">
                  <a:moveTo>
                    <a:pt x="97735" y="1124530"/>
                  </a:moveTo>
                  <a:cubicBezTo>
                    <a:pt x="60588" y="1123578"/>
                    <a:pt x="38680" y="1119768"/>
                    <a:pt x="34870" y="1102623"/>
                  </a:cubicBezTo>
                  <a:cubicBezTo>
                    <a:pt x="32013" y="1087383"/>
                    <a:pt x="48205" y="1076905"/>
                    <a:pt x="61540" y="1071190"/>
                  </a:cubicBezTo>
                  <a:lnTo>
                    <a:pt x="63445" y="1070238"/>
                  </a:lnTo>
                  <a:lnTo>
                    <a:pt x="141550" y="1060713"/>
                  </a:lnTo>
                  <a:cubicBezTo>
                    <a:pt x="259660" y="1013088"/>
                    <a:pt x="252993" y="914980"/>
                    <a:pt x="252993" y="911170"/>
                  </a:cubicBezTo>
                  <a:lnTo>
                    <a:pt x="252993" y="910218"/>
                  </a:lnTo>
                  <a:lnTo>
                    <a:pt x="252993" y="909265"/>
                  </a:lnTo>
                  <a:cubicBezTo>
                    <a:pt x="255850" y="814015"/>
                    <a:pt x="177745" y="714955"/>
                    <a:pt x="176793" y="714003"/>
                  </a:cubicBezTo>
                  <a:lnTo>
                    <a:pt x="175840" y="713050"/>
                  </a:lnTo>
                  <a:cubicBezTo>
                    <a:pt x="134883" y="654948"/>
                    <a:pt x="110118" y="571128"/>
                    <a:pt x="109165" y="567318"/>
                  </a:cubicBezTo>
                  <a:cubicBezTo>
                    <a:pt x="55825" y="361578"/>
                    <a:pt x="7248" y="27250"/>
                    <a:pt x="7248" y="23440"/>
                  </a:cubicBezTo>
                  <a:cubicBezTo>
                    <a:pt x="6295" y="15820"/>
                    <a:pt x="12010" y="8200"/>
                    <a:pt x="19630" y="7248"/>
                  </a:cubicBezTo>
                  <a:cubicBezTo>
                    <a:pt x="27250" y="6295"/>
                    <a:pt x="34870" y="12010"/>
                    <a:pt x="35823" y="19630"/>
                  </a:cubicBezTo>
                  <a:cubicBezTo>
                    <a:pt x="35823" y="23440"/>
                    <a:pt x="84400" y="355863"/>
                    <a:pt x="136788" y="559698"/>
                  </a:cubicBezTo>
                  <a:cubicBezTo>
                    <a:pt x="136788" y="559698"/>
                    <a:pt x="161553" y="641613"/>
                    <a:pt x="199653" y="695905"/>
                  </a:cubicBezTo>
                  <a:cubicBezTo>
                    <a:pt x="206320" y="704478"/>
                    <a:pt x="284425" y="805443"/>
                    <a:pt x="281568" y="909265"/>
                  </a:cubicBezTo>
                  <a:cubicBezTo>
                    <a:pt x="282520" y="921648"/>
                    <a:pt x="283473" y="1034995"/>
                    <a:pt x="150123" y="1087383"/>
                  </a:cubicBezTo>
                  <a:lnTo>
                    <a:pt x="146313" y="1088335"/>
                  </a:lnTo>
                  <a:lnTo>
                    <a:pt x="93925" y="1095003"/>
                  </a:lnTo>
                  <a:cubicBezTo>
                    <a:pt x="94878" y="1095003"/>
                    <a:pt x="95830" y="1095003"/>
                    <a:pt x="96783" y="1095003"/>
                  </a:cubicBezTo>
                  <a:lnTo>
                    <a:pt x="424443" y="1093098"/>
                  </a:lnTo>
                  <a:cubicBezTo>
                    <a:pt x="436825" y="1091193"/>
                    <a:pt x="561603" y="1073095"/>
                    <a:pt x="561603" y="974035"/>
                  </a:cubicBezTo>
                  <a:cubicBezTo>
                    <a:pt x="561603" y="972130"/>
                    <a:pt x="566365" y="880690"/>
                    <a:pt x="511120" y="793060"/>
                  </a:cubicBezTo>
                  <a:cubicBezTo>
                    <a:pt x="509215" y="789250"/>
                    <a:pt x="467305" y="709240"/>
                    <a:pt x="512073" y="485403"/>
                  </a:cubicBezTo>
                  <a:cubicBezTo>
                    <a:pt x="513978" y="477783"/>
                    <a:pt x="521598" y="473020"/>
                    <a:pt x="529218" y="473973"/>
                  </a:cubicBezTo>
                  <a:cubicBezTo>
                    <a:pt x="536838" y="475878"/>
                    <a:pt x="541600" y="483498"/>
                    <a:pt x="540648" y="491118"/>
                  </a:cubicBezTo>
                  <a:cubicBezTo>
                    <a:pt x="499690" y="694953"/>
                    <a:pt x="533028" y="773058"/>
                    <a:pt x="535885" y="777820"/>
                  </a:cubicBezTo>
                  <a:cubicBezTo>
                    <a:pt x="595893" y="874023"/>
                    <a:pt x="590178" y="970225"/>
                    <a:pt x="590178" y="974988"/>
                  </a:cubicBezTo>
                  <a:cubicBezTo>
                    <a:pt x="590178" y="1075953"/>
                    <a:pt x="483498" y="1115005"/>
                    <a:pt x="426348" y="1121673"/>
                  </a:cubicBezTo>
                  <a:lnTo>
                    <a:pt x="424443" y="1121673"/>
                  </a:lnTo>
                  <a:lnTo>
                    <a:pt x="97735" y="1124530"/>
                  </a:lnTo>
                  <a:close/>
                  <a:moveTo>
                    <a:pt x="145360" y="1075953"/>
                  </a:moveTo>
                  <a:lnTo>
                    <a:pt x="145360" y="1075953"/>
                  </a:lnTo>
                  <a:lnTo>
                    <a:pt x="145360" y="1075953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4FCF6F-2A5D-43F9-AB73-7694D9C06FB6}"/>
                </a:ext>
              </a:extLst>
            </p:cNvPr>
            <p:cNvSpPr/>
            <p:nvPr/>
          </p:nvSpPr>
          <p:spPr>
            <a:xfrm>
              <a:off x="6435078" y="3090825"/>
              <a:ext cx="304800" cy="419100"/>
            </a:xfrm>
            <a:custGeom>
              <a:avLst/>
              <a:gdLst>
                <a:gd name="connsiteX0" fmla="*/ 294334 w 304800"/>
                <a:gd name="connsiteY0" fmla="*/ 11467 h 419100"/>
                <a:gd name="connsiteX1" fmla="*/ 260997 w 304800"/>
                <a:gd name="connsiteY1" fmla="*/ 16230 h 419100"/>
                <a:gd name="connsiteX2" fmla="*/ 78117 w 304800"/>
                <a:gd name="connsiteY2" fmla="*/ 190537 h 419100"/>
                <a:gd name="connsiteX3" fmla="*/ 63829 w 304800"/>
                <a:gd name="connsiteY3" fmla="*/ 236257 h 419100"/>
                <a:gd name="connsiteX4" fmla="*/ 59067 w 304800"/>
                <a:gd name="connsiteY4" fmla="*/ 296265 h 419100"/>
                <a:gd name="connsiteX5" fmla="*/ 16204 w 304800"/>
                <a:gd name="connsiteY5" fmla="*/ 345795 h 419100"/>
                <a:gd name="connsiteX6" fmla="*/ 14299 w 304800"/>
                <a:gd name="connsiteY6" fmla="*/ 396277 h 419100"/>
                <a:gd name="connsiteX7" fmla="*/ 30492 w 304800"/>
                <a:gd name="connsiteY7" fmla="*/ 415327 h 419100"/>
                <a:gd name="connsiteX8" fmla="*/ 75259 w 304800"/>
                <a:gd name="connsiteY8" fmla="*/ 380085 h 419100"/>
                <a:gd name="connsiteX9" fmla="*/ 297192 w 304800"/>
                <a:gd name="connsiteY9" fmla="*/ 52425 h 419100"/>
                <a:gd name="connsiteX10" fmla="*/ 294334 w 304800"/>
                <a:gd name="connsiteY10" fmla="*/ 11467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4800" h="419100">
                  <a:moveTo>
                    <a:pt x="294334" y="11467"/>
                  </a:moveTo>
                  <a:cubicBezTo>
                    <a:pt x="294334" y="11467"/>
                    <a:pt x="280047" y="-915"/>
                    <a:pt x="260997" y="16230"/>
                  </a:cubicBezTo>
                  <a:lnTo>
                    <a:pt x="78117" y="190537"/>
                  </a:lnTo>
                  <a:cubicBezTo>
                    <a:pt x="78117" y="190537"/>
                    <a:pt x="60972" y="201967"/>
                    <a:pt x="63829" y="236257"/>
                  </a:cubicBezTo>
                  <a:cubicBezTo>
                    <a:pt x="63829" y="236257"/>
                    <a:pt x="80974" y="269595"/>
                    <a:pt x="59067" y="296265"/>
                  </a:cubicBezTo>
                  <a:lnTo>
                    <a:pt x="16204" y="345795"/>
                  </a:lnTo>
                  <a:cubicBezTo>
                    <a:pt x="16204" y="345795"/>
                    <a:pt x="-2846" y="371512"/>
                    <a:pt x="14299" y="396277"/>
                  </a:cubicBezTo>
                  <a:lnTo>
                    <a:pt x="30492" y="415327"/>
                  </a:lnTo>
                  <a:cubicBezTo>
                    <a:pt x="30492" y="415327"/>
                    <a:pt x="42874" y="431520"/>
                    <a:pt x="75259" y="380085"/>
                  </a:cubicBezTo>
                  <a:lnTo>
                    <a:pt x="297192" y="52425"/>
                  </a:lnTo>
                  <a:cubicBezTo>
                    <a:pt x="297192" y="52425"/>
                    <a:pt x="321004" y="28612"/>
                    <a:pt x="294334" y="114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5F5A0DC-C2B3-41A5-8776-2418877841F7}"/>
              </a:ext>
            </a:extLst>
          </p:cNvPr>
          <p:cNvSpPr/>
          <p:nvPr/>
        </p:nvSpPr>
        <p:spPr>
          <a:xfrm>
            <a:off x="3981132" y="1355238"/>
            <a:ext cx="7705601" cy="4341155"/>
          </a:xfrm>
          <a:prstGeom prst="roundRect">
            <a:avLst>
              <a:gd name="adj" fmla="val 380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F3F4C41-AE98-43BF-AE0B-B836772897A2}"/>
              </a:ext>
            </a:extLst>
          </p:cNvPr>
          <p:cNvSpPr txBox="1">
            <a:spLocks/>
          </p:cNvSpPr>
          <p:nvPr/>
        </p:nvSpPr>
        <p:spPr>
          <a:xfrm>
            <a:off x="6619767" y="993114"/>
            <a:ext cx="4389120" cy="724247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5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AB49F-AC20-4DCB-AA99-D351A0D06560}"/>
              </a:ext>
            </a:extLst>
          </p:cNvPr>
          <p:cNvSpPr txBox="1"/>
          <p:nvPr/>
        </p:nvSpPr>
        <p:spPr>
          <a:xfrm>
            <a:off x="4523325" y="2124586"/>
            <a:ext cx="67713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"Reading Cafe is an innovative online bookstore, meticulously crafted to provide a delightful experience for book lovers. It combines a user-friendly interface with advanced features for seamless book discovery and shopping."</a:t>
            </a:r>
            <a:endParaRPr lang="ko-KR" altLang="en-US" sz="2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79E43D1-472E-4501-8B7E-8E8394BD4A13}"/>
              </a:ext>
            </a:extLst>
          </p:cNvPr>
          <p:cNvGrpSpPr/>
          <p:nvPr/>
        </p:nvGrpSpPr>
        <p:grpSpPr>
          <a:xfrm>
            <a:off x="3275463" y="6001255"/>
            <a:ext cx="8305468" cy="264072"/>
            <a:chOff x="-429947" y="3284984"/>
            <a:chExt cx="10359751" cy="216024"/>
          </a:xfrm>
          <a:solidFill>
            <a:schemeClr val="accent4"/>
          </a:solidFill>
        </p:grpSpPr>
        <p:sp>
          <p:nvSpPr>
            <p:cNvPr id="19" name="Right Arrow 12">
              <a:extLst>
                <a:ext uri="{FF2B5EF4-FFF2-40B4-BE49-F238E27FC236}">
                  <a16:creationId xmlns:a16="http://schemas.microsoft.com/office/drawing/2014/main" id="{AD783D4B-6263-46C0-A7EE-7D2E68F0EE40}"/>
                </a:ext>
              </a:extLst>
            </p:cNvPr>
            <p:cNvSpPr/>
            <p:nvPr/>
          </p:nvSpPr>
          <p:spPr>
            <a:xfrm>
              <a:off x="-260984" y="3284984"/>
              <a:ext cx="10190788" cy="216024"/>
            </a:xfrm>
            <a:prstGeom prst="rightArrow">
              <a:avLst>
                <a:gd name="adj1" fmla="val 45068"/>
                <a:gd name="adj2" fmla="val 9229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02199F8-0C4D-44E3-9014-578FD2D948D9}"/>
                </a:ext>
              </a:extLst>
            </p:cNvPr>
            <p:cNvSpPr/>
            <p:nvPr/>
          </p:nvSpPr>
          <p:spPr>
            <a:xfrm>
              <a:off x="-429947" y="3284984"/>
              <a:ext cx="216024" cy="2160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95776450-697E-47DC-AC00-D95447B51814}"/>
              </a:ext>
            </a:extLst>
          </p:cNvPr>
          <p:cNvSpPr/>
          <p:nvPr/>
        </p:nvSpPr>
        <p:spPr>
          <a:xfrm>
            <a:off x="-1" y="2286739"/>
            <a:ext cx="12192001" cy="32112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356B6E1-CB63-9875-5209-94176C2FC4F2}"/>
              </a:ext>
            </a:extLst>
          </p:cNvPr>
          <p:cNvGrpSpPr/>
          <p:nvPr/>
        </p:nvGrpSpPr>
        <p:grpSpPr>
          <a:xfrm>
            <a:off x="9290500" y="1746913"/>
            <a:ext cx="2091723" cy="5064726"/>
            <a:chOff x="1271316" y="565937"/>
            <a:chExt cx="2664296" cy="667471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A98540A-3389-D665-B2E1-38899EBACCC5}"/>
                </a:ext>
              </a:extLst>
            </p:cNvPr>
            <p:cNvGrpSpPr/>
            <p:nvPr/>
          </p:nvGrpSpPr>
          <p:grpSpPr>
            <a:xfrm>
              <a:off x="1271316" y="565937"/>
              <a:ext cx="2664296" cy="4683693"/>
              <a:chOff x="8766546" y="1684865"/>
              <a:chExt cx="2664296" cy="4683693"/>
            </a:xfrm>
          </p:grpSpPr>
          <p:grpSp>
            <p:nvGrpSpPr>
              <p:cNvPr id="9" name="Group 4">
                <a:extLst>
                  <a:ext uri="{FF2B5EF4-FFF2-40B4-BE49-F238E27FC236}">
                    <a16:creationId xmlns:a16="http://schemas.microsoft.com/office/drawing/2014/main" id="{A9CF5F30-1931-9215-EAC0-91EA697CFAD7}"/>
                  </a:ext>
                </a:extLst>
              </p:cNvPr>
              <p:cNvGrpSpPr/>
              <p:nvPr/>
            </p:nvGrpSpPr>
            <p:grpSpPr>
              <a:xfrm>
                <a:off x="8766546" y="1684865"/>
                <a:ext cx="2664296" cy="4683693"/>
                <a:chOff x="445712" y="1449040"/>
                <a:chExt cx="2113018" cy="3924176"/>
              </a:xfrm>
            </p:grpSpPr>
            <p:sp>
              <p:nvSpPr>
                <p:cNvPr id="45" name="Rounded Rectangle 5">
                  <a:extLst>
                    <a:ext uri="{FF2B5EF4-FFF2-40B4-BE49-F238E27FC236}">
                      <a16:creationId xmlns:a16="http://schemas.microsoft.com/office/drawing/2014/main" id="{C5DB4A44-FABA-08E0-A7DB-BE2398F03D62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80" name="Rectangle 6">
                  <a:extLst>
                    <a:ext uri="{FF2B5EF4-FFF2-40B4-BE49-F238E27FC236}">
                      <a16:creationId xmlns:a16="http://schemas.microsoft.com/office/drawing/2014/main" id="{EF99DFB5-CF60-8A78-07CC-AEED94639DAA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81" name="Group 7">
                  <a:extLst>
                    <a:ext uri="{FF2B5EF4-FFF2-40B4-BE49-F238E27FC236}">
                      <a16:creationId xmlns:a16="http://schemas.microsoft.com/office/drawing/2014/main" id="{045FA030-17E0-A660-1950-1E3E20B84279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82" name="Oval 8">
                    <a:extLst>
                      <a:ext uri="{FF2B5EF4-FFF2-40B4-BE49-F238E27FC236}">
                        <a16:creationId xmlns:a16="http://schemas.microsoft.com/office/drawing/2014/main" id="{B8BF208D-D3A2-2739-F093-B64318C9F4B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83" name="Rounded Rectangle 10">
                    <a:extLst>
                      <a:ext uri="{FF2B5EF4-FFF2-40B4-BE49-F238E27FC236}">
                        <a16:creationId xmlns:a16="http://schemas.microsoft.com/office/drawing/2014/main" id="{3AC46B05-4431-E70D-62C2-8D7DDE3E83D7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8F638F-19D9-5814-48BE-D0E3FF4F5683}"/>
                  </a:ext>
                </a:extLst>
              </p:cNvPr>
              <p:cNvGrpSpPr/>
              <p:nvPr/>
            </p:nvGrpSpPr>
            <p:grpSpPr>
              <a:xfrm>
                <a:off x="8880469" y="2028885"/>
                <a:ext cx="2427309" cy="3811174"/>
                <a:chOff x="8880469" y="2071276"/>
                <a:chExt cx="3528017" cy="2167362"/>
              </a:xfrm>
            </p:grpSpPr>
            <p:sp>
              <p:nvSpPr>
                <p:cNvPr id="11" name="Freeform: Shape 10">
                  <a:extLst>
                    <a:ext uri="{FF2B5EF4-FFF2-40B4-BE49-F238E27FC236}">
                      <a16:creationId xmlns:a16="http://schemas.microsoft.com/office/drawing/2014/main" id="{F26B8849-4BC8-C092-9009-98E20A12D530}"/>
                    </a:ext>
                  </a:extLst>
                </p:cNvPr>
                <p:cNvSpPr/>
                <p:nvPr/>
              </p:nvSpPr>
              <p:spPr>
                <a:xfrm>
                  <a:off x="8880469" y="2071276"/>
                  <a:ext cx="3528017" cy="2156011"/>
                </a:xfrm>
                <a:custGeom>
                  <a:avLst/>
                  <a:gdLst>
                    <a:gd name="connsiteX0" fmla="*/ 7144 w 1200150"/>
                    <a:gd name="connsiteY0" fmla="*/ 7144 h 733425"/>
                    <a:gd name="connsiteX1" fmla="*/ 1196816 w 1200150"/>
                    <a:gd name="connsiteY1" fmla="*/ 7144 h 733425"/>
                    <a:gd name="connsiteX2" fmla="*/ 1196816 w 1200150"/>
                    <a:gd name="connsiteY2" fmla="*/ 730091 h 733425"/>
                    <a:gd name="connsiteX3" fmla="*/ 7144 w 1200150"/>
                    <a:gd name="connsiteY3" fmla="*/ 730091 h 733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00150" h="733425">
                      <a:moveTo>
                        <a:pt x="7144" y="7144"/>
                      </a:moveTo>
                      <a:lnTo>
                        <a:pt x="1196816" y="7144"/>
                      </a:lnTo>
                      <a:lnTo>
                        <a:pt x="1196816" y="730091"/>
                      </a:lnTo>
                      <a:lnTo>
                        <a:pt x="7144" y="730091"/>
                      </a:lnTo>
                      <a:close/>
                    </a:path>
                  </a:pathLst>
                </a:custGeom>
                <a:solidFill>
                  <a:schemeClr val="accent3">
                    <a:lumMod val="20000"/>
                    <a:lumOff val="80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59E03F21-B893-4CFC-741F-27CC92C7139C}"/>
                    </a:ext>
                  </a:extLst>
                </p:cNvPr>
                <p:cNvSpPr/>
                <p:nvPr/>
              </p:nvSpPr>
              <p:spPr>
                <a:xfrm>
                  <a:off x="10074885" y="2095766"/>
                  <a:ext cx="2333601" cy="2142872"/>
                </a:xfrm>
                <a:custGeom>
                  <a:avLst/>
                  <a:gdLst>
                    <a:gd name="connsiteX0" fmla="*/ 2567127 w 4009217"/>
                    <a:gd name="connsiteY0" fmla="*/ 30683 h 4295590"/>
                    <a:gd name="connsiteX1" fmla="*/ 3798529 w 4009217"/>
                    <a:gd name="connsiteY1" fmla="*/ 30683 h 4295590"/>
                    <a:gd name="connsiteX2" fmla="*/ 4007172 w 4009217"/>
                    <a:gd name="connsiteY2" fmla="*/ 272054 h 4295590"/>
                    <a:gd name="connsiteX3" fmla="*/ 3998990 w 4009217"/>
                    <a:gd name="connsiteY3" fmla="*/ 4268999 h 4295590"/>
                    <a:gd name="connsiteX4" fmla="*/ 30683 w 4009217"/>
                    <a:gd name="connsiteY4" fmla="*/ 4268999 h 4295590"/>
                    <a:gd name="connsiteX0" fmla="*/ 2536444 w 3976489"/>
                    <a:gd name="connsiteY0" fmla="*/ 0 h 4238316"/>
                    <a:gd name="connsiteX1" fmla="*/ 3976489 w 3976489"/>
                    <a:gd name="connsiteY1" fmla="*/ 241371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536444 w 3976489"/>
                    <a:gd name="connsiteY0" fmla="*/ 0 h 4238316"/>
                    <a:gd name="connsiteX1" fmla="*/ 3976489 w 3976489"/>
                    <a:gd name="connsiteY1" fmla="*/ 213683 h 4238316"/>
                    <a:gd name="connsiteX2" fmla="*/ 3968307 w 3976489"/>
                    <a:gd name="connsiteY2" fmla="*/ 4238316 h 4238316"/>
                    <a:gd name="connsiteX3" fmla="*/ 0 w 3976489"/>
                    <a:gd name="connsiteY3" fmla="*/ 4238316 h 4238316"/>
                    <a:gd name="connsiteX0" fmla="*/ 2473335 w 3976489"/>
                    <a:gd name="connsiteY0" fmla="*/ 0 h 4035268"/>
                    <a:gd name="connsiteX1" fmla="*/ 3976489 w 3976489"/>
                    <a:gd name="connsiteY1" fmla="*/ 10635 h 4035268"/>
                    <a:gd name="connsiteX2" fmla="*/ 3968307 w 3976489"/>
                    <a:gd name="connsiteY2" fmla="*/ 4035268 h 4035268"/>
                    <a:gd name="connsiteX3" fmla="*/ 0 w 3976489"/>
                    <a:gd name="connsiteY3" fmla="*/ 4035268 h 4035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976489" h="4035268">
                      <a:moveTo>
                        <a:pt x="2473335" y="0"/>
                      </a:moveTo>
                      <a:lnTo>
                        <a:pt x="3976489" y="10635"/>
                      </a:lnTo>
                      <a:cubicBezTo>
                        <a:pt x="3973762" y="1342950"/>
                        <a:pt x="3971034" y="2702953"/>
                        <a:pt x="3968307" y="4035268"/>
                      </a:cubicBezTo>
                      <a:lnTo>
                        <a:pt x="0" y="4035268"/>
                      </a:lnTo>
                    </a:path>
                  </a:pathLst>
                </a:custGeom>
                <a:solidFill>
                  <a:srgbClr val="999999">
                    <a:alpha val="1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48" name="Graphic 3">
              <a:extLst>
                <a:ext uri="{FF2B5EF4-FFF2-40B4-BE49-F238E27FC236}">
                  <a16:creationId xmlns:a16="http://schemas.microsoft.com/office/drawing/2014/main" id="{6243B6BF-24F4-F3FC-4D7C-13586E970E36}"/>
                </a:ext>
              </a:extLst>
            </p:cNvPr>
            <p:cNvGrpSpPr/>
            <p:nvPr/>
          </p:nvGrpSpPr>
          <p:grpSpPr>
            <a:xfrm>
              <a:off x="1788224" y="1460015"/>
              <a:ext cx="1537152" cy="5780638"/>
              <a:chOff x="5184181" y="0"/>
              <a:chExt cx="1823637" cy="6858000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1156643-3CD8-5974-6D4E-1E611AA0FC9C}"/>
                  </a:ext>
                </a:extLst>
              </p:cNvPr>
              <p:cNvSpPr/>
              <p:nvPr/>
            </p:nvSpPr>
            <p:spPr>
              <a:xfrm>
                <a:off x="5289005" y="1138671"/>
                <a:ext cx="1717952" cy="1403671"/>
              </a:xfrm>
              <a:custGeom>
                <a:avLst/>
                <a:gdLst>
                  <a:gd name="connsiteX0" fmla="*/ 1717756 w 1717952"/>
                  <a:gd name="connsiteY0" fmla="*/ 731084 h 1403671"/>
                  <a:gd name="connsiteX1" fmla="*/ 1696351 w 1717952"/>
                  <a:gd name="connsiteY1" fmla="*/ 477324 h 1403671"/>
                  <a:gd name="connsiteX2" fmla="*/ 1680791 w 1717952"/>
                  <a:gd name="connsiteY2" fmla="*/ 264473 h 1403671"/>
                  <a:gd name="connsiteX3" fmla="*/ 1666779 w 1717952"/>
                  <a:gd name="connsiteY3" fmla="*/ 243701 h 1403671"/>
                  <a:gd name="connsiteX4" fmla="*/ 1466742 w 1717952"/>
                  <a:gd name="connsiteY4" fmla="*/ 150689 h 1403671"/>
                  <a:gd name="connsiteX5" fmla="*/ 1335567 w 1717952"/>
                  <a:gd name="connsiteY5" fmla="*/ 87601 h 1403671"/>
                  <a:gd name="connsiteX6" fmla="*/ 1102719 w 1717952"/>
                  <a:gd name="connsiteY6" fmla="*/ 19162 h 1403671"/>
                  <a:gd name="connsiteX7" fmla="*/ 971192 w 1717952"/>
                  <a:gd name="connsiteY7" fmla="*/ 112245 h 1403671"/>
                  <a:gd name="connsiteX8" fmla="*/ 975698 w 1717952"/>
                  <a:gd name="connsiteY8" fmla="*/ 164701 h 1403671"/>
                  <a:gd name="connsiteX9" fmla="*/ 910568 w 1717952"/>
                  <a:gd name="connsiteY9" fmla="*/ 303269 h 1403671"/>
                  <a:gd name="connsiteX10" fmla="*/ 825371 w 1717952"/>
                  <a:gd name="connsiteY10" fmla="*/ 412053 h 1403671"/>
                  <a:gd name="connsiteX11" fmla="*/ 820654 w 1717952"/>
                  <a:gd name="connsiteY11" fmla="*/ 411208 h 1403671"/>
                  <a:gd name="connsiteX12" fmla="*/ 817556 w 1717952"/>
                  <a:gd name="connsiteY12" fmla="*/ 386424 h 1403671"/>
                  <a:gd name="connsiteX13" fmla="*/ 780731 w 1717952"/>
                  <a:gd name="connsiteY13" fmla="*/ 224550 h 1403671"/>
                  <a:gd name="connsiteX14" fmla="*/ 761368 w 1717952"/>
                  <a:gd name="connsiteY14" fmla="*/ 120201 h 1403671"/>
                  <a:gd name="connsiteX15" fmla="*/ 759678 w 1717952"/>
                  <a:gd name="connsiteY15" fmla="*/ 81546 h 1403671"/>
                  <a:gd name="connsiteX16" fmla="*/ 726444 w 1717952"/>
                  <a:gd name="connsiteY16" fmla="*/ 3179 h 1403671"/>
                  <a:gd name="connsiteX17" fmla="*/ 661737 w 1717952"/>
                  <a:gd name="connsiteY17" fmla="*/ 2193 h 1403671"/>
                  <a:gd name="connsiteX18" fmla="*/ 618997 w 1717952"/>
                  <a:gd name="connsiteY18" fmla="*/ 49368 h 1403671"/>
                  <a:gd name="connsiteX19" fmla="*/ 361928 w 1717952"/>
                  <a:gd name="connsiteY19" fmla="*/ 126749 h 1403671"/>
                  <a:gd name="connsiteX20" fmla="*/ 91340 w 1717952"/>
                  <a:gd name="connsiteY20" fmla="*/ 239406 h 1403671"/>
                  <a:gd name="connsiteX21" fmla="*/ 75568 w 1717952"/>
                  <a:gd name="connsiteY21" fmla="*/ 262079 h 1403671"/>
                  <a:gd name="connsiteX22" fmla="*/ 38391 w 1717952"/>
                  <a:gd name="connsiteY22" fmla="*/ 459651 h 1403671"/>
                  <a:gd name="connsiteX23" fmla="*/ 1918 w 1717952"/>
                  <a:gd name="connsiteY23" fmla="*/ 655182 h 1403671"/>
                  <a:gd name="connsiteX24" fmla="*/ 24942 w 1717952"/>
                  <a:gd name="connsiteY24" fmla="*/ 682008 h 1403671"/>
                  <a:gd name="connsiteX25" fmla="*/ 35011 w 1717952"/>
                  <a:gd name="connsiteY25" fmla="*/ 675601 h 1403671"/>
                  <a:gd name="connsiteX26" fmla="*/ 159990 w 1717952"/>
                  <a:gd name="connsiteY26" fmla="*/ 698061 h 1403671"/>
                  <a:gd name="connsiteX27" fmla="*/ 171889 w 1717952"/>
                  <a:gd name="connsiteY27" fmla="*/ 692922 h 1403671"/>
                  <a:gd name="connsiteX28" fmla="*/ 321019 w 1717952"/>
                  <a:gd name="connsiteY28" fmla="*/ 736928 h 1403671"/>
                  <a:gd name="connsiteX29" fmla="*/ 394739 w 1717952"/>
                  <a:gd name="connsiteY29" fmla="*/ 1292961 h 1403671"/>
                  <a:gd name="connsiteX30" fmla="*/ 397908 w 1717952"/>
                  <a:gd name="connsiteY30" fmla="*/ 1293313 h 1403671"/>
                  <a:gd name="connsiteX31" fmla="*/ 420510 w 1717952"/>
                  <a:gd name="connsiteY31" fmla="*/ 1304298 h 1403671"/>
                  <a:gd name="connsiteX32" fmla="*/ 536898 w 1717952"/>
                  <a:gd name="connsiteY32" fmla="*/ 1325562 h 1403671"/>
                  <a:gd name="connsiteX33" fmla="*/ 954293 w 1717952"/>
                  <a:gd name="connsiteY33" fmla="*/ 1385692 h 1403671"/>
                  <a:gd name="connsiteX34" fmla="*/ 1289800 w 1717952"/>
                  <a:gd name="connsiteY34" fmla="*/ 1403647 h 1403671"/>
                  <a:gd name="connsiteX35" fmla="*/ 1321978 w 1717952"/>
                  <a:gd name="connsiteY35" fmla="*/ 1387945 h 1403671"/>
                  <a:gd name="connsiteX36" fmla="*/ 1324090 w 1717952"/>
                  <a:gd name="connsiteY36" fmla="*/ 1388157 h 1403671"/>
                  <a:gd name="connsiteX37" fmla="*/ 1377180 w 1717952"/>
                  <a:gd name="connsiteY37" fmla="*/ 797622 h 1403671"/>
                  <a:gd name="connsiteX38" fmla="*/ 1556375 w 1717952"/>
                  <a:gd name="connsiteY38" fmla="*/ 757629 h 1403671"/>
                  <a:gd name="connsiteX39" fmla="*/ 1558558 w 1717952"/>
                  <a:gd name="connsiteY39" fmla="*/ 759108 h 1403671"/>
                  <a:gd name="connsiteX40" fmla="*/ 1577569 w 1717952"/>
                  <a:gd name="connsiteY40" fmla="*/ 760375 h 1403671"/>
                  <a:gd name="connsiteX41" fmla="*/ 1662484 w 1717952"/>
                  <a:gd name="connsiteY41" fmla="*/ 746152 h 1403671"/>
                  <a:gd name="connsiteX42" fmla="*/ 1683959 w 1717952"/>
                  <a:gd name="connsiteY42" fmla="*/ 754038 h 1403671"/>
                  <a:gd name="connsiteX43" fmla="*/ 1717756 w 1717952"/>
                  <a:gd name="connsiteY43" fmla="*/ 731084 h 1403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717952" h="1403671">
                    <a:moveTo>
                      <a:pt x="1717756" y="731084"/>
                    </a:moveTo>
                    <a:cubicBezTo>
                      <a:pt x="1710504" y="646521"/>
                      <a:pt x="1703111" y="561958"/>
                      <a:pt x="1696351" y="477324"/>
                    </a:cubicBezTo>
                    <a:cubicBezTo>
                      <a:pt x="1690648" y="406421"/>
                      <a:pt x="1685579" y="335447"/>
                      <a:pt x="1680791" y="264473"/>
                    </a:cubicBezTo>
                    <a:cubicBezTo>
                      <a:pt x="1680087" y="253911"/>
                      <a:pt x="1676636" y="248208"/>
                      <a:pt x="1666779" y="243701"/>
                    </a:cubicBezTo>
                    <a:cubicBezTo>
                      <a:pt x="1599889" y="213143"/>
                      <a:pt x="1533139" y="182233"/>
                      <a:pt x="1466742" y="150689"/>
                    </a:cubicBezTo>
                    <a:cubicBezTo>
                      <a:pt x="1422947" y="129847"/>
                      <a:pt x="1377743" y="111893"/>
                      <a:pt x="1335567" y="87601"/>
                    </a:cubicBezTo>
                    <a:cubicBezTo>
                      <a:pt x="1328103" y="88094"/>
                      <a:pt x="1112647" y="15853"/>
                      <a:pt x="1102719" y="19162"/>
                    </a:cubicBezTo>
                    <a:cubicBezTo>
                      <a:pt x="963728" y="65633"/>
                      <a:pt x="963728" y="65633"/>
                      <a:pt x="971192" y="112245"/>
                    </a:cubicBezTo>
                    <a:cubicBezTo>
                      <a:pt x="974008" y="129707"/>
                      <a:pt x="982105" y="148717"/>
                      <a:pt x="975698" y="164701"/>
                    </a:cubicBezTo>
                    <a:cubicBezTo>
                      <a:pt x="956757" y="212087"/>
                      <a:pt x="942182" y="261938"/>
                      <a:pt x="910568" y="303269"/>
                    </a:cubicBezTo>
                    <a:cubicBezTo>
                      <a:pt x="882545" y="339812"/>
                      <a:pt x="853817" y="375792"/>
                      <a:pt x="825371" y="412053"/>
                    </a:cubicBezTo>
                    <a:lnTo>
                      <a:pt x="820654" y="411208"/>
                    </a:lnTo>
                    <a:cubicBezTo>
                      <a:pt x="819527" y="402970"/>
                      <a:pt x="817556" y="394662"/>
                      <a:pt x="817556" y="386424"/>
                    </a:cubicBezTo>
                    <a:cubicBezTo>
                      <a:pt x="817415" y="329673"/>
                      <a:pt x="805797" y="275738"/>
                      <a:pt x="780731" y="224550"/>
                    </a:cubicBezTo>
                    <a:cubicBezTo>
                      <a:pt x="764677" y="191809"/>
                      <a:pt x="753271" y="158082"/>
                      <a:pt x="761368" y="120201"/>
                    </a:cubicBezTo>
                    <a:cubicBezTo>
                      <a:pt x="763973" y="107879"/>
                      <a:pt x="767634" y="92248"/>
                      <a:pt x="759678" y="81546"/>
                    </a:cubicBezTo>
                    <a:cubicBezTo>
                      <a:pt x="742075" y="57817"/>
                      <a:pt x="730598" y="32258"/>
                      <a:pt x="726444" y="3179"/>
                    </a:cubicBezTo>
                    <a:cubicBezTo>
                      <a:pt x="704898" y="-764"/>
                      <a:pt x="682860" y="-976"/>
                      <a:pt x="661737" y="2193"/>
                    </a:cubicBezTo>
                    <a:cubicBezTo>
                      <a:pt x="635685" y="6136"/>
                      <a:pt x="617519" y="14022"/>
                      <a:pt x="618997" y="49368"/>
                    </a:cubicBezTo>
                    <a:cubicBezTo>
                      <a:pt x="619279" y="55987"/>
                      <a:pt x="369110" y="127594"/>
                      <a:pt x="361928" y="126749"/>
                    </a:cubicBezTo>
                    <a:cubicBezTo>
                      <a:pt x="271732" y="164349"/>
                      <a:pt x="181606" y="202018"/>
                      <a:pt x="91340" y="239406"/>
                    </a:cubicBezTo>
                    <a:cubicBezTo>
                      <a:pt x="80778" y="243772"/>
                      <a:pt x="77539" y="251517"/>
                      <a:pt x="75568" y="262079"/>
                    </a:cubicBezTo>
                    <a:cubicBezTo>
                      <a:pt x="63527" y="327983"/>
                      <a:pt x="50783" y="393747"/>
                      <a:pt x="38391" y="459651"/>
                    </a:cubicBezTo>
                    <a:cubicBezTo>
                      <a:pt x="26139" y="524781"/>
                      <a:pt x="13606" y="589911"/>
                      <a:pt x="1918" y="655182"/>
                    </a:cubicBezTo>
                    <a:cubicBezTo>
                      <a:pt x="-2377" y="679403"/>
                      <a:pt x="-1321" y="679684"/>
                      <a:pt x="24942" y="682008"/>
                    </a:cubicBezTo>
                    <a:cubicBezTo>
                      <a:pt x="26421" y="676868"/>
                      <a:pt x="29308" y="674333"/>
                      <a:pt x="35011" y="675601"/>
                    </a:cubicBezTo>
                    <a:cubicBezTo>
                      <a:pt x="76413" y="684613"/>
                      <a:pt x="118941" y="687218"/>
                      <a:pt x="159990" y="698061"/>
                    </a:cubicBezTo>
                    <a:cubicBezTo>
                      <a:pt x="167946" y="700315"/>
                      <a:pt x="170692" y="697287"/>
                      <a:pt x="171889" y="692922"/>
                    </a:cubicBezTo>
                    <a:lnTo>
                      <a:pt x="321019" y="736928"/>
                    </a:lnTo>
                    <a:lnTo>
                      <a:pt x="394739" y="1292961"/>
                    </a:lnTo>
                    <a:lnTo>
                      <a:pt x="397908" y="1293313"/>
                    </a:lnTo>
                    <a:cubicBezTo>
                      <a:pt x="402273" y="1300003"/>
                      <a:pt x="410652" y="1302608"/>
                      <a:pt x="420510" y="1304298"/>
                    </a:cubicBezTo>
                    <a:cubicBezTo>
                      <a:pt x="459376" y="1311057"/>
                      <a:pt x="498032" y="1318591"/>
                      <a:pt x="536898" y="1325562"/>
                    </a:cubicBezTo>
                    <a:cubicBezTo>
                      <a:pt x="675326" y="1350417"/>
                      <a:pt x="814176" y="1373511"/>
                      <a:pt x="954293" y="1385692"/>
                    </a:cubicBezTo>
                    <a:cubicBezTo>
                      <a:pt x="1065824" y="1395339"/>
                      <a:pt x="1177706" y="1403084"/>
                      <a:pt x="1289800" y="1403647"/>
                    </a:cubicBezTo>
                    <a:cubicBezTo>
                      <a:pt x="1314514" y="1403788"/>
                      <a:pt x="1318457" y="1403858"/>
                      <a:pt x="1321978" y="1387945"/>
                    </a:cubicBezTo>
                    <a:lnTo>
                      <a:pt x="1324090" y="1388157"/>
                    </a:lnTo>
                    <a:lnTo>
                      <a:pt x="1377180" y="797622"/>
                    </a:lnTo>
                    <a:lnTo>
                      <a:pt x="1556375" y="757629"/>
                    </a:lnTo>
                    <a:cubicBezTo>
                      <a:pt x="1557009" y="758122"/>
                      <a:pt x="1557713" y="758685"/>
                      <a:pt x="1558558" y="759108"/>
                    </a:cubicBezTo>
                    <a:cubicBezTo>
                      <a:pt x="1564683" y="762769"/>
                      <a:pt x="1571091" y="761431"/>
                      <a:pt x="1577569" y="760375"/>
                    </a:cubicBezTo>
                    <a:cubicBezTo>
                      <a:pt x="1605874" y="755587"/>
                      <a:pt x="1634249" y="751222"/>
                      <a:pt x="1662484" y="746152"/>
                    </a:cubicBezTo>
                    <a:cubicBezTo>
                      <a:pt x="1671567" y="744533"/>
                      <a:pt x="1679312" y="744462"/>
                      <a:pt x="1683959" y="754038"/>
                    </a:cubicBezTo>
                    <a:cubicBezTo>
                      <a:pt x="1712757" y="753264"/>
                      <a:pt x="1719235" y="748757"/>
                      <a:pt x="1717756" y="73108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7E0D506-3138-E6DE-94F4-8A55D308F46F}"/>
                  </a:ext>
                </a:extLst>
              </p:cNvPr>
              <p:cNvSpPr/>
              <p:nvPr/>
            </p:nvSpPr>
            <p:spPr>
              <a:xfrm>
                <a:off x="5184187" y="2728768"/>
                <a:ext cx="1718588" cy="1033343"/>
              </a:xfrm>
              <a:custGeom>
                <a:avLst/>
                <a:gdLst>
                  <a:gd name="connsiteX0" fmla="*/ 185315 w 1718588"/>
                  <a:gd name="connsiteY0" fmla="*/ 1031233 h 1033343"/>
                  <a:gd name="connsiteX1" fmla="*/ 164966 w 1718588"/>
                  <a:gd name="connsiteY1" fmla="*/ 1026022 h 1033343"/>
                  <a:gd name="connsiteX2" fmla="*/ 100963 w 1718588"/>
                  <a:gd name="connsiteY2" fmla="*/ 982227 h 1033343"/>
                  <a:gd name="connsiteX3" fmla="*/ 8865 w 1718588"/>
                  <a:gd name="connsiteY3" fmla="*/ 827887 h 1033343"/>
                  <a:gd name="connsiteX4" fmla="*/ 5134 w 1718588"/>
                  <a:gd name="connsiteY4" fmla="*/ 794582 h 1033343"/>
                  <a:gd name="connsiteX5" fmla="*/ 64 w 1718588"/>
                  <a:gd name="connsiteY5" fmla="*/ 726214 h 1033343"/>
                  <a:gd name="connsiteX6" fmla="*/ 123917 w 1718588"/>
                  <a:gd name="connsiteY6" fmla="*/ 291850 h 1033343"/>
                  <a:gd name="connsiteX7" fmla="*/ 233194 w 1718588"/>
                  <a:gd name="connsiteY7" fmla="*/ 175672 h 1033343"/>
                  <a:gd name="connsiteX8" fmla="*/ 407390 w 1718588"/>
                  <a:gd name="connsiteY8" fmla="*/ 2110 h 1033343"/>
                  <a:gd name="connsiteX9" fmla="*/ 437596 w 1718588"/>
                  <a:gd name="connsiteY9" fmla="*/ 6476 h 1033343"/>
                  <a:gd name="connsiteX10" fmla="*/ 652631 w 1718588"/>
                  <a:gd name="connsiteY10" fmla="*/ 73225 h 1033343"/>
                  <a:gd name="connsiteX11" fmla="*/ 956453 w 1718588"/>
                  <a:gd name="connsiteY11" fmla="*/ 119837 h 1033343"/>
                  <a:gd name="connsiteX12" fmla="*/ 1082699 w 1718588"/>
                  <a:gd name="connsiteY12" fmla="*/ 122794 h 1033343"/>
                  <a:gd name="connsiteX13" fmla="*/ 1393281 w 1718588"/>
                  <a:gd name="connsiteY13" fmla="*/ 83223 h 1033343"/>
                  <a:gd name="connsiteX14" fmla="*/ 1445244 w 1718588"/>
                  <a:gd name="connsiteY14" fmla="*/ 64424 h 1033343"/>
                  <a:gd name="connsiteX15" fmla="*/ 1463762 w 1718588"/>
                  <a:gd name="connsiteY15" fmla="*/ 61818 h 1033343"/>
                  <a:gd name="connsiteX16" fmla="*/ 1528117 w 1718588"/>
                  <a:gd name="connsiteY16" fmla="*/ 184967 h 1033343"/>
                  <a:gd name="connsiteX17" fmla="*/ 1640493 w 1718588"/>
                  <a:gd name="connsiteY17" fmla="*/ 356205 h 1033343"/>
                  <a:gd name="connsiteX18" fmla="*/ 1717099 w 1718588"/>
                  <a:gd name="connsiteY18" fmla="*/ 597644 h 1033343"/>
                  <a:gd name="connsiteX19" fmla="*/ 1704918 w 1718588"/>
                  <a:gd name="connsiteY19" fmla="*/ 798033 h 1033343"/>
                  <a:gd name="connsiteX20" fmla="*/ 1705341 w 1718588"/>
                  <a:gd name="connsiteY20" fmla="*/ 813100 h 1033343"/>
                  <a:gd name="connsiteX21" fmla="*/ 1693371 w 1718588"/>
                  <a:gd name="connsiteY21" fmla="*/ 848446 h 1033343"/>
                  <a:gd name="connsiteX22" fmla="*/ 1683373 w 1718588"/>
                  <a:gd name="connsiteY22" fmla="*/ 869077 h 1033343"/>
                  <a:gd name="connsiteX23" fmla="*/ 1553183 w 1718588"/>
                  <a:gd name="connsiteY23" fmla="*/ 707695 h 1033343"/>
                  <a:gd name="connsiteX24" fmla="*/ 1155574 w 1718588"/>
                  <a:gd name="connsiteY24" fmla="*/ 629399 h 1033343"/>
                  <a:gd name="connsiteX25" fmla="*/ 980463 w 1718588"/>
                  <a:gd name="connsiteY25" fmla="*/ 675940 h 1033343"/>
                  <a:gd name="connsiteX26" fmla="*/ 942723 w 1718588"/>
                  <a:gd name="connsiteY26" fmla="*/ 692839 h 1033343"/>
                  <a:gd name="connsiteX27" fmla="*/ 879494 w 1718588"/>
                  <a:gd name="connsiteY27" fmla="*/ 681362 h 1033343"/>
                  <a:gd name="connsiteX28" fmla="*/ 653616 w 1718588"/>
                  <a:gd name="connsiteY28" fmla="*/ 553919 h 1033343"/>
                  <a:gd name="connsiteX29" fmla="*/ 516034 w 1718588"/>
                  <a:gd name="connsiteY29" fmla="*/ 547229 h 1033343"/>
                  <a:gd name="connsiteX30" fmla="*/ 193271 w 1718588"/>
                  <a:gd name="connsiteY30" fmla="*/ 668406 h 1033343"/>
                  <a:gd name="connsiteX31" fmla="*/ 107018 w 1718588"/>
                  <a:gd name="connsiteY31" fmla="*/ 761630 h 1033343"/>
                  <a:gd name="connsiteX32" fmla="*/ 117368 w 1718588"/>
                  <a:gd name="connsiteY32" fmla="*/ 942585 h 1033343"/>
                  <a:gd name="connsiteX33" fmla="*/ 185315 w 1718588"/>
                  <a:gd name="connsiteY33" fmla="*/ 1031233 h 103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718588" h="1033343">
                    <a:moveTo>
                      <a:pt x="185315" y="1031233"/>
                    </a:moveTo>
                    <a:cubicBezTo>
                      <a:pt x="176373" y="1037851"/>
                      <a:pt x="172007" y="1026867"/>
                      <a:pt x="164966" y="1026022"/>
                    </a:cubicBezTo>
                    <a:cubicBezTo>
                      <a:pt x="137647" y="1020319"/>
                      <a:pt x="119762" y="999900"/>
                      <a:pt x="100963" y="982227"/>
                    </a:cubicBezTo>
                    <a:cubicBezTo>
                      <a:pt x="55689" y="939769"/>
                      <a:pt x="27172" y="886679"/>
                      <a:pt x="8865" y="827887"/>
                    </a:cubicBezTo>
                    <a:cubicBezTo>
                      <a:pt x="5486" y="817114"/>
                      <a:pt x="5345" y="805848"/>
                      <a:pt x="5134" y="794582"/>
                    </a:cubicBezTo>
                    <a:cubicBezTo>
                      <a:pt x="6190" y="771558"/>
                      <a:pt x="346" y="748956"/>
                      <a:pt x="64" y="726214"/>
                    </a:cubicBezTo>
                    <a:cubicBezTo>
                      <a:pt x="-1696" y="569198"/>
                      <a:pt x="32594" y="422039"/>
                      <a:pt x="123917" y="291850"/>
                    </a:cubicBezTo>
                    <a:cubicBezTo>
                      <a:pt x="154545" y="248125"/>
                      <a:pt x="195665" y="213412"/>
                      <a:pt x="233194" y="175672"/>
                    </a:cubicBezTo>
                    <a:cubicBezTo>
                      <a:pt x="291001" y="117513"/>
                      <a:pt x="357680" y="68296"/>
                      <a:pt x="407390" y="2110"/>
                    </a:cubicBezTo>
                    <a:cubicBezTo>
                      <a:pt x="418445" y="-3312"/>
                      <a:pt x="428091" y="3025"/>
                      <a:pt x="437596" y="6476"/>
                    </a:cubicBezTo>
                    <a:cubicBezTo>
                      <a:pt x="508289" y="31894"/>
                      <a:pt x="580178" y="53369"/>
                      <a:pt x="652631" y="73225"/>
                    </a:cubicBezTo>
                    <a:cubicBezTo>
                      <a:pt x="752121" y="100474"/>
                      <a:pt x="853512" y="114486"/>
                      <a:pt x="956453" y="119837"/>
                    </a:cubicBezTo>
                    <a:cubicBezTo>
                      <a:pt x="998558" y="122019"/>
                      <a:pt x="1040664" y="124977"/>
                      <a:pt x="1082699" y="122794"/>
                    </a:cubicBezTo>
                    <a:cubicBezTo>
                      <a:pt x="1187118" y="117302"/>
                      <a:pt x="1291889" y="113359"/>
                      <a:pt x="1393281" y="83223"/>
                    </a:cubicBezTo>
                    <a:cubicBezTo>
                      <a:pt x="1410954" y="77942"/>
                      <a:pt x="1428627" y="72803"/>
                      <a:pt x="1445244" y="64424"/>
                    </a:cubicBezTo>
                    <a:cubicBezTo>
                      <a:pt x="1451017" y="61537"/>
                      <a:pt x="1456862" y="57594"/>
                      <a:pt x="1463762" y="61818"/>
                    </a:cubicBezTo>
                    <a:cubicBezTo>
                      <a:pt x="1485167" y="102868"/>
                      <a:pt x="1501291" y="146452"/>
                      <a:pt x="1528117" y="184967"/>
                    </a:cubicBezTo>
                    <a:cubicBezTo>
                      <a:pt x="1567125" y="240943"/>
                      <a:pt x="1604794" y="298046"/>
                      <a:pt x="1640493" y="356205"/>
                    </a:cubicBezTo>
                    <a:cubicBezTo>
                      <a:pt x="1685837" y="429996"/>
                      <a:pt x="1711326" y="510334"/>
                      <a:pt x="1717099" y="597644"/>
                    </a:cubicBezTo>
                    <a:cubicBezTo>
                      <a:pt x="1721606" y="665308"/>
                      <a:pt x="1715410" y="731635"/>
                      <a:pt x="1704918" y="798033"/>
                    </a:cubicBezTo>
                    <a:cubicBezTo>
                      <a:pt x="1704144" y="802891"/>
                      <a:pt x="1700975" y="808171"/>
                      <a:pt x="1705341" y="813100"/>
                    </a:cubicBezTo>
                    <a:cubicBezTo>
                      <a:pt x="1693512" y="822183"/>
                      <a:pt x="1699849" y="837462"/>
                      <a:pt x="1693371" y="848446"/>
                    </a:cubicBezTo>
                    <a:cubicBezTo>
                      <a:pt x="1689498" y="854995"/>
                      <a:pt x="1686682" y="862177"/>
                      <a:pt x="1683373" y="869077"/>
                    </a:cubicBezTo>
                    <a:cubicBezTo>
                      <a:pt x="1676120" y="786133"/>
                      <a:pt x="1617891" y="743675"/>
                      <a:pt x="1553183" y="707695"/>
                    </a:cubicBezTo>
                    <a:cubicBezTo>
                      <a:pt x="1429261" y="638904"/>
                      <a:pt x="1294706" y="625245"/>
                      <a:pt x="1155574" y="629399"/>
                    </a:cubicBezTo>
                    <a:cubicBezTo>
                      <a:pt x="1092275" y="631300"/>
                      <a:pt x="1035876" y="649184"/>
                      <a:pt x="980463" y="675940"/>
                    </a:cubicBezTo>
                    <a:cubicBezTo>
                      <a:pt x="968070" y="681925"/>
                      <a:pt x="953847" y="685094"/>
                      <a:pt x="942723" y="692839"/>
                    </a:cubicBezTo>
                    <a:cubicBezTo>
                      <a:pt x="916811" y="710864"/>
                      <a:pt x="900054" y="700725"/>
                      <a:pt x="879494" y="681362"/>
                    </a:cubicBezTo>
                    <a:cubicBezTo>
                      <a:pt x="814998" y="620457"/>
                      <a:pt x="741066" y="574971"/>
                      <a:pt x="653616" y="553919"/>
                    </a:cubicBezTo>
                    <a:cubicBezTo>
                      <a:pt x="608131" y="542935"/>
                      <a:pt x="561942" y="543075"/>
                      <a:pt x="516034" y="547229"/>
                    </a:cubicBezTo>
                    <a:cubicBezTo>
                      <a:pt x="397533" y="557862"/>
                      <a:pt x="290720" y="601446"/>
                      <a:pt x="193271" y="668406"/>
                    </a:cubicBezTo>
                    <a:cubicBezTo>
                      <a:pt x="157784" y="692768"/>
                      <a:pt x="127367" y="722834"/>
                      <a:pt x="107018" y="761630"/>
                    </a:cubicBezTo>
                    <a:cubicBezTo>
                      <a:pt x="74347" y="823944"/>
                      <a:pt x="86388" y="883722"/>
                      <a:pt x="117368" y="942585"/>
                    </a:cubicBezTo>
                    <a:cubicBezTo>
                      <a:pt x="134971" y="975819"/>
                      <a:pt x="160178" y="1003491"/>
                      <a:pt x="185315" y="10312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2C078E0-4B78-9A16-F05B-E97A6CA84A0C}"/>
                  </a:ext>
                </a:extLst>
              </p:cNvPr>
              <p:cNvSpPr/>
              <p:nvPr/>
            </p:nvSpPr>
            <p:spPr>
              <a:xfrm>
                <a:off x="5708938" y="5094486"/>
                <a:ext cx="639725" cy="1764233"/>
              </a:xfrm>
              <a:custGeom>
                <a:avLst/>
                <a:gdLst>
                  <a:gd name="connsiteX0" fmla="*/ 336647 w 639725"/>
                  <a:gd name="connsiteY0" fmla="*/ 1601287 h 1764233"/>
                  <a:gd name="connsiteX1" fmla="*/ 373401 w 639725"/>
                  <a:gd name="connsiteY1" fmla="*/ 1673740 h 1764233"/>
                  <a:gd name="connsiteX2" fmla="*/ 377908 w 639725"/>
                  <a:gd name="connsiteY2" fmla="*/ 1682471 h 1764233"/>
                  <a:gd name="connsiteX3" fmla="*/ 330099 w 639725"/>
                  <a:gd name="connsiteY3" fmla="*/ 1763654 h 1764233"/>
                  <a:gd name="connsiteX4" fmla="*/ 137173 w 639725"/>
                  <a:gd name="connsiteY4" fmla="*/ 1732110 h 1764233"/>
                  <a:gd name="connsiteX5" fmla="*/ 929 w 639725"/>
                  <a:gd name="connsiteY5" fmla="*/ 1530454 h 1764233"/>
                  <a:gd name="connsiteX6" fmla="*/ 54582 w 639725"/>
                  <a:gd name="connsiteY6" fmla="*/ 1254444 h 1764233"/>
                  <a:gd name="connsiteX7" fmla="*/ 55286 w 639725"/>
                  <a:gd name="connsiteY7" fmla="*/ 1122495 h 1764233"/>
                  <a:gd name="connsiteX8" fmla="*/ 45147 w 639725"/>
                  <a:gd name="connsiteY8" fmla="*/ 1095246 h 1764233"/>
                  <a:gd name="connsiteX9" fmla="*/ 61975 w 639725"/>
                  <a:gd name="connsiteY9" fmla="*/ 943863 h 1764233"/>
                  <a:gd name="connsiteX10" fmla="*/ 110488 w 639725"/>
                  <a:gd name="connsiteY10" fmla="*/ 867115 h 1764233"/>
                  <a:gd name="connsiteX11" fmla="*/ 154142 w 639725"/>
                  <a:gd name="connsiteY11" fmla="*/ 646941 h 1764233"/>
                  <a:gd name="connsiteX12" fmla="*/ 96335 w 639725"/>
                  <a:gd name="connsiteY12" fmla="*/ 311082 h 1764233"/>
                  <a:gd name="connsiteX13" fmla="*/ 45217 w 639725"/>
                  <a:gd name="connsiteY13" fmla="*/ 18807 h 1764233"/>
                  <a:gd name="connsiteX14" fmla="*/ 59299 w 639725"/>
                  <a:gd name="connsiteY14" fmla="*/ 7 h 1764233"/>
                  <a:gd name="connsiteX15" fmla="*/ 237298 w 639725"/>
                  <a:gd name="connsiteY15" fmla="*/ 78 h 1764233"/>
                  <a:gd name="connsiteX16" fmla="*/ 270391 w 639725"/>
                  <a:gd name="connsiteY16" fmla="*/ 25144 h 1764233"/>
                  <a:gd name="connsiteX17" fmla="*/ 282501 w 639725"/>
                  <a:gd name="connsiteY17" fmla="*/ 37114 h 1764233"/>
                  <a:gd name="connsiteX18" fmla="*/ 625120 w 639725"/>
                  <a:gd name="connsiteY18" fmla="*/ 115129 h 1764233"/>
                  <a:gd name="connsiteX19" fmla="*/ 637653 w 639725"/>
                  <a:gd name="connsiteY19" fmla="*/ 135900 h 1764233"/>
                  <a:gd name="connsiteX20" fmla="*/ 451416 w 639725"/>
                  <a:gd name="connsiteY20" fmla="*/ 773047 h 1764233"/>
                  <a:gd name="connsiteX21" fmla="*/ 452895 w 639725"/>
                  <a:gd name="connsiteY21" fmla="*/ 795648 h 1764233"/>
                  <a:gd name="connsiteX22" fmla="*/ 522813 w 639725"/>
                  <a:gd name="connsiteY22" fmla="*/ 1042719 h 1764233"/>
                  <a:gd name="connsiteX23" fmla="*/ 535064 w 639725"/>
                  <a:gd name="connsiteY23" fmla="*/ 1211494 h 1764233"/>
                  <a:gd name="connsiteX24" fmla="*/ 558018 w 639725"/>
                  <a:gd name="connsiteY24" fmla="*/ 1471098 h 1764233"/>
                  <a:gd name="connsiteX25" fmla="*/ 560905 w 639725"/>
                  <a:gd name="connsiteY25" fmla="*/ 1555731 h 1764233"/>
                  <a:gd name="connsiteX26" fmla="*/ 500070 w 639725"/>
                  <a:gd name="connsiteY26" fmla="*/ 1610159 h 1764233"/>
                  <a:gd name="connsiteX27" fmla="*/ 369810 w 639725"/>
                  <a:gd name="connsiteY27" fmla="*/ 1603611 h 1764233"/>
                  <a:gd name="connsiteX28" fmla="*/ 336647 w 639725"/>
                  <a:gd name="connsiteY28" fmla="*/ 1601287 h 17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39725" h="1764233">
                    <a:moveTo>
                      <a:pt x="336647" y="1601287"/>
                    </a:moveTo>
                    <a:cubicBezTo>
                      <a:pt x="349814" y="1627269"/>
                      <a:pt x="361572" y="1650504"/>
                      <a:pt x="373401" y="1673740"/>
                    </a:cubicBezTo>
                    <a:cubicBezTo>
                      <a:pt x="374880" y="1676697"/>
                      <a:pt x="376429" y="1679584"/>
                      <a:pt x="377908" y="1682471"/>
                    </a:cubicBezTo>
                    <a:cubicBezTo>
                      <a:pt x="402692" y="1732885"/>
                      <a:pt x="386005" y="1761119"/>
                      <a:pt x="330099" y="1763654"/>
                    </a:cubicBezTo>
                    <a:cubicBezTo>
                      <a:pt x="263561" y="1766753"/>
                      <a:pt x="198853" y="1757599"/>
                      <a:pt x="137173" y="1732110"/>
                    </a:cubicBezTo>
                    <a:cubicBezTo>
                      <a:pt x="47611" y="1695075"/>
                      <a:pt x="7266" y="1624241"/>
                      <a:pt x="929" y="1530454"/>
                    </a:cubicBezTo>
                    <a:cubicBezTo>
                      <a:pt x="-5619" y="1433640"/>
                      <a:pt x="23531" y="1343796"/>
                      <a:pt x="54582" y="1254444"/>
                    </a:cubicBezTo>
                    <a:cubicBezTo>
                      <a:pt x="70002" y="1210086"/>
                      <a:pt x="73029" y="1166572"/>
                      <a:pt x="55286" y="1122495"/>
                    </a:cubicBezTo>
                    <a:cubicBezTo>
                      <a:pt x="51695" y="1113482"/>
                      <a:pt x="49019" y="1104117"/>
                      <a:pt x="45147" y="1095246"/>
                    </a:cubicBezTo>
                    <a:cubicBezTo>
                      <a:pt x="21630" y="1041523"/>
                      <a:pt x="31980" y="991601"/>
                      <a:pt x="61975" y="943863"/>
                    </a:cubicBezTo>
                    <a:cubicBezTo>
                      <a:pt x="78099" y="918233"/>
                      <a:pt x="93237" y="891900"/>
                      <a:pt x="110488" y="867115"/>
                    </a:cubicBezTo>
                    <a:cubicBezTo>
                      <a:pt x="157311" y="799943"/>
                      <a:pt x="168295" y="726294"/>
                      <a:pt x="154142" y="646941"/>
                    </a:cubicBezTo>
                    <a:cubicBezTo>
                      <a:pt x="134216" y="535129"/>
                      <a:pt x="115698" y="423035"/>
                      <a:pt x="96335" y="311082"/>
                    </a:cubicBezTo>
                    <a:cubicBezTo>
                      <a:pt x="79507" y="213634"/>
                      <a:pt x="62327" y="116256"/>
                      <a:pt x="45217" y="18807"/>
                    </a:cubicBezTo>
                    <a:cubicBezTo>
                      <a:pt x="43246" y="7471"/>
                      <a:pt x="42682" y="-274"/>
                      <a:pt x="59299" y="7"/>
                    </a:cubicBezTo>
                    <a:cubicBezTo>
                      <a:pt x="118655" y="993"/>
                      <a:pt x="178012" y="219"/>
                      <a:pt x="237298" y="78"/>
                    </a:cubicBezTo>
                    <a:cubicBezTo>
                      <a:pt x="254689" y="78"/>
                      <a:pt x="270743" y="1486"/>
                      <a:pt x="270391" y="25144"/>
                    </a:cubicBezTo>
                    <a:cubicBezTo>
                      <a:pt x="270250" y="32960"/>
                      <a:pt x="274545" y="35283"/>
                      <a:pt x="282501" y="37114"/>
                    </a:cubicBezTo>
                    <a:cubicBezTo>
                      <a:pt x="396778" y="62884"/>
                      <a:pt x="510843" y="89641"/>
                      <a:pt x="625120" y="115129"/>
                    </a:cubicBezTo>
                    <a:cubicBezTo>
                      <a:pt x="639554" y="118368"/>
                      <a:pt x="642300" y="121748"/>
                      <a:pt x="637653" y="135900"/>
                    </a:cubicBezTo>
                    <a:cubicBezTo>
                      <a:pt x="569073" y="346358"/>
                      <a:pt x="504084" y="557872"/>
                      <a:pt x="451416" y="773047"/>
                    </a:cubicBezTo>
                    <a:cubicBezTo>
                      <a:pt x="449375" y="781284"/>
                      <a:pt x="449515" y="788044"/>
                      <a:pt x="452895" y="795648"/>
                    </a:cubicBezTo>
                    <a:cubicBezTo>
                      <a:pt x="487608" y="874790"/>
                      <a:pt x="512322" y="956959"/>
                      <a:pt x="522813" y="1042719"/>
                    </a:cubicBezTo>
                    <a:cubicBezTo>
                      <a:pt x="529713" y="1098696"/>
                      <a:pt x="534571" y="1155165"/>
                      <a:pt x="535064" y="1211494"/>
                    </a:cubicBezTo>
                    <a:cubicBezTo>
                      <a:pt x="535909" y="1298803"/>
                      <a:pt x="545837" y="1384915"/>
                      <a:pt x="558018" y="1471098"/>
                    </a:cubicBezTo>
                    <a:cubicBezTo>
                      <a:pt x="561961" y="1499051"/>
                      <a:pt x="565411" y="1527215"/>
                      <a:pt x="560905" y="1555731"/>
                    </a:cubicBezTo>
                    <a:cubicBezTo>
                      <a:pt x="555272" y="1591500"/>
                      <a:pt x="536754" y="1609032"/>
                      <a:pt x="500070" y="1610159"/>
                    </a:cubicBezTo>
                    <a:cubicBezTo>
                      <a:pt x="456486" y="1611567"/>
                      <a:pt x="413254" y="1605512"/>
                      <a:pt x="369810" y="1603611"/>
                    </a:cubicBezTo>
                    <a:cubicBezTo>
                      <a:pt x="360023" y="1603118"/>
                      <a:pt x="350236" y="1602203"/>
                      <a:pt x="336647" y="1601287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6BEC7B7-D0F3-60DF-AF8B-D089DF509791}"/>
                  </a:ext>
                </a:extLst>
              </p:cNvPr>
              <p:cNvSpPr/>
              <p:nvPr/>
            </p:nvSpPr>
            <p:spPr>
              <a:xfrm>
                <a:off x="5617307" y="-8"/>
                <a:ext cx="1026177" cy="1536916"/>
              </a:xfrm>
              <a:custGeom>
                <a:avLst/>
                <a:gdLst>
                  <a:gd name="connsiteX0" fmla="*/ 33556 w 1026177"/>
                  <a:gd name="connsiteY0" fmla="*/ 1265429 h 1536916"/>
                  <a:gd name="connsiteX1" fmla="*/ 45807 w 1026177"/>
                  <a:gd name="connsiteY1" fmla="*/ 1241349 h 1536916"/>
                  <a:gd name="connsiteX2" fmla="*/ 30317 w 1026177"/>
                  <a:gd name="connsiteY2" fmla="*/ 1030680 h 1536916"/>
                  <a:gd name="connsiteX3" fmla="*/ 26726 w 1026177"/>
                  <a:gd name="connsiteY3" fmla="*/ 955693 h 1536916"/>
                  <a:gd name="connsiteX4" fmla="*/ 21727 w 1026177"/>
                  <a:gd name="connsiteY4" fmla="*/ 847190 h 1536916"/>
                  <a:gd name="connsiteX5" fmla="*/ 18206 w 1026177"/>
                  <a:gd name="connsiteY5" fmla="*/ 631663 h 1536916"/>
                  <a:gd name="connsiteX6" fmla="*/ 69606 w 1026177"/>
                  <a:gd name="connsiteY6" fmla="*/ 346218 h 1536916"/>
                  <a:gd name="connsiteX7" fmla="*/ 345968 w 1026177"/>
                  <a:gd name="connsiteY7" fmla="*/ 32890 h 1536916"/>
                  <a:gd name="connsiteX8" fmla="*/ 634159 w 1026177"/>
                  <a:gd name="connsiteY8" fmla="*/ 44649 h 1536916"/>
                  <a:gd name="connsiteX9" fmla="*/ 891862 w 1026177"/>
                  <a:gd name="connsiteY9" fmla="*/ 387831 h 1536916"/>
                  <a:gd name="connsiteX10" fmla="*/ 938756 w 1026177"/>
                  <a:gd name="connsiteY10" fmla="*/ 631240 h 1536916"/>
                  <a:gd name="connsiteX11" fmla="*/ 951571 w 1026177"/>
                  <a:gd name="connsiteY11" fmla="*/ 802690 h 1536916"/>
                  <a:gd name="connsiteX12" fmla="*/ 1002055 w 1026177"/>
                  <a:gd name="connsiteY12" fmla="*/ 1191146 h 1536916"/>
                  <a:gd name="connsiteX13" fmla="*/ 1007266 w 1026177"/>
                  <a:gd name="connsiteY13" fmla="*/ 1226211 h 1536916"/>
                  <a:gd name="connsiteX14" fmla="*/ 1001773 w 1026177"/>
                  <a:gd name="connsiteY14" fmla="*/ 1260923 h 1536916"/>
                  <a:gd name="connsiteX15" fmla="*/ 1001633 w 1026177"/>
                  <a:gd name="connsiteY15" fmla="*/ 1408363 h 1536916"/>
                  <a:gd name="connsiteX16" fmla="*/ 1009941 w 1026177"/>
                  <a:gd name="connsiteY16" fmla="*/ 1454552 h 1536916"/>
                  <a:gd name="connsiteX17" fmla="*/ 1026136 w 1026177"/>
                  <a:gd name="connsiteY17" fmla="*/ 1470536 h 1536916"/>
                  <a:gd name="connsiteX18" fmla="*/ 1007477 w 1026177"/>
                  <a:gd name="connsiteY18" fmla="*/ 1484055 h 1536916"/>
                  <a:gd name="connsiteX19" fmla="*/ 827437 w 1026177"/>
                  <a:gd name="connsiteY19" fmla="*/ 1517711 h 1536916"/>
                  <a:gd name="connsiteX20" fmla="*/ 730552 w 1026177"/>
                  <a:gd name="connsiteY20" fmla="*/ 1535243 h 1536916"/>
                  <a:gd name="connsiteX21" fmla="*/ 702106 w 1026177"/>
                  <a:gd name="connsiteY21" fmla="*/ 1532356 h 1536916"/>
                  <a:gd name="connsiteX22" fmla="*/ 695769 w 1026177"/>
                  <a:gd name="connsiteY22" fmla="*/ 1491800 h 1536916"/>
                  <a:gd name="connsiteX23" fmla="*/ 695980 w 1026177"/>
                  <a:gd name="connsiteY23" fmla="*/ 1298804 h 1536916"/>
                  <a:gd name="connsiteX24" fmla="*/ 704852 w 1026177"/>
                  <a:gd name="connsiteY24" fmla="*/ 1183119 h 1536916"/>
                  <a:gd name="connsiteX25" fmla="*/ 709358 w 1026177"/>
                  <a:gd name="connsiteY25" fmla="*/ 1149885 h 1536916"/>
                  <a:gd name="connsiteX26" fmla="*/ 731044 w 1026177"/>
                  <a:gd name="connsiteY26" fmla="*/ 1080953 h 1536916"/>
                  <a:gd name="connsiteX27" fmla="*/ 773432 w 1026177"/>
                  <a:gd name="connsiteY27" fmla="*/ 992025 h 1536916"/>
                  <a:gd name="connsiteX28" fmla="*/ 822508 w 1026177"/>
                  <a:gd name="connsiteY28" fmla="*/ 856343 h 1536916"/>
                  <a:gd name="connsiteX29" fmla="*/ 819480 w 1026177"/>
                  <a:gd name="connsiteY29" fmla="*/ 679965 h 1536916"/>
                  <a:gd name="connsiteX30" fmla="*/ 796033 w 1026177"/>
                  <a:gd name="connsiteY30" fmla="*/ 665953 h 1536916"/>
                  <a:gd name="connsiteX31" fmla="*/ 697599 w 1026177"/>
                  <a:gd name="connsiteY31" fmla="*/ 667079 h 1536916"/>
                  <a:gd name="connsiteX32" fmla="*/ 492634 w 1026177"/>
                  <a:gd name="connsiteY32" fmla="*/ 581108 h 1536916"/>
                  <a:gd name="connsiteX33" fmla="*/ 397579 w 1026177"/>
                  <a:gd name="connsiteY33" fmla="*/ 470422 h 1536916"/>
                  <a:gd name="connsiteX34" fmla="*/ 384272 w 1026177"/>
                  <a:gd name="connsiteY34" fmla="*/ 453242 h 1536916"/>
                  <a:gd name="connsiteX35" fmla="*/ 371598 w 1026177"/>
                  <a:gd name="connsiteY35" fmla="*/ 485913 h 1536916"/>
                  <a:gd name="connsiteX36" fmla="*/ 306890 w 1026177"/>
                  <a:gd name="connsiteY36" fmla="*/ 777202 h 1536916"/>
                  <a:gd name="connsiteX37" fmla="*/ 341955 w 1026177"/>
                  <a:gd name="connsiteY37" fmla="*/ 965973 h 1536916"/>
                  <a:gd name="connsiteX38" fmla="*/ 401381 w 1026177"/>
                  <a:gd name="connsiteY38" fmla="*/ 1117778 h 1536916"/>
                  <a:gd name="connsiteX39" fmla="*/ 399832 w 1026177"/>
                  <a:gd name="connsiteY39" fmla="*/ 1144886 h 1536916"/>
                  <a:gd name="connsiteX40" fmla="*/ 385187 w 1026177"/>
                  <a:gd name="connsiteY40" fmla="*/ 1146928 h 1536916"/>
                  <a:gd name="connsiteX41" fmla="*/ 335900 w 1026177"/>
                  <a:gd name="connsiteY41" fmla="*/ 1146647 h 1536916"/>
                  <a:gd name="connsiteX42" fmla="*/ 296892 w 1026177"/>
                  <a:gd name="connsiteY42" fmla="*/ 1187696 h 1536916"/>
                  <a:gd name="connsiteX43" fmla="*/ 289147 w 1026177"/>
                  <a:gd name="connsiteY43" fmla="*/ 1224380 h 1536916"/>
                  <a:gd name="connsiteX44" fmla="*/ 299145 w 1026177"/>
                  <a:gd name="connsiteY44" fmla="*/ 1429205 h 1536916"/>
                  <a:gd name="connsiteX45" fmla="*/ 314213 w 1026177"/>
                  <a:gd name="connsiteY45" fmla="*/ 1504755 h 1536916"/>
                  <a:gd name="connsiteX46" fmla="*/ 306679 w 1026177"/>
                  <a:gd name="connsiteY46" fmla="*/ 1522640 h 1536916"/>
                  <a:gd name="connsiteX47" fmla="*/ 285345 w 1026177"/>
                  <a:gd name="connsiteY47" fmla="*/ 1522569 h 1536916"/>
                  <a:gd name="connsiteX48" fmla="*/ 27078 w 1026177"/>
                  <a:gd name="connsiteY48" fmla="*/ 1477154 h 1536916"/>
                  <a:gd name="connsiteX49" fmla="*/ 533 w 1026177"/>
                  <a:gd name="connsiteY49" fmla="*/ 1466452 h 1536916"/>
                  <a:gd name="connsiteX50" fmla="*/ 12362 w 1026177"/>
                  <a:gd name="connsiteY50" fmla="*/ 1429697 h 1536916"/>
                  <a:gd name="connsiteX51" fmla="*/ 38978 w 1026177"/>
                  <a:gd name="connsiteY51" fmla="*/ 1284159 h 1536916"/>
                  <a:gd name="connsiteX52" fmla="*/ 33556 w 1026177"/>
                  <a:gd name="connsiteY52" fmla="*/ 1265429 h 15369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26177" h="1536916">
                    <a:moveTo>
                      <a:pt x="33556" y="1265429"/>
                    </a:moveTo>
                    <a:cubicBezTo>
                      <a:pt x="43273" y="1260219"/>
                      <a:pt x="46723" y="1252615"/>
                      <a:pt x="45807" y="1241349"/>
                    </a:cubicBezTo>
                    <a:cubicBezTo>
                      <a:pt x="40315" y="1171149"/>
                      <a:pt x="35387" y="1100880"/>
                      <a:pt x="30317" y="1030680"/>
                    </a:cubicBezTo>
                    <a:cubicBezTo>
                      <a:pt x="28486" y="1005755"/>
                      <a:pt x="29402" y="980759"/>
                      <a:pt x="26726" y="955693"/>
                    </a:cubicBezTo>
                    <a:cubicBezTo>
                      <a:pt x="22924" y="919783"/>
                      <a:pt x="23417" y="883381"/>
                      <a:pt x="21727" y="847190"/>
                    </a:cubicBezTo>
                    <a:cubicBezTo>
                      <a:pt x="18418" y="775371"/>
                      <a:pt x="16376" y="703482"/>
                      <a:pt x="18206" y="631663"/>
                    </a:cubicBezTo>
                    <a:cubicBezTo>
                      <a:pt x="20741" y="534003"/>
                      <a:pt x="30740" y="436977"/>
                      <a:pt x="69606" y="346218"/>
                    </a:cubicBezTo>
                    <a:cubicBezTo>
                      <a:pt x="127202" y="211945"/>
                      <a:pt x="212188" y="100203"/>
                      <a:pt x="345968" y="32890"/>
                    </a:cubicBezTo>
                    <a:cubicBezTo>
                      <a:pt x="443769" y="-16397"/>
                      <a:pt x="540231" y="-8511"/>
                      <a:pt x="634159" y="44649"/>
                    </a:cubicBezTo>
                    <a:cubicBezTo>
                      <a:pt x="769911" y="121467"/>
                      <a:pt x="847433" y="242433"/>
                      <a:pt x="891862" y="387831"/>
                    </a:cubicBezTo>
                    <a:cubicBezTo>
                      <a:pt x="916084" y="467183"/>
                      <a:pt x="929743" y="548930"/>
                      <a:pt x="938756" y="631240"/>
                    </a:cubicBezTo>
                    <a:cubicBezTo>
                      <a:pt x="944952" y="688203"/>
                      <a:pt x="947698" y="745517"/>
                      <a:pt x="951571" y="802690"/>
                    </a:cubicBezTo>
                    <a:cubicBezTo>
                      <a:pt x="960442" y="933232"/>
                      <a:pt x="974032" y="1063140"/>
                      <a:pt x="1002055" y="1191146"/>
                    </a:cubicBezTo>
                    <a:cubicBezTo>
                      <a:pt x="1004590" y="1202623"/>
                      <a:pt x="1005576" y="1214522"/>
                      <a:pt x="1007266" y="1226211"/>
                    </a:cubicBezTo>
                    <a:cubicBezTo>
                      <a:pt x="1003041" y="1237406"/>
                      <a:pt x="1001773" y="1248953"/>
                      <a:pt x="1001773" y="1260923"/>
                    </a:cubicBezTo>
                    <a:cubicBezTo>
                      <a:pt x="1001985" y="1310070"/>
                      <a:pt x="1002196" y="1359216"/>
                      <a:pt x="1001633" y="1408363"/>
                    </a:cubicBezTo>
                    <a:cubicBezTo>
                      <a:pt x="1001492" y="1424487"/>
                      <a:pt x="1006632" y="1439273"/>
                      <a:pt x="1009941" y="1454552"/>
                    </a:cubicBezTo>
                    <a:cubicBezTo>
                      <a:pt x="1011983" y="1463917"/>
                      <a:pt x="1020503" y="1465466"/>
                      <a:pt x="1026136" y="1470536"/>
                    </a:cubicBezTo>
                    <a:cubicBezTo>
                      <a:pt x="1026980" y="1484547"/>
                      <a:pt x="1014870" y="1482717"/>
                      <a:pt x="1007477" y="1484055"/>
                    </a:cubicBezTo>
                    <a:cubicBezTo>
                      <a:pt x="947276" y="1494475"/>
                      <a:pt x="887497" y="1506586"/>
                      <a:pt x="827437" y="1517711"/>
                    </a:cubicBezTo>
                    <a:cubicBezTo>
                      <a:pt x="795188" y="1523696"/>
                      <a:pt x="763011" y="1530526"/>
                      <a:pt x="730552" y="1535243"/>
                    </a:cubicBezTo>
                    <a:cubicBezTo>
                      <a:pt x="720835" y="1536651"/>
                      <a:pt x="711048" y="1539256"/>
                      <a:pt x="702106" y="1532356"/>
                    </a:cubicBezTo>
                    <a:cubicBezTo>
                      <a:pt x="696473" y="1519401"/>
                      <a:pt x="695769" y="1505671"/>
                      <a:pt x="695769" y="1491800"/>
                    </a:cubicBezTo>
                    <a:cubicBezTo>
                      <a:pt x="695769" y="1427444"/>
                      <a:pt x="695205" y="1363159"/>
                      <a:pt x="695980" y="1298804"/>
                    </a:cubicBezTo>
                    <a:cubicBezTo>
                      <a:pt x="696402" y="1260078"/>
                      <a:pt x="705204" y="1221916"/>
                      <a:pt x="704852" y="1183119"/>
                    </a:cubicBezTo>
                    <a:cubicBezTo>
                      <a:pt x="706401" y="1172065"/>
                      <a:pt x="708231" y="1161010"/>
                      <a:pt x="709358" y="1149885"/>
                    </a:cubicBezTo>
                    <a:cubicBezTo>
                      <a:pt x="711893" y="1125453"/>
                      <a:pt x="715906" y="1101443"/>
                      <a:pt x="731044" y="1080953"/>
                    </a:cubicBezTo>
                    <a:cubicBezTo>
                      <a:pt x="750900" y="1054056"/>
                      <a:pt x="762025" y="1023076"/>
                      <a:pt x="773432" y="992025"/>
                    </a:cubicBezTo>
                    <a:cubicBezTo>
                      <a:pt x="790049" y="946891"/>
                      <a:pt x="811031" y="903378"/>
                      <a:pt x="822508" y="856343"/>
                    </a:cubicBezTo>
                    <a:cubicBezTo>
                      <a:pt x="836942" y="797198"/>
                      <a:pt x="832295" y="738617"/>
                      <a:pt x="819480" y="679965"/>
                    </a:cubicBezTo>
                    <a:cubicBezTo>
                      <a:pt x="816382" y="665812"/>
                      <a:pt x="807651" y="664333"/>
                      <a:pt x="796033" y="665953"/>
                    </a:cubicBezTo>
                    <a:cubicBezTo>
                      <a:pt x="763292" y="670600"/>
                      <a:pt x="730692" y="671093"/>
                      <a:pt x="697599" y="667079"/>
                    </a:cubicBezTo>
                    <a:cubicBezTo>
                      <a:pt x="620922" y="657856"/>
                      <a:pt x="552272" y="629973"/>
                      <a:pt x="492634" y="581108"/>
                    </a:cubicBezTo>
                    <a:cubicBezTo>
                      <a:pt x="454612" y="549916"/>
                      <a:pt x="426166" y="509993"/>
                      <a:pt x="397579" y="470422"/>
                    </a:cubicBezTo>
                    <a:cubicBezTo>
                      <a:pt x="393777" y="465142"/>
                      <a:pt x="390609" y="459297"/>
                      <a:pt x="384272" y="453242"/>
                    </a:cubicBezTo>
                    <a:cubicBezTo>
                      <a:pt x="376879" y="463592"/>
                      <a:pt x="374414" y="475069"/>
                      <a:pt x="371598" y="485913"/>
                    </a:cubicBezTo>
                    <a:cubicBezTo>
                      <a:pt x="346743" y="582305"/>
                      <a:pt x="317381" y="677641"/>
                      <a:pt x="306890" y="777202"/>
                    </a:cubicBezTo>
                    <a:cubicBezTo>
                      <a:pt x="299849" y="843669"/>
                      <a:pt x="306890" y="906616"/>
                      <a:pt x="341955" y="965973"/>
                    </a:cubicBezTo>
                    <a:cubicBezTo>
                      <a:pt x="369697" y="1012937"/>
                      <a:pt x="395537" y="1061731"/>
                      <a:pt x="401381" y="1117778"/>
                    </a:cubicBezTo>
                    <a:cubicBezTo>
                      <a:pt x="402297" y="1126932"/>
                      <a:pt x="404691" y="1136085"/>
                      <a:pt x="399832" y="1144886"/>
                    </a:cubicBezTo>
                    <a:cubicBezTo>
                      <a:pt x="395608" y="1150097"/>
                      <a:pt x="390186" y="1147562"/>
                      <a:pt x="385187" y="1146928"/>
                    </a:cubicBezTo>
                    <a:cubicBezTo>
                      <a:pt x="368781" y="1144816"/>
                      <a:pt x="352235" y="1144464"/>
                      <a:pt x="335900" y="1146647"/>
                    </a:cubicBezTo>
                    <a:cubicBezTo>
                      <a:pt x="309073" y="1150308"/>
                      <a:pt x="299427" y="1160658"/>
                      <a:pt x="296892" y="1187696"/>
                    </a:cubicBezTo>
                    <a:cubicBezTo>
                      <a:pt x="295695" y="1200299"/>
                      <a:pt x="292034" y="1212269"/>
                      <a:pt x="289147" y="1224380"/>
                    </a:cubicBezTo>
                    <a:cubicBezTo>
                      <a:pt x="272600" y="1293734"/>
                      <a:pt x="281050" y="1361681"/>
                      <a:pt x="299145" y="1429205"/>
                    </a:cubicBezTo>
                    <a:cubicBezTo>
                      <a:pt x="305834" y="1454060"/>
                      <a:pt x="307454" y="1479900"/>
                      <a:pt x="314213" y="1504755"/>
                    </a:cubicBezTo>
                    <a:cubicBezTo>
                      <a:pt x="316396" y="1512782"/>
                      <a:pt x="314917" y="1519119"/>
                      <a:pt x="306679" y="1522640"/>
                    </a:cubicBezTo>
                    <a:cubicBezTo>
                      <a:pt x="299568" y="1525315"/>
                      <a:pt x="292456" y="1523907"/>
                      <a:pt x="285345" y="1522569"/>
                    </a:cubicBezTo>
                    <a:cubicBezTo>
                      <a:pt x="199444" y="1506516"/>
                      <a:pt x="113543" y="1490391"/>
                      <a:pt x="27078" y="1477154"/>
                    </a:cubicBezTo>
                    <a:cubicBezTo>
                      <a:pt x="17573" y="1475676"/>
                      <a:pt x="7082" y="1475676"/>
                      <a:pt x="533" y="1466452"/>
                    </a:cubicBezTo>
                    <a:cubicBezTo>
                      <a:pt x="-2213" y="1452088"/>
                      <a:pt x="6237" y="1441034"/>
                      <a:pt x="12362" y="1429697"/>
                    </a:cubicBezTo>
                    <a:cubicBezTo>
                      <a:pt x="37288" y="1384001"/>
                      <a:pt x="42639" y="1334995"/>
                      <a:pt x="38978" y="1284159"/>
                    </a:cubicBezTo>
                    <a:cubicBezTo>
                      <a:pt x="38555" y="1277540"/>
                      <a:pt x="35035" y="1271837"/>
                      <a:pt x="33556" y="1265429"/>
                    </a:cubicBezTo>
                    <a:close/>
                  </a:path>
                </a:pathLst>
              </a:custGeom>
              <a:solidFill>
                <a:srgbClr val="9C6828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0DC1B94-9735-EA5B-30FB-5B312108DDBE}"/>
                  </a:ext>
                </a:extLst>
              </p:cNvPr>
              <p:cNvSpPr/>
              <p:nvPr/>
            </p:nvSpPr>
            <p:spPr>
              <a:xfrm>
                <a:off x="5591577" y="2417057"/>
                <a:ext cx="1056230" cy="440878"/>
              </a:xfrm>
              <a:custGeom>
                <a:avLst/>
                <a:gdLst>
                  <a:gd name="connsiteX0" fmla="*/ 92379 w 1056230"/>
                  <a:gd name="connsiteY0" fmla="*/ 0 h 440878"/>
                  <a:gd name="connsiteX1" fmla="*/ 138639 w 1056230"/>
                  <a:gd name="connsiteY1" fmla="*/ 22602 h 440878"/>
                  <a:gd name="connsiteX2" fmla="*/ 613066 w 1056230"/>
                  <a:gd name="connsiteY2" fmla="*/ 96744 h 440878"/>
                  <a:gd name="connsiteX3" fmla="*/ 857321 w 1056230"/>
                  <a:gd name="connsiteY3" fmla="*/ 114488 h 440878"/>
                  <a:gd name="connsiteX4" fmla="*/ 967865 w 1056230"/>
                  <a:gd name="connsiteY4" fmla="*/ 118079 h 440878"/>
                  <a:gd name="connsiteX5" fmla="*/ 1021518 w 1056230"/>
                  <a:gd name="connsiteY5" fmla="*/ 98786 h 440878"/>
                  <a:gd name="connsiteX6" fmla="*/ 1021237 w 1056230"/>
                  <a:gd name="connsiteY6" fmla="*/ 145891 h 440878"/>
                  <a:gd name="connsiteX7" fmla="*/ 1029897 w 1056230"/>
                  <a:gd name="connsiteY7" fmla="*/ 253338 h 440878"/>
                  <a:gd name="connsiteX8" fmla="*/ 1056231 w 1056230"/>
                  <a:gd name="connsiteY8" fmla="*/ 373458 h 440878"/>
                  <a:gd name="connsiteX9" fmla="*/ 809160 w 1056230"/>
                  <a:gd name="connsiteY9" fmla="*/ 432181 h 440878"/>
                  <a:gd name="connsiteX10" fmla="*/ 531037 w 1056230"/>
                  <a:gd name="connsiteY10" fmla="*/ 437321 h 440878"/>
                  <a:gd name="connsiteX11" fmla="*/ 182857 w 1056230"/>
                  <a:gd name="connsiteY11" fmla="*/ 374444 h 440878"/>
                  <a:gd name="connsiteX12" fmla="*/ 0 w 1056230"/>
                  <a:gd name="connsiteY12" fmla="*/ 313750 h 440878"/>
                  <a:gd name="connsiteX13" fmla="*/ 18940 w 1056230"/>
                  <a:gd name="connsiteY13" fmla="*/ 277770 h 440878"/>
                  <a:gd name="connsiteX14" fmla="*/ 68580 w 1056230"/>
                  <a:gd name="connsiteY14" fmla="*/ 154340 h 440878"/>
                  <a:gd name="connsiteX15" fmla="*/ 89562 w 1056230"/>
                  <a:gd name="connsiteY15" fmla="*/ 51681 h 440878"/>
                  <a:gd name="connsiteX16" fmla="*/ 92379 w 1056230"/>
                  <a:gd name="connsiteY16" fmla="*/ 0 h 440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056230" h="440878">
                    <a:moveTo>
                      <a:pt x="92379" y="0"/>
                    </a:moveTo>
                    <a:cubicBezTo>
                      <a:pt x="104419" y="14505"/>
                      <a:pt x="120754" y="19081"/>
                      <a:pt x="138639" y="22602"/>
                    </a:cubicBezTo>
                    <a:cubicBezTo>
                      <a:pt x="295795" y="53794"/>
                      <a:pt x="453867" y="79071"/>
                      <a:pt x="613066" y="96744"/>
                    </a:cubicBezTo>
                    <a:cubicBezTo>
                      <a:pt x="694179" y="105757"/>
                      <a:pt x="775855" y="109770"/>
                      <a:pt x="857321" y="114488"/>
                    </a:cubicBezTo>
                    <a:cubicBezTo>
                      <a:pt x="894216" y="116671"/>
                      <a:pt x="930970" y="117445"/>
                      <a:pt x="967865" y="118079"/>
                    </a:cubicBezTo>
                    <a:cubicBezTo>
                      <a:pt x="988496" y="118431"/>
                      <a:pt x="1009126" y="120543"/>
                      <a:pt x="1021518" y="98786"/>
                    </a:cubicBezTo>
                    <a:cubicBezTo>
                      <a:pt x="1030249" y="116811"/>
                      <a:pt x="1021378" y="140047"/>
                      <a:pt x="1021237" y="145891"/>
                    </a:cubicBezTo>
                    <a:cubicBezTo>
                      <a:pt x="1020392" y="182012"/>
                      <a:pt x="1025673" y="217569"/>
                      <a:pt x="1029897" y="253338"/>
                    </a:cubicBezTo>
                    <a:cubicBezTo>
                      <a:pt x="1034756" y="294387"/>
                      <a:pt x="1046444" y="333676"/>
                      <a:pt x="1056231" y="373458"/>
                    </a:cubicBezTo>
                    <a:cubicBezTo>
                      <a:pt x="978709" y="413381"/>
                      <a:pt x="893934" y="423591"/>
                      <a:pt x="809160" y="432181"/>
                    </a:cubicBezTo>
                    <a:cubicBezTo>
                      <a:pt x="716710" y="441616"/>
                      <a:pt x="623980" y="443447"/>
                      <a:pt x="531037" y="437321"/>
                    </a:cubicBezTo>
                    <a:cubicBezTo>
                      <a:pt x="412536" y="429505"/>
                      <a:pt x="296570" y="408382"/>
                      <a:pt x="182857" y="374444"/>
                    </a:cubicBezTo>
                    <a:cubicBezTo>
                      <a:pt x="121318" y="356067"/>
                      <a:pt x="60201" y="336211"/>
                      <a:pt x="0" y="313750"/>
                    </a:cubicBezTo>
                    <a:cubicBezTo>
                      <a:pt x="6337" y="301780"/>
                      <a:pt x="12533" y="289740"/>
                      <a:pt x="18940" y="277770"/>
                    </a:cubicBezTo>
                    <a:cubicBezTo>
                      <a:pt x="39923" y="238411"/>
                      <a:pt x="56751" y="197784"/>
                      <a:pt x="68580" y="154340"/>
                    </a:cubicBezTo>
                    <a:cubicBezTo>
                      <a:pt x="77874" y="120332"/>
                      <a:pt x="82099" y="85760"/>
                      <a:pt x="89562" y="51681"/>
                    </a:cubicBezTo>
                    <a:cubicBezTo>
                      <a:pt x="90478" y="47809"/>
                      <a:pt x="83507" y="18800"/>
                      <a:pt x="92379" y="0"/>
                    </a:cubicBezTo>
                    <a:close/>
                  </a:path>
                </a:pathLst>
              </a:custGeom>
              <a:solidFill>
                <a:srgbClr val="1C190E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3BDC0CBD-27EE-BA37-994D-FB13EF46F84C}"/>
                  </a:ext>
                </a:extLst>
              </p:cNvPr>
              <p:cNvSpPr/>
              <p:nvPr/>
            </p:nvSpPr>
            <p:spPr>
              <a:xfrm>
                <a:off x="5915729" y="438869"/>
                <a:ext cx="539340" cy="1114178"/>
              </a:xfrm>
              <a:custGeom>
                <a:avLst/>
                <a:gdLst>
                  <a:gd name="connsiteX0" fmla="*/ 99650 w 539340"/>
                  <a:gd name="connsiteY0" fmla="*/ 702980 h 1114178"/>
                  <a:gd name="connsiteX1" fmla="*/ 61276 w 539340"/>
                  <a:gd name="connsiteY1" fmla="*/ 572016 h 1114178"/>
                  <a:gd name="connsiteX2" fmla="*/ 9172 w 539340"/>
                  <a:gd name="connsiteY2" fmla="*/ 461753 h 1114178"/>
                  <a:gd name="connsiteX3" fmla="*/ 6567 w 539340"/>
                  <a:gd name="connsiteY3" fmla="*/ 308892 h 1114178"/>
                  <a:gd name="connsiteX4" fmla="*/ 81555 w 539340"/>
                  <a:gd name="connsiteY4" fmla="*/ 0 h 1114178"/>
                  <a:gd name="connsiteX5" fmla="*/ 96763 w 539340"/>
                  <a:gd name="connsiteY5" fmla="*/ 17391 h 1114178"/>
                  <a:gd name="connsiteX6" fmla="*/ 220264 w 539340"/>
                  <a:gd name="connsiteY6" fmla="*/ 154763 h 1114178"/>
                  <a:gd name="connsiteX7" fmla="*/ 483248 w 539340"/>
                  <a:gd name="connsiteY7" fmla="*/ 222639 h 1114178"/>
                  <a:gd name="connsiteX8" fmla="*/ 506694 w 539340"/>
                  <a:gd name="connsiteY8" fmla="*/ 220245 h 1114178"/>
                  <a:gd name="connsiteX9" fmla="*/ 525142 w 539340"/>
                  <a:gd name="connsiteY9" fmla="*/ 232003 h 1114178"/>
                  <a:gd name="connsiteX10" fmla="*/ 513595 w 539340"/>
                  <a:gd name="connsiteY10" fmla="*/ 472385 h 1114178"/>
                  <a:gd name="connsiteX11" fmla="*/ 469095 w 539340"/>
                  <a:gd name="connsiteY11" fmla="*/ 586169 h 1114178"/>
                  <a:gd name="connsiteX12" fmla="*/ 451000 w 539340"/>
                  <a:gd name="connsiteY12" fmla="*/ 623346 h 1114178"/>
                  <a:gd name="connsiteX13" fmla="*/ 414668 w 539340"/>
                  <a:gd name="connsiteY13" fmla="*/ 729736 h 1114178"/>
                  <a:gd name="connsiteX14" fmla="*/ 411710 w 539340"/>
                  <a:gd name="connsiteY14" fmla="*/ 741143 h 1114178"/>
                  <a:gd name="connsiteX15" fmla="*/ 367563 w 539340"/>
                  <a:gd name="connsiteY15" fmla="*/ 760647 h 1114178"/>
                  <a:gd name="connsiteX16" fmla="*/ 347496 w 539340"/>
                  <a:gd name="connsiteY16" fmla="*/ 793458 h 1114178"/>
                  <a:gd name="connsiteX17" fmla="*/ 287788 w 539340"/>
                  <a:gd name="connsiteY17" fmla="*/ 1006028 h 1114178"/>
                  <a:gd name="connsiteX18" fmla="*/ 215617 w 539340"/>
                  <a:gd name="connsiteY18" fmla="*/ 1099744 h 1114178"/>
                  <a:gd name="connsiteX19" fmla="*/ 197451 w 539340"/>
                  <a:gd name="connsiteY19" fmla="*/ 1114179 h 1114178"/>
                  <a:gd name="connsiteX20" fmla="*/ 191818 w 539340"/>
                  <a:gd name="connsiteY20" fmla="*/ 1111503 h 1114178"/>
                  <a:gd name="connsiteX21" fmla="*/ 183650 w 539340"/>
                  <a:gd name="connsiteY21" fmla="*/ 1059540 h 1114178"/>
                  <a:gd name="connsiteX22" fmla="*/ 143798 w 539340"/>
                  <a:gd name="connsiteY22" fmla="*/ 915620 h 1114178"/>
                  <a:gd name="connsiteX23" fmla="*/ 128237 w 539340"/>
                  <a:gd name="connsiteY23" fmla="*/ 825988 h 1114178"/>
                  <a:gd name="connsiteX24" fmla="*/ 111761 w 539340"/>
                  <a:gd name="connsiteY24" fmla="*/ 759027 h 1114178"/>
                  <a:gd name="connsiteX25" fmla="*/ 99650 w 539340"/>
                  <a:gd name="connsiteY25" fmla="*/ 702980 h 1114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9340" h="1114178">
                    <a:moveTo>
                      <a:pt x="99650" y="702980"/>
                    </a:moveTo>
                    <a:cubicBezTo>
                      <a:pt x="97397" y="656228"/>
                      <a:pt x="82892" y="613207"/>
                      <a:pt x="61276" y="572016"/>
                    </a:cubicBezTo>
                    <a:cubicBezTo>
                      <a:pt x="42336" y="536037"/>
                      <a:pt x="19664" y="501676"/>
                      <a:pt x="9172" y="461753"/>
                    </a:cubicBezTo>
                    <a:cubicBezTo>
                      <a:pt x="-4206" y="411058"/>
                      <a:pt x="-1037" y="359728"/>
                      <a:pt x="6567" y="308892"/>
                    </a:cubicBezTo>
                    <a:cubicBezTo>
                      <a:pt x="22198" y="204191"/>
                      <a:pt x="50996" y="102518"/>
                      <a:pt x="81555" y="0"/>
                    </a:cubicBezTo>
                    <a:cubicBezTo>
                      <a:pt x="89722" y="3802"/>
                      <a:pt x="92539" y="11336"/>
                      <a:pt x="96763" y="17391"/>
                    </a:cubicBezTo>
                    <a:cubicBezTo>
                      <a:pt x="132250" y="68369"/>
                      <a:pt x="168441" y="118924"/>
                      <a:pt x="220264" y="154763"/>
                    </a:cubicBezTo>
                    <a:cubicBezTo>
                      <a:pt x="299335" y="209472"/>
                      <a:pt x="386855" y="233834"/>
                      <a:pt x="483248" y="222639"/>
                    </a:cubicBezTo>
                    <a:cubicBezTo>
                      <a:pt x="491063" y="221723"/>
                      <a:pt x="499794" y="223272"/>
                      <a:pt x="506694" y="220245"/>
                    </a:cubicBezTo>
                    <a:cubicBezTo>
                      <a:pt x="520284" y="214330"/>
                      <a:pt x="522748" y="222357"/>
                      <a:pt x="525142" y="232003"/>
                    </a:cubicBezTo>
                    <a:cubicBezTo>
                      <a:pt x="545491" y="313257"/>
                      <a:pt x="545913" y="393525"/>
                      <a:pt x="513595" y="472385"/>
                    </a:cubicBezTo>
                    <a:cubicBezTo>
                      <a:pt x="498175" y="510055"/>
                      <a:pt x="484233" y="548358"/>
                      <a:pt x="469095" y="586169"/>
                    </a:cubicBezTo>
                    <a:cubicBezTo>
                      <a:pt x="463955" y="598984"/>
                      <a:pt x="459167" y="612503"/>
                      <a:pt x="451000" y="623346"/>
                    </a:cubicBezTo>
                    <a:cubicBezTo>
                      <a:pt x="426989" y="655031"/>
                      <a:pt x="417343" y="691010"/>
                      <a:pt x="414668" y="729736"/>
                    </a:cubicBezTo>
                    <a:cubicBezTo>
                      <a:pt x="414386" y="733609"/>
                      <a:pt x="412767" y="737341"/>
                      <a:pt x="411710" y="741143"/>
                    </a:cubicBezTo>
                    <a:cubicBezTo>
                      <a:pt x="400656" y="755788"/>
                      <a:pt x="382490" y="754732"/>
                      <a:pt x="367563" y="760647"/>
                    </a:cubicBezTo>
                    <a:cubicBezTo>
                      <a:pt x="345947" y="769307"/>
                      <a:pt x="341159" y="771208"/>
                      <a:pt x="347496" y="793458"/>
                    </a:cubicBezTo>
                    <a:cubicBezTo>
                      <a:pt x="371506" y="877176"/>
                      <a:pt x="326373" y="941180"/>
                      <a:pt x="287788" y="1006028"/>
                    </a:cubicBezTo>
                    <a:cubicBezTo>
                      <a:pt x="267791" y="1039684"/>
                      <a:pt x="239556" y="1068341"/>
                      <a:pt x="215617" y="1099744"/>
                    </a:cubicBezTo>
                    <a:cubicBezTo>
                      <a:pt x="210899" y="1105941"/>
                      <a:pt x="205900" y="1112348"/>
                      <a:pt x="197451" y="1114179"/>
                    </a:cubicBezTo>
                    <a:cubicBezTo>
                      <a:pt x="195197" y="1114108"/>
                      <a:pt x="193296" y="1113193"/>
                      <a:pt x="191818" y="1111503"/>
                    </a:cubicBezTo>
                    <a:cubicBezTo>
                      <a:pt x="180834" y="1095520"/>
                      <a:pt x="184425" y="1076931"/>
                      <a:pt x="183650" y="1059540"/>
                    </a:cubicBezTo>
                    <a:cubicBezTo>
                      <a:pt x="181327" y="1008351"/>
                      <a:pt x="164639" y="961387"/>
                      <a:pt x="143798" y="915620"/>
                    </a:cubicBezTo>
                    <a:cubicBezTo>
                      <a:pt x="130772" y="886963"/>
                      <a:pt x="121548" y="858588"/>
                      <a:pt x="128237" y="825988"/>
                    </a:cubicBezTo>
                    <a:cubicBezTo>
                      <a:pt x="133095" y="802259"/>
                      <a:pt x="127744" y="779305"/>
                      <a:pt x="111761" y="759027"/>
                    </a:cubicBezTo>
                    <a:cubicBezTo>
                      <a:pt x="99016" y="742903"/>
                      <a:pt x="96411" y="723188"/>
                      <a:pt x="99650" y="70298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D186ECE-A113-03FB-31BD-C40437BA1F24}"/>
                  </a:ext>
                </a:extLst>
              </p:cNvPr>
              <p:cNvSpPr/>
              <p:nvPr/>
            </p:nvSpPr>
            <p:spPr>
              <a:xfrm>
                <a:off x="5483898" y="1434213"/>
                <a:ext cx="1391124" cy="155165"/>
              </a:xfrm>
              <a:custGeom>
                <a:avLst/>
                <a:gdLst>
                  <a:gd name="connsiteX0" fmla="*/ 630337 w 1391124"/>
                  <a:gd name="connsiteY0" fmla="*/ 116511 h 155165"/>
                  <a:gd name="connsiteX1" fmla="*/ 726870 w 1391124"/>
                  <a:gd name="connsiteY1" fmla="*/ 119186 h 155165"/>
                  <a:gd name="connsiteX2" fmla="*/ 836640 w 1391124"/>
                  <a:gd name="connsiteY2" fmla="*/ 97923 h 155165"/>
                  <a:gd name="connsiteX3" fmla="*/ 1028228 w 1391124"/>
                  <a:gd name="connsiteY3" fmla="*/ 64125 h 155165"/>
                  <a:gd name="connsiteX4" fmla="*/ 1160671 w 1391124"/>
                  <a:gd name="connsiteY4" fmla="*/ 38707 h 155165"/>
                  <a:gd name="connsiteX5" fmla="*/ 1292550 w 1391124"/>
                  <a:gd name="connsiteY5" fmla="*/ 16528 h 155165"/>
                  <a:gd name="connsiteX6" fmla="*/ 1367748 w 1391124"/>
                  <a:gd name="connsiteY6" fmla="*/ 2305 h 155165"/>
                  <a:gd name="connsiteX7" fmla="*/ 1390984 w 1391124"/>
                  <a:gd name="connsiteY7" fmla="*/ 22090 h 155165"/>
                  <a:gd name="connsiteX8" fmla="*/ 1368382 w 1391124"/>
                  <a:gd name="connsiteY8" fmla="*/ 33849 h 155165"/>
                  <a:gd name="connsiteX9" fmla="*/ 965915 w 1391124"/>
                  <a:gd name="connsiteY9" fmla="*/ 107146 h 155165"/>
                  <a:gd name="connsiteX10" fmla="*/ 724828 w 1391124"/>
                  <a:gd name="connsiteY10" fmla="*/ 151153 h 155165"/>
                  <a:gd name="connsiteX11" fmla="*/ 650404 w 1391124"/>
                  <a:gd name="connsiteY11" fmla="*/ 152280 h 155165"/>
                  <a:gd name="connsiteX12" fmla="*/ 27410 w 1391124"/>
                  <a:gd name="connsiteY12" fmla="*/ 43565 h 155165"/>
                  <a:gd name="connsiteX13" fmla="*/ 4879 w 1391124"/>
                  <a:gd name="connsiteY13" fmla="*/ 36665 h 155165"/>
                  <a:gd name="connsiteX14" fmla="*/ 3964 w 1391124"/>
                  <a:gd name="connsiteY14" fmla="*/ 16105 h 155165"/>
                  <a:gd name="connsiteX15" fmla="*/ 20862 w 1391124"/>
                  <a:gd name="connsiteY15" fmla="*/ 13923 h 155165"/>
                  <a:gd name="connsiteX16" fmla="*/ 109932 w 1391124"/>
                  <a:gd name="connsiteY16" fmla="*/ 28145 h 155165"/>
                  <a:gd name="connsiteX17" fmla="*/ 133378 w 1391124"/>
                  <a:gd name="connsiteY17" fmla="*/ 30399 h 155165"/>
                  <a:gd name="connsiteX18" fmla="*/ 256456 w 1391124"/>
                  <a:gd name="connsiteY18" fmla="*/ 53634 h 155165"/>
                  <a:gd name="connsiteX19" fmla="*/ 432342 w 1391124"/>
                  <a:gd name="connsiteY19" fmla="*/ 84544 h 155165"/>
                  <a:gd name="connsiteX20" fmla="*/ 440158 w 1391124"/>
                  <a:gd name="connsiteY20" fmla="*/ 84192 h 155165"/>
                  <a:gd name="connsiteX21" fmla="*/ 625690 w 1391124"/>
                  <a:gd name="connsiteY21" fmla="*/ 116159 h 155165"/>
                  <a:gd name="connsiteX22" fmla="*/ 630337 w 1391124"/>
                  <a:gd name="connsiteY22" fmla="*/ 116511 h 155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391124" h="155165">
                    <a:moveTo>
                      <a:pt x="630337" y="116511"/>
                    </a:moveTo>
                    <a:cubicBezTo>
                      <a:pt x="662233" y="127354"/>
                      <a:pt x="694059" y="127073"/>
                      <a:pt x="726870" y="119186"/>
                    </a:cubicBezTo>
                    <a:cubicBezTo>
                      <a:pt x="763061" y="110456"/>
                      <a:pt x="800027" y="104893"/>
                      <a:pt x="836640" y="97923"/>
                    </a:cubicBezTo>
                    <a:cubicBezTo>
                      <a:pt x="901066" y="89684"/>
                      <a:pt x="964506" y="76025"/>
                      <a:pt x="1028228" y="64125"/>
                    </a:cubicBezTo>
                    <a:cubicBezTo>
                      <a:pt x="1072446" y="55887"/>
                      <a:pt x="1117157" y="50184"/>
                      <a:pt x="1160671" y="38707"/>
                    </a:cubicBezTo>
                    <a:cubicBezTo>
                      <a:pt x="1205241" y="34834"/>
                      <a:pt x="1248543" y="23569"/>
                      <a:pt x="1292550" y="16528"/>
                    </a:cubicBezTo>
                    <a:cubicBezTo>
                      <a:pt x="1317757" y="12514"/>
                      <a:pt x="1342682" y="7093"/>
                      <a:pt x="1367748" y="2305"/>
                    </a:cubicBezTo>
                    <a:cubicBezTo>
                      <a:pt x="1391547" y="-2201"/>
                      <a:pt x="1391547" y="-2201"/>
                      <a:pt x="1390984" y="22090"/>
                    </a:cubicBezTo>
                    <a:cubicBezTo>
                      <a:pt x="1387745" y="34201"/>
                      <a:pt x="1376691" y="32441"/>
                      <a:pt x="1368382" y="33849"/>
                    </a:cubicBezTo>
                    <a:cubicBezTo>
                      <a:pt x="1233898" y="56521"/>
                      <a:pt x="1100399" y="84404"/>
                      <a:pt x="965915" y="107146"/>
                    </a:cubicBezTo>
                    <a:cubicBezTo>
                      <a:pt x="885365" y="120806"/>
                      <a:pt x="805096" y="136155"/>
                      <a:pt x="724828" y="151153"/>
                    </a:cubicBezTo>
                    <a:cubicBezTo>
                      <a:pt x="699833" y="155800"/>
                      <a:pt x="675611" y="156715"/>
                      <a:pt x="650404" y="152280"/>
                    </a:cubicBezTo>
                    <a:cubicBezTo>
                      <a:pt x="442763" y="115736"/>
                      <a:pt x="235051" y="80109"/>
                      <a:pt x="27410" y="43565"/>
                    </a:cubicBezTo>
                    <a:cubicBezTo>
                      <a:pt x="19665" y="42228"/>
                      <a:pt x="11779" y="40960"/>
                      <a:pt x="4879" y="36665"/>
                    </a:cubicBezTo>
                    <a:cubicBezTo>
                      <a:pt x="-3289" y="30258"/>
                      <a:pt x="513" y="22372"/>
                      <a:pt x="3964" y="16105"/>
                    </a:cubicBezTo>
                    <a:cubicBezTo>
                      <a:pt x="7695" y="9275"/>
                      <a:pt x="14807" y="11881"/>
                      <a:pt x="20862" y="13923"/>
                    </a:cubicBezTo>
                    <a:cubicBezTo>
                      <a:pt x="50927" y="16387"/>
                      <a:pt x="80359" y="22724"/>
                      <a:pt x="109932" y="28145"/>
                    </a:cubicBezTo>
                    <a:cubicBezTo>
                      <a:pt x="117606" y="29554"/>
                      <a:pt x="125563" y="29695"/>
                      <a:pt x="133378" y="30399"/>
                    </a:cubicBezTo>
                    <a:cubicBezTo>
                      <a:pt x="174428" y="38144"/>
                      <a:pt x="215407" y="46171"/>
                      <a:pt x="256456" y="53634"/>
                    </a:cubicBezTo>
                    <a:cubicBezTo>
                      <a:pt x="315038" y="64196"/>
                      <a:pt x="373690" y="74335"/>
                      <a:pt x="432342" y="84544"/>
                    </a:cubicBezTo>
                    <a:cubicBezTo>
                      <a:pt x="434877" y="84967"/>
                      <a:pt x="437553" y="84333"/>
                      <a:pt x="440158" y="84192"/>
                    </a:cubicBezTo>
                    <a:cubicBezTo>
                      <a:pt x="501978" y="94824"/>
                      <a:pt x="563869" y="105527"/>
                      <a:pt x="625690" y="116159"/>
                    </a:cubicBezTo>
                    <a:cubicBezTo>
                      <a:pt x="627239" y="116300"/>
                      <a:pt x="628788" y="116370"/>
                      <a:pt x="630337" y="116511"/>
                    </a:cubicBezTo>
                    <a:close/>
                  </a:path>
                </a:pathLst>
              </a:custGeom>
              <a:solidFill>
                <a:srgbClr val="FAF8F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CC9929A-9714-1C5E-ACD9-68FE20EF18ED}"/>
                  </a:ext>
                </a:extLst>
              </p:cNvPr>
              <p:cNvSpPr/>
              <p:nvPr/>
            </p:nvSpPr>
            <p:spPr>
              <a:xfrm>
                <a:off x="5451794" y="1456304"/>
                <a:ext cx="1427594" cy="578946"/>
              </a:xfrm>
              <a:custGeom>
                <a:avLst/>
                <a:gdLst>
                  <a:gd name="connsiteX0" fmla="*/ 37053 w 1427594"/>
                  <a:gd name="connsiteY0" fmla="*/ 12251 h 578946"/>
                  <a:gd name="connsiteX1" fmla="*/ 253707 w 1427594"/>
                  <a:gd name="connsiteY1" fmla="*/ 48583 h 578946"/>
                  <a:gd name="connsiteX2" fmla="*/ 497258 w 1427594"/>
                  <a:gd name="connsiteY2" fmla="*/ 91041 h 578946"/>
                  <a:gd name="connsiteX3" fmla="*/ 706800 w 1427594"/>
                  <a:gd name="connsiteY3" fmla="*/ 127373 h 578946"/>
                  <a:gd name="connsiteX4" fmla="*/ 783970 w 1427594"/>
                  <a:gd name="connsiteY4" fmla="*/ 117727 h 578946"/>
                  <a:gd name="connsiteX5" fmla="*/ 1068922 w 1427594"/>
                  <a:gd name="connsiteY5" fmla="*/ 66468 h 578946"/>
                  <a:gd name="connsiteX6" fmla="*/ 1377603 w 1427594"/>
                  <a:gd name="connsiteY6" fmla="*/ 9717 h 578946"/>
                  <a:gd name="connsiteX7" fmla="*/ 1423158 w 1427594"/>
                  <a:gd name="connsiteY7" fmla="*/ 0 h 578946"/>
                  <a:gd name="connsiteX8" fmla="*/ 1427031 w 1427594"/>
                  <a:gd name="connsiteY8" fmla="*/ 16335 h 578946"/>
                  <a:gd name="connsiteX9" fmla="*/ 1409147 w 1427594"/>
                  <a:gd name="connsiteY9" fmla="*/ 244466 h 578946"/>
                  <a:gd name="connsiteX10" fmla="*/ 1395839 w 1427594"/>
                  <a:gd name="connsiteY10" fmla="*/ 441475 h 578946"/>
                  <a:gd name="connsiteX11" fmla="*/ 1358803 w 1427594"/>
                  <a:gd name="connsiteY11" fmla="*/ 475131 h 578946"/>
                  <a:gd name="connsiteX12" fmla="*/ 1195098 w 1427594"/>
                  <a:gd name="connsiteY12" fmla="*/ 499775 h 578946"/>
                  <a:gd name="connsiteX13" fmla="*/ 1180453 w 1427594"/>
                  <a:gd name="connsiteY13" fmla="*/ 503084 h 578946"/>
                  <a:gd name="connsiteX14" fmla="*/ 1111309 w 1427594"/>
                  <a:gd name="connsiteY14" fmla="*/ 431406 h 578946"/>
                  <a:gd name="connsiteX15" fmla="*/ 945562 w 1427594"/>
                  <a:gd name="connsiteY15" fmla="*/ 353955 h 578946"/>
                  <a:gd name="connsiteX16" fmla="*/ 755172 w 1427594"/>
                  <a:gd name="connsiteY16" fmla="*/ 456472 h 578946"/>
                  <a:gd name="connsiteX17" fmla="*/ 762706 w 1427594"/>
                  <a:gd name="connsiteY17" fmla="*/ 561244 h 578946"/>
                  <a:gd name="connsiteX18" fmla="*/ 751370 w 1427594"/>
                  <a:gd name="connsiteY18" fmla="*/ 568355 h 578946"/>
                  <a:gd name="connsiteX19" fmla="*/ 614139 w 1427594"/>
                  <a:gd name="connsiteY19" fmla="*/ 570538 h 578946"/>
                  <a:gd name="connsiteX20" fmla="*/ 596748 w 1427594"/>
                  <a:gd name="connsiteY20" fmla="*/ 559413 h 578946"/>
                  <a:gd name="connsiteX21" fmla="*/ 627236 w 1427594"/>
                  <a:gd name="connsiteY21" fmla="*/ 515969 h 578946"/>
                  <a:gd name="connsiteX22" fmla="*/ 610337 w 1427594"/>
                  <a:gd name="connsiteY22" fmla="*/ 405706 h 578946"/>
                  <a:gd name="connsiteX23" fmla="*/ 382136 w 1427594"/>
                  <a:gd name="connsiteY23" fmla="*/ 336633 h 578946"/>
                  <a:gd name="connsiteX24" fmla="*/ 283209 w 1427594"/>
                  <a:gd name="connsiteY24" fmla="*/ 393244 h 578946"/>
                  <a:gd name="connsiteX25" fmla="*/ 218431 w 1427594"/>
                  <a:gd name="connsiteY25" fmla="*/ 469991 h 578946"/>
                  <a:gd name="connsiteX26" fmla="*/ 175974 w 1427594"/>
                  <a:gd name="connsiteY26" fmla="*/ 480905 h 578946"/>
                  <a:gd name="connsiteX27" fmla="*/ 21774 w 1427594"/>
                  <a:gd name="connsiteY27" fmla="*/ 451051 h 578946"/>
                  <a:gd name="connsiteX28" fmla="*/ 4453 w 1427594"/>
                  <a:gd name="connsiteY28" fmla="*/ 443798 h 578946"/>
                  <a:gd name="connsiteX29" fmla="*/ 3960 w 1427594"/>
                  <a:gd name="connsiteY29" fmla="*/ 389442 h 578946"/>
                  <a:gd name="connsiteX30" fmla="*/ 16634 w 1427594"/>
                  <a:gd name="connsiteY30" fmla="*/ 250521 h 578946"/>
                  <a:gd name="connsiteX31" fmla="*/ 32406 w 1427594"/>
                  <a:gd name="connsiteY31" fmla="*/ 48724 h 578946"/>
                  <a:gd name="connsiteX32" fmla="*/ 37053 w 1427594"/>
                  <a:gd name="connsiteY32" fmla="*/ 12251 h 578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427594" h="578946">
                    <a:moveTo>
                      <a:pt x="37053" y="12251"/>
                    </a:moveTo>
                    <a:cubicBezTo>
                      <a:pt x="109295" y="24362"/>
                      <a:pt x="181536" y="36261"/>
                      <a:pt x="253707" y="48583"/>
                    </a:cubicBezTo>
                    <a:cubicBezTo>
                      <a:pt x="334961" y="62525"/>
                      <a:pt x="416074" y="76888"/>
                      <a:pt x="497258" y="91041"/>
                    </a:cubicBezTo>
                    <a:cubicBezTo>
                      <a:pt x="567105" y="103152"/>
                      <a:pt x="637023" y="115051"/>
                      <a:pt x="706800" y="127373"/>
                    </a:cubicBezTo>
                    <a:cubicBezTo>
                      <a:pt x="733556" y="132090"/>
                      <a:pt x="758692" y="122374"/>
                      <a:pt x="783970" y="117727"/>
                    </a:cubicBezTo>
                    <a:cubicBezTo>
                      <a:pt x="878884" y="100335"/>
                      <a:pt x="973797" y="83085"/>
                      <a:pt x="1068922" y="66468"/>
                    </a:cubicBezTo>
                    <a:cubicBezTo>
                      <a:pt x="1172003" y="48443"/>
                      <a:pt x="1274733" y="28939"/>
                      <a:pt x="1377603" y="9717"/>
                    </a:cubicBezTo>
                    <a:cubicBezTo>
                      <a:pt x="1392811" y="6900"/>
                      <a:pt x="1408794" y="7111"/>
                      <a:pt x="1423158" y="0"/>
                    </a:cubicBezTo>
                    <a:cubicBezTo>
                      <a:pt x="1429214" y="4295"/>
                      <a:pt x="1427453" y="10702"/>
                      <a:pt x="1427031" y="16335"/>
                    </a:cubicBezTo>
                    <a:cubicBezTo>
                      <a:pt x="1421187" y="92379"/>
                      <a:pt x="1414779" y="168422"/>
                      <a:pt x="1409147" y="244466"/>
                    </a:cubicBezTo>
                    <a:cubicBezTo>
                      <a:pt x="1404288" y="310089"/>
                      <a:pt x="1400275" y="375852"/>
                      <a:pt x="1395839" y="441475"/>
                    </a:cubicBezTo>
                    <a:cubicBezTo>
                      <a:pt x="1390488" y="471470"/>
                      <a:pt x="1390417" y="470695"/>
                      <a:pt x="1358803" y="475131"/>
                    </a:cubicBezTo>
                    <a:cubicBezTo>
                      <a:pt x="1304164" y="482806"/>
                      <a:pt x="1249666" y="491537"/>
                      <a:pt x="1195098" y="499775"/>
                    </a:cubicBezTo>
                    <a:cubicBezTo>
                      <a:pt x="1190873" y="503647"/>
                      <a:pt x="1186297" y="506182"/>
                      <a:pt x="1180453" y="503084"/>
                    </a:cubicBezTo>
                    <a:cubicBezTo>
                      <a:pt x="1159752" y="476962"/>
                      <a:pt x="1138840" y="451121"/>
                      <a:pt x="1111309" y="431406"/>
                    </a:cubicBezTo>
                    <a:cubicBezTo>
                      <a:pt x="1060825" y="395286"/>
                      <a:pt x="1007313" y="366699"/>
                      <a:pt x="945562" y="353955"/>
                    </a:cubicBezTo>
                    <a:cubicBezTo>
                      <a:pt x="865998" y="337478"/>
                      <a:pt x="774746" y="385076"/>
                      <a:pt x="755172" y="456472"/>
                    </a:cubicBezTo>
                    <a:cubicBezTo>
                      <a:pt x="745455" y="491959"/>
                      <a:pt x="754257" y="526742"/>
                      <a:pt x="762706" y="561244"/>
                    </a:cubicBezTo>
                    <a:cubicBezTo>
                      <a:pt x="760101" y="565468"/>
                      <a:pt x="755876" y="567299"/>
                      <a:pt x="751370" y="568355"/>
                    </a:cubicBezTo>
                    <a:cubicBezTo>
                      <a:pt x="705744" y="578917"/>
                      <a:pt x="660117" y="584690"/>
                      <a:pt x="614139" y="570538"/>
                    </a:cubicBezTo>
                    <a:cubicBezTo>
                      <a:pt x="607310" y="568425"/>
                      <a:pt x="599987" y="567158"/>
                      <a:pt x="596748" y="559413"/>
                    </a:cubicBezTo>
                    <a:cubicBezTo>
                      <a:pt x="607380" y="545260"/>
                      <a:pt x="618857" y="531741"/>
                      <a:pt x="627236" y="515969"/>
                    </a:cubicBezTo>
                    <a:cubicBezTo>
                      <a:pt x="649978" y="473300"/>
                      <a:pt x="646599" y="437250"/>
                      <a:pt x="610337" y="405706"/>
                    </a:cubicBezTo>
                    <a:cubicBezTo>
                      <a:pt x="545137" y="348955"/>
                      <a:pt x="469375" y="322129"/>
                      <a:pt x="382136" y="336633"/>
                    </a:cubicBezTo>
                    <a:cubicBezTo>
                      <a:pt x="342495" y="343252"/>
                      <a:pt x="311725" y="366769"/>
                      <a:pt x="283209" y="393244"/>
                    </a:cubicBezTo>
                    <a:cubicBezTo>
                      <a:pt x="258495" y="416127"/>
                      <a:pt x="236527" y="441686"/>
                      <a:pt x="218431" y="469991"/>
                    </a:cubicBezTo>
                    <a:cubicBezTo>
                      <a:pt x="210123" y="482947"/>
                      <a:pt x="179001" y="484496"/>
                      <a:pt x="175974" y="480905"/>
                    </a:cubicBezTo>
                    <a:cubicBezTo>
                      <a:pt x="124574" y="471048"/>
                      <a:pt x="73104" y="461260"/>
                      <a:pt x="21774" y="451051"/>
                    </a:cubicBezTo>
                    <a:cubicBezTo>
                      <a:pt x="15789" y="449854"/>
                      <a:pt x="8607" y="449924"/>
                      <a:pt x="4453" y="443798"/>
                    </a:cubicBezTo>
                    <a:cubicBezTo>
                      <a:pt x="-3715" y="425773"/>
                      <a:pt x="1355" y="406974"/>
                      <a:pt x="3960" y="389442"/>
                    </a:cubicBezTo>
                    <a:cubicBezTo>
                      <a:pt x="10860" y="343322"/>
                      <a:pt x="12762" y="296851"/>
                      <a:pt x="16634" y="250521"/>
                    </a:cubicBezTo>
                    <a:cubicBezTo>
                      <a:pt x="22267" y="183279"/>
                      <a:pt x="24802" y="115755"/>
                      <a:pt x="32406" y="48724"/>
                    </a:cubicBezTo>
                    <a:cubicBezTo>
                      <a:pt x="33955" y="36473"/>
                      <a:pt x="28815" y="23517"/>
                      <a:pt x="37053" y="12251"/>
                    </a:cubicBezTo>
                    <a:close/>
                  </a:path>
                </a:pathLst>
              </a:custGeom>
              <a:solidFill>
                <a:srgbClr val="010101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B97E81CF-C5D0-E1AA-64D2-13DDA2497E29}"/>
                  </a:ext>
                </a:extLst>
              </p:cNvPr>
              <p:cNvSpPr/>
              <p:nvPr/>
            </p:nvSpPr>
            <p:spPr>
              <a:xfrm>
                <a:off x="6632317" y="1955903"/>
                <a:ext cx="27389" cy="62841"/>
              </a:xfrm>
              <a:custGeom>
                <a:avLst/>
                <a:gdLst>
                  <a:gd name="connsiteX0" fmla="*/ 0 w 27389"/>
                  <a:gd name="connsiteY0" fmla="*/ 3555 h 62841"/>
                  <a:gd name="connsiteX1" fmla="*/ 14716 w 27389"/>
                  <a:gd name="connsiteY1" fmla="*/ 246 h 62841"/>
                  <a:gd name="connsiteX2" fmla="*/ 27390 w 27389"/>
                  <a:gd name="connsiteY2" fmla="*/ 51082 h 62841"/>
                  <a:gd name="connsiteX3" fmla="*/ 19785 w 27389"/>
                  <a:gd name="connsiteY3" fmla="*/ 62700 h 62841"/>
                  <a:gd name="connsiteX4" fmla="*/ 0 w 27389"/>
                  <a:gd name="connsiteY4" fmla="*/ 3555 h 62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389" h="62841">
                    <a:moveTo>
                      <a:pt x="0" y="3555"/>
                    </a:moveTo>
                    <a:cubicBezTo>
                      <a:pt x="4365" y="34"/>
                      <a:pt x="9435" y="-388"/>
                      <a:pt x="14716" y="246"/>
                    </a:cubicBezTo>
                    <a:cubicBezTo>
                      <a:pt x="18940" y="17215"/>
                      <a:pt x="23165" y="34113"/>
                      <a:pt x="27390" y="51082"/>
                    </a:cubicBezTo>
                    <a:cubicBezTo>
                      <a:pt x="22883" y="53687"/>
                      <a:pt x="30488" y="64178"/>
                      <a:pt x="19785" y="62700"/>
                    </a:cubicBezTo>
                    <a:cubicBezTo>
                      <a:pt x="9787" y="44041"/>
                      <a:pt x="845" y="25171"/>
                      <a:pt x="0" y="3555"/>
                    </a:cubicBezTo>
                    <a:close/>
                  </a:path>
                </a:pathLst>
              </a:custGeom>
              <a:solidFill>
                <a:srgbClr val="D26232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8735829-8CEF-F9D0-AE95-414862215B18}"/>
                  </a:ext>
                </a:extLst>
              </p:cNvPr>
              <p:cNvSpPr/>
              <p:nvPr/>
            </p:nvSpPr>
            <p:spPr>
              <a:xfrm>
                <a:off x="6198164" y="1802066"/>
                <a:ext cx="774941" cy="859385"/>
              </a:xfrm>
              <a:custGeom>
                <a:avLst/>
                <a:gdLst>
                  <a:gd name="connsiteX0" fmla="*/ 747411 w 774941"/>
                  <a:gd name="connsiteY0" fmla="*/ 77898 h 859385"/>
                  <a:gd name="connsiteX1" fmla="*/ 687210 w 774941"/>
                  <a:gd name="connsiteY1" fmla="*/ 87193 h 859385"/>
                  <a:gd name="connsiteX2" fmla="*/ 647287 w 774941"/>
                  <a:gd name="connsiteY2" fmla="*/ 96346 h 859385"/>
                  <a:gd name="connsiteX3" fmla="*/ 607434 w 774941"/>
                  <a:gd name="connsiteY3" fmla="*/ 123806 h 859385"/>
                  <a:gd name="connsiteX4" fmla="*/ 472809 w 774941"/>
                  <a:gd name="connsiteY4" fmla="*/ 142888 h 859385"/>
                  <a:gd name="connsiteX5" fmla="*/ 484356 w 774941"/>
                  <a:gd name="connsiteY5" fmla="*/ 301523 h 859385"/>
                  <a:gd name="connsiteX6" fmla="*/ 453939 w 774941"/>
                  <a:gd name="connsiteY6" fmla="*/ 216396 h 859385"/>
                  <a:gd name="connsiteX7" fmla="*/ 435702 w 774941"/>
                  <a:gd name="connsiteY7" fmla="*/ 154224 h 859385"/>
                  <a:gd name="connsiteX8" fmla="*/ 406130 w 774941"/>
                  <a:gd name="connsiteY8" fmla="*/ 114934 h 859385"/>
                  <a:gd name="connsiteX9" fmla="*/ 208487 w 774941"/>
                  <a:gd name="connsiteY9" fmla="*/ 4953 h 859385"/>
                  <a:gd name="connsiteX10" fmla="*/ 61258 w 774941"/>
                  <a:gd name="connsiteY10" fmla="*/ 32624 h 859385"/>
                  <a:gd name="connsiteX11" fmla="*/ 494 w 774941"/>
                  <a:gd name="connsiteY11" fmla="*/ 153379 h 859385"/>
                  <a:gd name="connsiteX12" fmla="*/ 10563 w 774941"/>
                  <a:gd name="connsiteY12" fmla="*/ 211608 h 859385"/>
                  <a:gd name="connsiteX13" fmla="*/ 131387 w 774941"/>
                  <a:gd name="connsiteY13" fmla="*/ 375947 h 859385"/>
                  <a:gd name="connsiteX14" fmla="*/ 222076 w 774941"/>
                  <a:gd name="connsiteY14" fmla="*/ 419601 h 859385"/>
                  <a:gd name="connsiteX15" fmla="*/ 324454 w 774941"/>
                  <a:gd name="connsiteY15" fmla="*/ 518599 h 859385"/>
                  <a:gd name="connsiteX16" fmla="*/ 336846 w 774941"/>
                  <a:gd name="connsiteY16" fmla="*/ 547749 h 859385"/>
                  <a:gd name="connsiteX17" fmla="*/ 410636 w 774941"/>
                  <a:gd name="connsiteY17" fmla="*/ 716171 h 859385"/>
                  <a:gd name="connsiteX18" fmla="*/ 442814 w 774941"/>
                  <a:gd name="connsiteY18" fmla="*/ 767078 h 859385"/>
                  <a:gd name="connsiteX19" fmla="*/ 479850 w 774941"/>
                  <a:gd name="connsiteY19" fmla="*/ 812211 h 859385"/>
                  <a:gd name="connsiteX20" fmla="*/ 646442 w 774941"/>
                  <a:gd name="connsiteY20" fmla="*/ 832419 h 859385"/>
                  <a:gd name="connsiteX21" fmla="*/ 714529 w 774941"/>
                  <a:gd name="connsiteY21" fmla="*/ 714974 h 859385"/>
                  <a:gd name="connsiteX22" fmla="*/ 758395 w 774941"/>
                  <a:gd name="connsiteY22" fmla="*/ 383622 h 859385"/>
                  <a:gd name="connsiteX23" fmla="*/ 770435 w 774941"/>
                  <a:gd name="connsiteY23" fmla="*/ 105359 h 859385"/>
                  <a:gd name="connsiteX24" fmla="*/ 774941 w 774941"/>
                  <a:gd name="connsiteY24" fmla="*/ 90572 h 859385"/>
                  <a:gd name="connsiteX25" fmla="*/ 747411 w 774941"/>
                  <a:gd name="connsiteY25" fmla="*/ 77898 h 859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774941" h="859385">
                    <a:moveTo>
                      <a:pt x="747411" y="77898"/>
                    </a:moveTo>
                    <a:cubicBezTo>
                      <a:pt x="727484" y="81982"/>
                      <a:pt x="707206" y="83813"/>
                      <a:pt x="687210" y="87193"/>
                    </a:cubicBezTo>
                    <a:cubicBezTo>
                      <a:pt x="673761" y="89516"/>
                      <a:pt x="659679" y="89164"/>
                      <a:pt x="647287" y="96346"/>
                    </a:cubicBezTo>
                    <a:cubicBezTo>
                      <a:pt x="642006" y="117187"/>
                      <a:pt x="626304" y="121483"/>
                      <a:pt x="607434" y="123806"/>
                    </a:cubicBezTo>
                    <a:cubicBezTo>
                      <a:pt x="562442" y="129369"/>
                      <a:pt x="517661" y="136410"/>
                      <a:pt x="472809" y="142888"/>
                    </a:cubicBezTo>
                    <a:cubicBezTo>
                      <a:pt x="464360" y="144084"/>
                      <a:pt x="476752" y="269275"/>
                      <a:pt x="484356" y="301523"/>
                    </a:cubicBezTo>
                    <a:cubicBezTo>
                      <a:pt x="472175" y="273781"/>
                      <a:pt x="459501" y="246321"/>
                      <a:pt x="453939" y="216396"/>
                    </a:cubicBezTo>
                    <a:cubicBezTo>
                      <a:pt x="455277" y="215622"/>
                      <a:pt x="441617" y="174150"/>
                      <a:pt x="435702" y="154224"/>
                    </a:cubicBezTo>
                    <a:cubicBezTo>
                      <a:pt x="427887" y="139578"/>
                      <a:pt x="418029" y="126482"/>
                      <a:pt x="406130" y="114934"/>
                    </a:cubicBezTo>
                    <a:cubicBezTo>
                      <a:pt x="350154" y="60436"/>
                      <a:pt x="285024" y="21922"/>
                      <a:pt x="208487" y="4953"/>
                    </a:cubicBezTo>
                    <a:cubicBezTo>
                      <a:pt x="155961" y="-6665"/>
                      <a:pt x="105899" y="1996"/>
                      <a:pt x="61258" y="32624"/>
                    </a:cubicBezTo>
                    <a:cubicBezTo>
                      <a:pt x="19364" y="61352"/>
                      <a:pt x="-3731" y="100219"/>
                      <a:pt x="494" y="153379"/>
                    </a:cubicBezTo>
                    <a:cubicBezTo>
                      <a:pt x="2113" y="173305"/>
                      <a:pt x="5775" y="192456"/>
                      <a:pt x="10563" y="211608"/>
                    </a:cubicBezTo>
                    <a:cubicBezTo>
                      <a:pt x="27461" y="283638"/>
                      <a:pt x="68933" y="337643"/>
                      <a:pt x="131387" y="375947"/>
                    </a:cubicBezTo>
                    <a:cubicBezTo>
                      <a:pt x="160045" y="393549"/>
                      <a:pt x="190110" y="409673"/>
                      <a:pt x="222076" y="419601"/>
                    </a:cubicBezTo>
                    <a:cubicBezTo>
                      <a:pt x="273758" y="435655"/>
                      <a:pt x="305724" y="469593"/>
                      <a:pt x="324454" y="518599"/>
                    </a:cubicBezTo>
                    <a:cubicBezTo>
                      <a:pt x="328185" y="528456"/>
                      <a:pt x="332692" y="538032"/>
                      <a:pt x="336846" y="547749"/>
                    </a:cubicBezTo>
                    <a:cubicBezTo>
                      <a:pt x="360926" y="604077"/>
                      <a:pt x="382894" y="661392"/>
                      <a:pt x="410636" y="716171"/>
                    </a:cubicBezTo>
                    <a:cubicBezTo>
                      <a:pt x="418874" y="734760"/>
                      <a:pt x="433520" y="749264"/>
                      <a:pt x="442814" y="767078"/>
                    </a:cubicBezTo>
                    <a:cubicBezTo>
                      <a:pt x="455136" y="782146"/>
                      <a:pt x="467035" y="797566"/>
                      <a:pt x="479850" y="812211"/>
                    </a:cubicBezTo>
                    <a:cubicBezTo>
                      <a:pt x="527166" y="866216"/>
                      <a:pt x="594760" y="875088"/>
                      <a:pt x="646442" y="832419"/>
                    </a:cubicBezTo>
                    <a:cubicBezTo>
                      <a:pt x="683196" y="802072"/>
                      <a:pt x="701714" y="759544"/>
                      <a:pt x="714529" y="714974"/>
                    </a:cubicBezTo>
                    <a:cubicBezTo>
                      <a:pt x="745650" y="606823"/>
                      <a:pt x="750861" y="494941"/>
                      <a:pt x="758395" y="383622"/>
                    </a:cubicBezTo>
                    <a:cubicBezTo>
                      <a:pt x="764661" y="291031"/>
                      <a:pt x="766703" y="198160"/>
                      <a:pt x="770435" y="105359"/>
                    </a:cubicBezTo>
                    <a:cubicBezTo>
                      <a:pt x="770646" y="99866"/>
                      <a:pt x="771984" y="95079"/>
                      <a:pt x="774941" y="90572"/>
                    </a:cubicBezTo>
                    <a:cubicBezTo>
                      <a:pt x="771914" y="73251"/>
                      <a:pt x="758606" y="75645"/>
                      <a:pt x="747411" y="77898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5EB73DF-D486-8092-9EDB-74DC4E5FD8A8}"/>
                  </a:ext>
                </a:extLst>
              </p:cNvPr>
              <p:cNvSpPr/>
              <p:nvPr/>
            </p:nvSpPr>
            <p:spPr>
              <a:xfrm>
                <a:off x="5448995" y="1443575"/>
                <a:ext cx="55765" cy="456386"/>
              </a:xfrm>
              <a:custGeom>
                <a:avLst/>
                <a:gdLst>
                  <a:gd name="connsiteX0" fmla="*/ 39852 w 55765"/>
                  <a:gd name="connsiteY0" fmla="*/ 24980 h 456386"/>
                  <a:gd name="connsiteX1" fmla="*/ 20490 w 55765"/>
                  <a:gd name="connsiteY1" fmla="*/ 279726 h 456386"/>
                  <a:gd name="connsiteX2" fmla="*/ 7323 w 55765"/>
                  <a:gd name="connsiteY2" fmla="*/ 456386 h 456386"/>
                  <a:gd name="connsiteX3" fmla="*/ 211 w 55765"/>
                  <a:gd name="connsiteY3" fmla="*/ 440403 h 456386"/>
                  <a:gd name="connsiteX4" fmla="*/ 0 w 55765"/>
                  <a:gd name="connsiteY4" fmla="*/ 393087 h 456386"/>
                  <a:gd name="connsiteX5" fmla="*/ 7745 w 55765"/>
                  <a:gd name="connsiteY5" fmla="*/ 382244 h 456386"/>
                  <a:gd name="connsiteX6" fmla="*/ 24292 w 55765"/>
                  <a:gd name="connsiteY6" fmla="*/ 136722 h 456386"/>
                  <a:gd name="connsiteX7" fmla="*/ 33023 w 55765"/>
                  <a:gd name="connsiteY7" fmla="*/ 16953 h 456386"/>
                  <a:gd name="connsiteX8" fmla="*/ 55765 w 55765"/>
                  <a:gd name="connsiteY8" fmla="*/ 4631 h 456386"/>
                  <a:gd name="connsiteX9" fmla="*/ 39852 w 55765"/>
                  <a:gd name="connsiteY9" fmla="*/ 24980 h 456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765" h="456386">
                    <a:moveTo>
                      <a:pt x="39852" y="24980"/>
                    </a:moveTo>
                    <a:cubicBezTo>
                      <a:pt x="33375" y="109895"/>
                      <a:pt x="26897" y="194811"/>
                      <a:pt x="20490" y="279726"/>
                    </a:cubicBezTo>
                    <a:cubicBezTo>
                      <a:pt x="16054" y="338589"/>
                      <a:pt x="11759" y="397453"/>
                      <a:pt x="7323" y="456386"/>
                    </a:cubicBezTo>
                    <a:cubicBezTo>
                      <a:pt x="-2042" y="454204"/>
                      <a:pt x="282" y="446529"/>
                      <a:pt x="211" y="440403"/>
                    </a:cubicBezTo>
                    <a:cubicBezTo>
                      <a:pt x="-70" y="424631"/>
                      <a:pt x="70" y="408859"/>
                      <a:pt x="0" y="393087"/>
                    </a:cubicBezTo>
                    <a:cubicBezTo>
                      <a:pt x="7252" y="392735"/>
                      <a:pt x="7393" y="387806"/>
                      <a:pt x="7745" y="382244"/>
                    </a:cubicBezTo>
                    <a:cubicBezTo>
                      <a:pt x="13167" y="300427"/>
                      <a:pt x="18659" y="218539"/>
                      <a:pt x="24292" y="136722"/>
                    </a:cubicBezTo>
                    <a:cubicBezTo>
                      <a:pt x="27038" y="96799"/>
                      <a:pt x="30065" y="56876"/>
                      <a:pt x="33023" y="16953"/>
                    </a:cubicBezTo>
                    <a:cubicBezTo>
                      <a:pt x="34220" y="1181"/>
                      <a:pt x="40697" y="-5085"/>
                      <a:pt x="55765" y="4631"/>
                    </a:cubicBezTo>
                    <a:cubicBezTo>
                      <a:pt x="40909" y="3927"/>
                      <a:pt x="34994" y="10194"/>
                      <a:pt x="39852" y="24980"/>
                    </a:cubicBezTo>
                    <a:close/>
                  </a:path>
                </a:pathLst>
              </a:custGeom>
              <a:solidFill>
                <a:srgbClr val="ECCEB7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A075081-87EE-934A-17BD-484D575CF9A3}"/>
                  </a:ext>
                </a:extLst>
              </p:cNvPr>
              <p:cNvSpPr/>
              <p:nvPr/>
            </p:nvSpPr>
            <p:spPr>
              <a:xfrm>
                <a:off x="5312971" y="1782797"/>
                <a:ext cx="785582" cy="810372"/>
              </a:xfrm>
              <a:custGeom>
                <a:avLst/>
                <a:gdLst>
                  <a:gd name="connsiteX0" fmla="*/ 754723 w 785582"/>
                  <a:gd name="connsiteY0" fmla="*/ 76960 h 810372"/>
                  <a:gd name="connsiteX1" fmla="*/ 600453 w 785582"/>
                  <a:gd name="connsiteY1" fmla="*/ 3451 h 810372"/>
                  <a:gd name="connsiteX2" fmla="*/ 439635 w 785582"/>
                  <a:gd name="connsiteY2" fmla="*/ 44571 h 810372"/>
                  <a:gd name="connsiteX3" fmla="*/ 358169 w 785582"/>
                  <a:gd name="connsiteY3" fmla="*/ 132585 h 810372"/>
                  <a:gd name="connsiteX4" fmla="*/ 296630 w 785582"/>
                  <a:gd name="connsiteY4" fmla="*/ 245664 h 810372"/>
                  <a:gd name="connsiteX5" fmla="*/ 291068 w 785582"/>
                  <a:gd name="connsiteY5" fmla="*/ 244467 h 810372"/>
                  <a:gd name="connsiteX6" fmla="*/ 314937 w 785582"/>
                  <a:gd name="connsiteY6" fmla="*/ 154201 h 810372"/>
                  <a:gd name="connsiteX7" fmla="*/ 316134 w 785582"/>
                  <a:gd name="connsiteY7" fmla="*/ 154482 h 810372"/>
                  <a:gd name="connsiteX8" fmla="*/ 312966 w 785582"/>
                  <a:gd name="connsiteY8" fmla="*/ 149976 h 810372"/>
                  <a:gd name="connsiteX9" fmla="*/ 246428 w 785582"/>
                  <a:gd name="connsiteY9" fmla="*/ 134556 h 810372"/>
                  <a:gd name="connsiteX10" fmla="*/ 147501 w 785582"/>
                  <a:gd name="connsiteY10" fmla="*/ 111743 h 810372"/>
                  <a:gd name="connsiteX11" fmla="*/ 141797 w 785582"/>
                  <a:gd name="connsiteY11" fmla="*/ 88437 h 810372"/>
                  <a:gd name="connsiteX12" fmla="*/ 137432 w 785582"/>
                  <a:gd name="connsiteY12" fmla="*/ 52317 h 810372"/>
                  <a:gd name="connsiteX13" fmla="*/ 9496 w 785582"/>
                  <a:gd name="connsiteY13" fmla="*/ 26617 h 810372"/>
                  <a:gd name="connsiteX14" fmla="*/ 906 w 785582"/>
                  <a:gd name="connsiteY14" fmla="*/ 37812 h 810372"/>
                  <a:gd name="connsiteX15" fmla="*/ 4004 w 785582"/>
                  <a:gd name="connsiteY15" fmla="*/ 59076 h 810372"/>
                  <a:gd name="connsiteX16" fmla="*/ 8862 w 785582"/>
                  <a:gd name="connsiteY16" fmla="*/ 191518 h 810372"/>
                  <a:gd name="connsiteX17" fmla="*/ 36885 w 785582"/>
                  <a:gd name="connsiteY17" fmla="*/ 567511 h 810372"/>
                  <a:gd name="connsiteX18" fmla="*/ 88849 w 785582"/>
                  <a:gd name="connsiteY18" fmla="*/ 739595 h 810372"/>
                  <a:gd name="connsiteX19" fmla="*/ 257341 w 785582"/>
                  <a:gd name="connsiteY19" fmla="*/ 793671 h 810372"/>
                  <a:gd name="connsiteX20" fmla="*/ 294166 w 785582"/>
                  <a:gd name="connsiteY20" fmla="*/ 762479 h 810372"/>
                  <a:gd name="connsiteX21" fmla="*/ 344299 w 785582"/>
                  <a:gd name="connsiteY21" fmla="*/ 690660 h 810372"/>
                  <a:gd name="connsiteX22" fmla="*/ 375068 w 785582"/>
                  <a:gd name="connsiteY22" fmla="*/ 638133 h 810372"/>
                  <a:gd name="connsiteX23" fmla="*/ 392741 w 785582"/>
                  <a:gd name="connsiteY23" fmla="*/ 600534 h 810372"/>
                  <a:gd name="connsiteX24" fmla="*/ 460828 w 785582"/>
                  <a:gd name="connsiteY24" fmla="*/ 444856 h 810372"/>
                  <a:gd name="connsiteX25" fmla="*/ 529972 w 785582"/>
                  <a:gd name="connsiteY25" fmla="*/ 381205 h 810372"/>
                  <a:gd name="connsiteX26" fmla="*/ 641220 w 785582"/>
                  <a:gd name="connsiteY26" fmla="*/ 330227 h 810372"/>
                  <a:gd name="connsiteX27" fmla="*/ 741908 w 785582"/>
                  <a:gd name="connsiteY27" fmla="*/ 233765 h 810372"/>
                  <a:gd name="connsiteX28" fmla="*/ 770495 w 785582"/>
                  <a:gd name="connsiteY28" fmla="*/ 193631 h 810372"/>
                  <a:gd name="connsiteX29" fmla="*/ 754723 w 785582"/>
                  <a:gd name="connsiteY29" fmla="*/ 76960 h 810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85582" h="810372">
                    <a:moveTo>
                      <a:pt x="754723" y="76960"/>
                    </a:moveTo>
                    <a:cubicBezTo>
                      <a:pt x="711913" y="34784"/>
                      <a:pt x="658541" y="13591"/>
                      <a:pt x="600453" y="3451"/>
                    </a:cubicBezTo>
                    <a:cubicBezTo>
                      <a:pt x="540885" y="-6969"/>
                      <a:pt x="487373" y="6057"/>
                      <a:pt x="439635" y="44571"/>
                    </a:cubicBezTo>
                    <a:cubicBezTo>
                      <a:pt x="408020" y="70130"/>
                      <a:pt x="371477" y="94704"/>
                      <a:pt x="358169" y="132585"/>
                    </a:cubicBezTo>
                    <a:cubicBezTo>
                      <a:pt x="321767" y="235807"/>
                      <a:pt x="314092" y="220528"/>
                      <a:pt x="296630" y="245664"/>
                    </a:cubicBezTo>
                    <a:cubicBezTo>
                      <a:pt x="294800" y="245242"/>
                      <a:pt x="292899" y="244890"/>
                      <a:pt x="291068" y="244467"/>
                    </a:cubicBezTo>
                    <a:cubicBezTo>
                      <a:pt x="299024" y="214402"/>
                      <a:pt x="306981" y="184337"/>
                      <a:pt x="314937" y="154201"/>
                    </a:cubicBezTo>
                    <a:cubicBezTo>
                      <a:pt x="315360" y="154271"/>
                      <a:pt x="315712" y="154342"/>
                      <a:pt x="316134" y="154482"/>
                    </a:cubicBezTo>
                    <a:cubicBezTo>
                      <a:pt x="315430" y="152933"/>
                      <a:pt x="314444" y="151455"/>
                      <a:pt x="312966" y="149976"/>
                    </a:cubicBezTo>
                    <a:cubicBezTo>
                      <a:pt x="291772" y="140682"/>
                      <a:pt x="268607" y="139626"/>
                      <a:pt x="246428" y="134556"/>
                    </a:cubicBezTo>
                    <a:cubicBezTo>
                      <a:pt x="213475" y="127022"/>
                      <a:pt x="179185" y="125051"/>
                      <a:pt x="147501" y="111743"/>
                    </a:cubicBezTo>
                    <a:cubicBezTo>
                      <a:pt x="138981" y="105617"/>
                      <a:pt x="142361" y="96464"/>
                      <a:pt x="141797" y="88437"/>
                    </a:cubicBezTo>
                    <a:cubicBezTo>
                      <a:pt x="140952" y="76327"/>
                      <a:pt x="144473" y="63653"/>
                      <a:pt x="137432" y="52317"/>
                    </a:cubicBezTo>
                    <a:cubicBezTo>
                      <a:pt x="97087" y="32390"/>
                      <a:pt x="52305" y="34362"/>
                      <a:pt x="9496" y="26617"/>
                    </a:cubicBezTo>
                    <a:cubicBezTo>
                      <a:pt x="3722" y="25560"/>
                      <a:pt x="-2333" y="29363"/>
                      <a:pt x="906" y="37812"/>
                    </a:cubicBezTo>
                    <a:cubicBezTo>
                      <a:pt x="4708" y="44501"/>
                      <a:pt x="3722" y="51964"/>
                      <a:pt x="4004" y="59076"/>
                    </a:cubicBezTo>
                    <a:cubicBezTo>
                      <a:pt x="5764" y="103223"/>
                      <a:pt x="7172" y="147371"/>
                      <a:pt x="8862" y="191518"/>
                    </a:cubicBezTo>
                    <a:cubicBezTo>
                      <a:pt x="13650" y="317201"/>
                      <a:pt x="17875" y="442955"/>
                      <a:pt x="36885" y="567511"/>
                    </a:cubicBezTo>
                    <a:cubicBezTo>
                      <a:pt x="45968" y="627220"/>
                      <a:pt x="57797" y="686435"/>
                      <a:pt x="88849" y="739595"/>
                    </a:cubicBezTo>
                    <a:cubicBezTo>
                      <a:pt x="119548" y="792122"/>
                      <a:pt x="179185" y="835354"/>
                      <a:pt x="257341" y="793671"/>
                    </a:cubicBezTo>
                    <a:cubicBezTo>
                      <a:pt x="272198" y="786348"/>
                      <a:pt x="285576" y="777194"/>
                      <a:pt x="294166" y="762479"/>
                    </a:cubicBezTo>
                    <a:cubicBezTo>
                      <a:pt x="312191" y="739454"/>
                      <a:pt x="329442" y="715867"/>
                      <a:pt x="344299" y="690660"/>
                    </a:cubicBezTo>
                    <a:cubicBezTo>
                      <a:pt x="358381" y="675381"/>
                      <a:pt x="367393" y="657144"/>
                      <a:pt x="375068" y="638133"/>
                    </a:cubicBezTo>
                    <a:cubicBezTo>
                      <a:pt x="380208" y="625248"/>
                      <a:pt x="386545" y="612926"/>
                      <a:pt x="392741" y="600534"/>
                    </a:cubicBezTo>
                    <a:cubicBezTo>
                      <a:pt x="418089" y="549768"/>
                      <a:pt x="434565" y="495200"/>
                      <a:pt x="460828" y="444856"/>
                    </a:cubicBezTo>
                    <a:cubicBezTo>
                      <a:pt x="476389" y="415072"/>
                      <a:pt x="497019" y="392963"/>
                      <a:pt x="529972" y="381205"/>
                    </a:cubicBezTo>
                    <a:cubicBezTo>
                      <a:pt x="568345" y="367545"/>
                      <a:pt x="605945" y="351139"/>
                      <a:pt x="641220" y="330227"/>
                    </a:cubicBezTo>
                    <a:cubicBezTo>
                      <a:pt x="682129" y="305865"/>
                      <a:pt x="712969" y="270801"/>
                      <a:pt x="741908" y="233765"/>
                    </a:cubicBezTo>
                    <a:cubicBezTo>
                      <a:pt x="752117" y="220880"/>
                      <a:pt x="762468" y="208065"/>
                      <a:pt x="770495" y="193631"/>
                    </a:cubicBezTo>
                    <a:cubicBezTo>
                      <a:pt x="794716" y="150399"/>
                      <a:pt x="789998" y="111743"/>
                      <a:pt x="754723" y="76960"/>
                    </a:cubicBezTo>
                    <a:close/>
                  </a:path>
                </a:pathLst>
              </a:custGeom>
              <a:solidFill>
                <a:srgbClr val="FCC985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08A05A4E-07F9-4F3A-7A21-2E67BBD97250}"/>
                  </a:ext>
                </a:extLst>
              </p:cNvPr>
              <p:cNvSpPr/>
              <p:nvPr/>
            </p:nvSpPr>
            <p:spPr>
              <a:xfrm>
                <a:off x="6074805" y="5233485"/>
                <a:ext cx="270799" cy="477102"/>
              </a:xfrm>
              <a:custGeom>
                <a:avLst/>
                <a:gdLst>
                  <a:gd name="connsiteX0" fmla="*/ 126246 w 270799"/>
                  <a:gd name="connsiteY0" fmla="*/ 477102 h 477102"/>
                  <a:gd name="connsiteX1" fmla="*/ 270800 w 270799"/>
                  <a:gd name="connsiteY1" fmla="*/ 0 h 477102"/>
                  <a:gd name="connsiteX2" fmla="*/ 0 w 270799"/>
                  <a:gd name="connsiteY2" fmla="*/ 307835 h 477102"/>
                  <a:gd name="connsiteX3" fmla="*/ 126246 w 270799"/>
                  <a:gd name="connsiteY3" fmla="*/ 477102 h 4771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0799" h="477102">
                    <a:moveTo>
                      <a:pt x="126246" y="477102"/>
                    </a:moveTo>
                    <a:cubicBezTo>
                      <a:pt x="169901" y="316707"/>
                      <a:pt x="219329" y="158072"/>
                      <a:pt x="270800" y="0"/>
                    </a:cubicBezTo>
                    <a:lnTo>
                      <a:pt x="0" y="307835"/>
                    </a:lnTo>
                    <a:lnTo>
                      <a:pt x="126246" y="477102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E03578A-D8A5-DBE4-DEC2-7A26BD869923}"/>
                  </a:ext>
                </a:extLst>
              </p:cNvPr>
              <p:cNvSpPr/>
              <p:nvPr/>
            </p:nvSpPr>
            <p:spPr>
              <a:xfrm>
                <a:off x="5753161" y="5094415"/>
                <a:ext cx="595540" cy="446905"/>
              </a:xfrm>
              <a:custGeom>
                <a:avLst/>
                <a:gdLst>
                  <a:gd name="connsiteX0" fmla="*/ 580896 w 595540"/>
                  <a:gd name="connsiteY0" fmla="*/ 115130 h 446905"/>
                  <a:gd name="connsiteX1" fmla="*/ 238278 w 595540"/>
                  <a:gd name="connsiteY1" fmla="*/ 37115 h 446905"/>
                  <a:gd name="connsiteX2" fmla="*/ 226167 w 595540"/>
                  <a:gd name="connsiteY2" fmla="*/ 25145 h 446905"/>
                  <a:gd name="connsiteX3" fmla="*/ 193074 w 595540"/>
                  <a:gd name="connsiteY3" fmla="*/ 79 h 446905"/>
                  <a:gd name="connsiteX4" fmla="*/ 15076 w 595540"/>
                  <a:gd name="connsiteY4" fmla="*/ 9 h 446905"/>
                  <a:gd name="connsiteX5" fmla="*/ 571 w 595540"/>
                  <a:gd name="connsiteY5" fmla="*/ 16344 h 446905"/>
                  <a:gd name="connsiteX6" fmla="*/ 321644 w 595540"/>
                  <a:gd name="connsiteY6" fmla="*/ 446905 h 446905"/>
                  <a:gd name="connsiteX7" fmla="*/ 592444 w 595540"/>
                  <a:gd name="connsiteY7" fmla="*/ 138999 h 446905"/>
                  <a:gd name="connsiteX8" fmla="*/ 593500 w 595540"/>
                  <a:gd name="connsiteY8" fmla="*/ 135831 h 446905"/>
                  <a:gd name="connsiteX9" fmla="*/ 580896 w 595540"/>
                  <a:gd name="connsiteY9" fmla="*/ 115130 h 446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5540" h="446905">
                    <a:moveTo>
                      <a:pt x="580896" y="115130"/>
                    </a:moveTo>
                    <a:cubicBezTo>
                      <a:pt x="466549" y="89641"/>
                      <a:pt x="352554" y="62885"/>
                      <a:pt x="238278" y="37115"/>
                    </a:cubicBezTo>
                    <a:cubicBezTo>
                      <a:pt x="230321" y="35284"/>
                      <a:pt x="226026" y="32961"/>
                      <a:pt x="226167" y="25145"/>
                    </a:cubicBezTo>
                    <a:cubicBezTo>
                      <a:pt x="226590" y="1487"/>
                      <a:pt x="210466" y="79"/>
                      <a:pt x="193074" y="79"/>
                    </a:cubicBezTo>
                    <a:cubicBezTo>
                      <a:pt x="133718" y="220"/>
                      <a:pt x="74362" y="924"/>
                      <a:pt x="15076" y="9"/>
                    </a:cubicBezTo>
                    <a:cubicBezTo>
                      <a:pt x="-344" y="-273"/>
                      <a:pt x="-978" y="6345"/>
                      <a:pt x="571" y="16344"/>
                    </a:cubicBezTo>
                    <a:lnTo>
                      <a:pt x="321644" y="446905"/>
                    </a:lnTo>
                    <a:lnTo>
                      <a:pt x="592444" y="138999"/>
                    </a:lnTo>
                    <a:cubicBezTo>
                      <a:pt x="592796" y="137943"/>
                      <a:pt x="593148" y="136887"/>
                      <a:pt x="593500" y="135831"/>
                    </a:cubicBezTo>
                    <a:cubicBezTo>
                      <a:pt x="598076" y="121749"/>
                      <a:pt x="595401" y="118299"/>
                      <a:pt x="580896" y="115130"/>
                    </a:cubicBez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F17A736-B06D-5947-A639-898980A49C4B}"/>
                  </a:ext>
                </a:extLst>
              </p:cNvPr>
              <p:cNvSpPr/>
              <p:nvPr/>
            </p:nvSpPr>
            <p:spPr>
              <a:xfrm>
                <a:off x="5753733" y="5110758"/>
                <a:ext cx="321072" cy="666155"/>
              </a:xfrm>
              <a:custGeom>
                <a:avLst/>
                <a:gdLst>
                  <a:gd name="connsiteX0" fmla="*/ 0 w 321072"/>
                  <a:gd name="connsiteY0" fmla="*/ 0 h 666155"/>
                  <a:gd name="connsiteX1" fmla="*/ 422 w 321072"/>
                  <a:gd name="connsiteY1" fmla="*/ 2465 h 666155"/>
                  <a:gd name="connsiteX2" fmla="*/ 51541 w 321072"/>
                  <a:gd name="connsiteY2" fmla="*/ 294739 h 666155"/>
                  <a:gd name="connsiteX3" fmla="*/ 109348 w 321072"/>
                  <a:gd name="connsiteY3" fmla="*/ 630598 h 666155"/>
                  <a:gd name="connsiteX4" fmla="*/ 113925 w 321072"/>
                  <a:gd name="connsiteY4" fmla="*/ 666156 h 666155"/>
                  <a:gd name="connsiteX5" fmla="*/ 321073 w 321072"/>
                  <a:gd name="connsiteY5" fmla="*/ 430561 h 666155"/>
                  <a:gd name="connsiteX6" fmla="*/ 0 w 321072"/>
                  <a:gd name="connsiteY6" fmla="*/ 0 h 666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1072" h="666155">
                    <a:moveTo>
                      <a:pt x="0" y="0"/>
                    </a:moveTo>
                    <a:cubicBezTo>
                      <a:pt x="141" y="775"/>
                      <a:pt x="282" y="1620"/>
                      <a:pt x="422" y="2465"/>
                    </a:cubicBezTo>
                    <a:cubicBezTo>
                      <a:pt x="17462" y="99913"/>
                      <a:pt x="34642" y="197291"/>
                      <a:pt x="51541" y="294739"/>
                    </a:cubicBezTo>
                    <a:cubicBezTo>
                      <a:pt x="70904" y="406692"/>
                      <a:pt x="89422" y="518786"/>
                      <a:pt x="109348" y="630598"/>
                    </a:cubicBezTo>
                    <a:cubicBezTo>
                      <a:pt x="111460" y="642568"/>
                      <a:pt x="113009" y="654467"/>
                      <a:pt x="113925" y="666156"/>
                    </a:cubicBezTo>
                    <a:lnTo>
                      <a:pt x="321073" y="43056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D4AE43E4-EFCA-44C5-AF75-006AC2B178AC}"/>
                  </a:ext>
                </a:extLst>
              </p:cNvPr>
              <p:cNvSpPr/>
              <p:nvPr/>
            </p:nvSpPr>
            <p:spPr>
              <a:xfrm>
                <a:off x="5708921" y="5541320"/>
                <a:ext cx="563106" cy="1317400"/>
              </a:xfrm>
              <a:custGeom>
                <a:avLst/>
                <a:gdLst>
                  <a:gd name="connsiteX0" fmla="*/ 158736 w 563106"/>
                  <a:gd name="connsiteY0" fmla="*/ 235664 h 1317400"/>
                  <a:gd name="connsiteX1" fmla="*/ 110504 w 563106"/>
                  <a:gd name="connsiteY1" fmla="*/ 420281 h 1317400"/>
                  <a:gd name="connsiteX2" fmla="*/ 61991 w 563106"/>
                  <a:gd name="connsiteY2" fmla="*/ 497029 h 1317400"/>
                  <a:gd name="connsiteX3" fmla="*/ 45163 w 563106"/>
                  <a:gd name="connsiteY3" fmla="*/ 648412 h 1317400"/>
                  <a:gd name="connsiteX4" fmla="*/ 55302 w 563106"/>
                  <a:gd name="connsiteY4" fmla="*/ 675661 h 1317400"/>
                  <a:gd name="connsiteX5" fmla="*/ 54598 w 563106"/>
                  <a:gd name="connsiteY5" fmla="*/ 807611 h 1317400"/>
                  <a:gd name="connsiteX6" fmla="*/ 945 w 563106"/>
                  <a:gd name="connsiteY6" fmla="*/ 1083621 h 1317400"/>
                  <a:gd name="connsiteX7" fmla="*/ 137190 w 563106"/>
                  <a:gd name="connsiteY7" fmla="*/ 1285276 h 1317400"/>
                  <a:gd name="connsiteX8" fmla="*/ 330115 w 563106"/>
                  <a:gd name="connsiteY8" fmla="*/ 1316821 h 1317400"/>
                  <a:gd name="connsiteX9" fmla="*/ 377924 w 563106"/>
                  <a:gd name="connsiteY9" fmla="*/ 1235637 h 1317400"/>
                  <a:gd name="connsiteX10" fmla="*/ 373418 w 563106"/>
                  <a:gd name="connsiteY10" fmla="*/ 1226906 h 1317400"/>
                  <a:gd name="connsiteX11" fmla="*/ 336664 w 563106"/>
                  <a:gd name="connsiteY11" fmla="*/ 1154454 h 1317400"/>
                  <a:gd name="connsiteX12" fmla="*/ 369897 w 563106"/>
                  <a:gd name="connsiteY12" fmla="*/ 1156777 h 1317400"/>
                  <a:gd name="connsiteX13" fmla="*/ 500157 w 563106"/>
                  <a:gd name="connsiteY13" fmla="*/ 1163325 h 1317400"/>
                  <a:gd name="connsiteX14" fmla="*/ 560992 w 563106"/>
                  <a:gd name="connsiteY14" fmla="*/ 1108898 h 1317400"/>
                  <a:gd name="connsiteX15" fmla="*/ 558105 w 563106"/>
                  <a:gd name="connsiteY15" fmla="*/ 1024264 h 1317400"/>
                  <a:gd name="connsiteX16" fmla="*/ 535151 w 563106"/>
                  <a:gd name="connsiteY16" fmla="*/ 764660 h 1317400"/>
                  <a:gd name="connsiteX17" fmla="*/ 522900 w 563106"/>
                  <a:gd name="connsiteY17" fmla="*/ 595886 h 1317400"/>
                  <a:gd name="connsiteX18" fmla="*/ 452982 w 563106"/>
                  <a:gd name="connsiteY18" fmla="*/ 348814 h 1317400"/>
                  <a:gd name="connsiteX19" fmla="*/ 451503 w 563106"/>
                  <a:gd name="connsiteY19" fmla="*/ 326213 h 1317400"/>
                  <a:gd name="connsiteX20" fmla="*/ 492130 w 563106"/>
                  <a:gd name="connsiteY20" fmla="*/ 169408 h 1317400"/>
                  <a:gd name="connsiteX21" fmla="*/ 365884 w 563106"/>
                  <a:gd name="connsiteY21" fmla="*/ 0 h 1317400"/>
                  <a:gd name="connsiteX22" fmla="*/ 158736 w 563106"/>
                  <a:gd name="connsiteY22" fmla="*/ 235664 h 131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3106" h="1317400">
                    <a:moveTo>
                      <a:pt x="158736" y="235664"/>
                    </a:moveTo>
                    <a:cubicBezTo>
                      <a:pt x="164087" y="301569"/>
                      <a:pt x="150287" y="363249"/>
                      <a:pt x="110504" y="420281"/>
                    </a:cubicBezTo>
                    <a:cubicBezTo>
                      <a:pt x="93183" y="445066"/>
                      <a:pt x="78116" y="471400"/>
                      <a:pt x="61991" y="497029"/>
                    </a:cubicBezTo>
                    <a:cubicBezTo>
                      <a:pt x="31997" y="544767"/>
                      <a:pt x="21646" y="594689"/>
                      <a:pt x="45163" y="648412"/>
                    </a:cubicBezTo>
                    <a:cubicBezTo>
                      <a:pt x="49036" y="657284"/>
                      <a:pt x="51712" y="666648"/>
                      <a:pt x="55302" y="675661"/>
                    </a:cubicBezTo>
                    <a:cubicBezTo>
                      <a:pt x="72976" y="719808"/>
                      <a:pt x="70018" y="763252"/>
                      <a:pt x="54598" y="807611"/>
                    </a:cubicBezTo>
                    <a:cubicBezTo>
                      <a:pt x="23547" y="896962"/>
                      <a:pt x="-5673" y="986806"/>
                      <a:pt x="945" y="1083621"/>
                    </a:cubicBezTo>
                    <a:cubicBezTo>
                      <a:pt x="7282" y="1177478"/>
                      <a:pt x="47628" y="1248241"/>
                      <a:pt x="137190" y="1285276"/>
                    </a:cubicBezTo>
                    <a:cubicBezTo>
                      <a:pt x="198870" y="1310765"/>
                      <a:pt x="263577" y="1319919"/>
                      <a:pt x="330115" y="1316821"/>
                    </a:cubicBezTo>
                    <a:cubicBezTo>
                      <a:pt x="386022" y="1314216"/>
                      <a:pt x="402709" y="1285981"/>
                      <a:pt x="377924" y="1235637"/>
                    </a:cubicBezTo>
                    <a:cubicBezTo>
                      <a:pt x="376446" y="1232680"/>
                      <a:pt x="374897" y="1229793"/>
                      <a:pt x="373418" y="1226906"/>
                    </a:cubicBezTo>
                    <a:cubicBezTo>
                      <a:pt x="361659" y="1203671"/>
                      <a:pt x="349830" y="1180435"/>
                      <a:pt x="336664" y="1154454"/>
                    </a:cubicBezTo>
                    <a:cubicBezTo>
                      <a:pt x="350253" y="1155439"/>
                      <a:pt x="360040" y="1156354"/>
                      <a:pt x="369897" y="1156777"/>
                    </a:cubicBezTo>
                    <a:cubicBezTo>
                      <a:pt x="413341" y="1158678"/>
                      <a:pt x="456573" y="1164733"/>
                      <a:pt x="500157" y="1163325"/>
                    </a:cubicBezTo>
                    <a:cubicBezTo>
                      <a:pt x="536841" y="1162128"/>
                      <a:pt x="555359" y="1144596"/>
                      <a:pt x="560992" y="1108898"/>
                    </a:cubicBezTo>
                    <a:cubicBezTo>
                      <a:pt x="565498" y="1080382"/>
                      <a:pt x="561978" y="1052217"/>
                      <a:pt x="558105" y="1024264"/>
                    </a:cubicBezTo>
                    <a:cubicBezTo>
                      <a:pt x="545995" y="938081"/>
                      <a:pt x="535996" y="851969"/>
                      <a:pt x="535151" y="764660"/>
                    </a:cubicBezTo>
                    <a:cubicBezTo>
                      <a:pt x="534659" y="708331"/>
                      <a:pt x="529730" y="651792"/>
                      <a:pt x="522900" y="595886"/>
                    </a:cubicBezTo>
                    <a:cubicBezTo>
                      <a:pt x="512409" y="510196"/>
                      <a:pt x="487624" y="427956"/>
                      <a:pt x="452982" y="348814"/>
                    </a:cubicBezTo>
                    <a:cubicBezTo>
                      <a:pt x="449602" y="341140"/>
                      <a:pt x="449532" y="334451"/>
                      <a:pt x="451503" y="326213"/>
                    </a:cubicBezTo>
                    <a:cubicBezTo>
                      <a:pt x="464389" y="273757"/>
                      <a:pt x="477978" y="221442"/>
                      <a:pt x="492130" y="169408"/>
                    </a:cubicBezTo>
                    <a:lnTo>
                      <a:pt x="365884" y="0"/>
                    </a:lnTo>
                    <a:lnTo>
                      <a:pt x="158736" y="235664"/>
                    </a:lnTo>
                    <a:close/>
                  </a:path>
                </a:pathLst>
              </a:custGeom>
              <a:noFill/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DB827A1A-DA5C-841B-C673-6AD6FD148ACE}"/>
                  </a:ext>
                </a:extLst>
              </p:cNvPr>
              <p:cNvSpPr/>
              <p:nvPr/>
            </p:nvSpPr>
            <p:spPr>
              <a:xfrm>
                <a:off x="5266243" y="3268014"/>
                <a:ext cx="1605560" cy="1944858"/>
              </a:xfrm>
              <a:custGeom>
                <a:avLst/>
                <a:gdLst>
                  <a:gd name="connsiteX0" fmla="*/ 486574 w 1605560"/>
                  <a:gd name="connsiteY0" fmla="*/ 1826198 h 1944858"/>
                  <a:gd name="connsiteX1" fmla="*/ 680063 w 1605560"/>
                  <a:gd name="connsiteY1" fmla="*/ 1826550 h 1944858"/>
                  <a:gd name="connsiteX2" fmla="*/ 713156 w 1605560"/>
                  <a:gd name="connsiteY2" fmla="*/ 1851617 h 1944858"/>
                  <a:gd name="connsiteX3" fmla="*/ 725267 w 1605560"/>
                  <a:gd name="connsiteY3" fmla="*/ 1863587 h 1944858"/>
                  <a:gd name="connsiteX4" fmla="*/ 1082390 w 1605560"/>
                  <a:gd name="connsiteY4" fmla="*/ 1944840 h 1944858"/>
                  <a:gd name="connsiteX5" fmla="*/ 1233139 w 1605560"/>
                  <a:gd name="connsiteY5" fmla="*/ 1516251 h 1944858"/>
                  <a:gd name="connsiteX6" fmla="*/ 1280455 w 1605560"/>
                  <a:gd name="connsiteY6" fmla="*/ 1207288 h 1944858"/>
                  <a:gd name="connsiteX7" fmla="*/ 1301367 w 1605560"/>
                  <a:gd name="connsiteY7" fmla="*/ 970850 h 1944858"/>
                  <a:gd name="connsiteX8" fmla="*/ 1313830 w 1605560"/>
                  <a:gd name="connsiteY8" fmla="*/ 749760 h 1944858"/>
                  <a:gd name="connsiteX9" fmla="*/ 1327278 w 1605560"/>
                  <a:gd name="connsiteY9" fmla="*/ 722159 h 1944858"/>
                  <a:gd name="connsiteX10" fmla="*/ 1408673 w 1605560"/>
                  <a:gd name="connsiteY10" fmla="*/ 635765 h 1944858"/>
                  <a:gd name="connsiteX11" fmla="*/ 1529991 w 1605560"/>
                  <a:gd name="connsiteY11" fmla="*/ 492339 h 1944858"/>
                  <a:gd name="connsiteX12" fmla="*/ 1575335 w 1605560"/>
                  <a:gd name="connsiteY12" fmla="*/ 422843 h 1944858"/>
                  <a:gd name="connsiteX13" fmla="*/ 1605471 w 1605560"/>
                  <a:gd name="connsiteY13" fmla="*/ 329901 h 1944858"/>
                  <a:gd name="connsiteX14" fmla="*/ 1580334 w 1605560"/>
                  <a:gd name="connsiteY14" fmla="*/ 252309 h 1944858"/>
                  <a:gd name="connsiteX15" fmla="*/ 1514289 w 1605560"/>
                  <a:gd name="connsiteY15" fmla="*/ 187672 h 1944858"/>
                  <a:gd name="connsiteX16" fmla="*/ 1330517 w 1605560"/>
                  <a:gd name="connsiteY16" fmla="*/ 106418 h 1944858"/>
                  <a:gd name="connsiteX17" fmla="*/ 1012331 w 1605560"/>
                  <a:gd name="connsiteY17" fmla="*/ 89237 h 1944858"/>
                  <a:gd name="connsiteX18" fmla="*/ 970155 w 1605560"/>
                  <a:gd name="connsiteY18" fmla="*/ 98743 h 1944858"/>
                  <a:gd name="connsiteX19" fmla="*/ 847359 w 1605560"/>
                  <a:gd name="connsiteY19" fmla="*/ 153593 h 1944858"/>
                  <a:gd name="connsiteX20" fmla="*/ 812224 w 1605560"/>
                  <a:gd name="connsiteY20" fmla="*/ 146974 h 1944858"/>
                  <a:gd name="connsiteX21" fmla="*/ 711185 w 1605560"/>
                  <a:gd name="connsiteY21" fmla="*/ 67832 h 1944858"/>
                  <a:gd name="connsiteX22" fmla="*/ 483265 w 1605560"/>
                  <a:gd name="connsiteY22" fmla="*/ 27 h 1944858"/>
                  <a:gd name="connsiteX23" fmla="*/ 168388 w 1605560"/>
                  <a:gd name="connsiteY23" fmla="*/ 86984 h 1944858"/>
                  <a:gd name="connsiteX24" fmla="*/ 48197 w 1605560"/>
                  <a:gd name="connsiteY24" fmla="*/ 179222 h 1944858"/>
                  <a:gd name="connsiteX25" fmla="*/ 13555 w 1605560"/>
                  <a:gd name="connsiteY25" fmla="*/ 369049 h 1944858"/>
                  <a:gd name="connsiteX26" fmla="*/ 103681 w 1605560"/>
                  <a:gd name="connsiteY26" fmla="*/ 499943 h 1944858"/>
                  <a:gd name="connsiteX27" fmla="*/ 213733 w 1605560"/>
                  <a:gd name="connsiteY27" fmla="*/ 583028 h 1944858"/>
                  <a:gd name="connsiteX28" fmla="*/ 320264 w 1605560"/>
                  <a:gd name="connsiteY28" fmla="*/ 647735 h 1944858"/>
                  <a:gd name="connsiteX29" fmla="*/ 382437 w 1605560"/>
                  <a:gd name="connsiteY29" fmla="*/ 759477 h 1944858"/>
                  <a:gd name="connsiteX30" fmla="*/ 375185 w 1605560"/>
                  <a:gd name="connsiteY30" fmla="*/ 848053 h 1944858"/>
                  <a:gd name="connsiteX31" fmla="*/ 348006 w 1605560"/>
                  <a:gd name="connsiteY31" fmla="*/ 1024080 h 1944858"/>
                  <a:gd name="connsiteX32" fmla="*/ 341669 w 1605560"/>
                  <a:gd name="connsiteY32" fmla="*/ 1264814 h 1944858"/>
                  <a:gd name="connsiteX33" fmla="*/ 380888 w 1605560"/>
                  <a:gd name="connsiteY33" fmla="*/ 1500761 h 1944858"/>
                  <a:gd name="connsiteX34" fmla="*/ 486574 w 1605560"/>
                  <a:gd name="connsiteY34" fmla="*/ 1826198 h 19448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605560" h="1944858">
                    <a:moveTo>
                      <a:pt x="486574" y="1826198"/>
                    </a:moveTo>
                    <a:cubicBezTo>
                      <a:pt x="545931" y="1827184"/>
                      <a:pt x="620707" y="1826621"/>
                      <a:pt x="680063" y="1826550"/>
                    </a:cubicBezTo>
                    <a:cubicBezTo>
                      <a:pt x="697454" y="1826550"/>
                      <a:pt x="713508" y="1827959"/>
                      <a:pt x="713156" y="1851617"/>
                    </a:cubicBezTo>
                    <a:cubicBezTo>
                      <a:pt x="713015" y="1859432"/>
                      <a:pt x="717310" y="1861756"/>
                      <a:pt x="725267" y="1863587"/>
                    </a:cubicBezTo>
                    <a:cubicBezTo>
                      <a:pt x="839543" y="1889357"/>
                      <a:pt x="968043" y="1919352"/>
                      <a:pt x="1082390" y="1944840"/>
                    </a:cubicBezTo>
                    <a:cubicBezTo>
                      <a:pt x="1096824" y="1948079"/>
                      <a:pt x="1230393" y="1530192"/>
                      <a:pt x="1233139" y="1516251"/>
                    </a:cubicBezTo>
                    <a:cubicBezTo>
                      <a:pt x="1253558" y="1414015"/>
                      <a:pt x="1269471" y="1311004"/>
                      <a:pt x="1280455" y="1207288"/>
                    </a:cubicBezTo>
                    <a:cubicBezTo>
                      <a:pt x="1288834" y="1128569"/>
                      <a:pt x="1295734" y="1049780"/>
                      <a:pt x="1301367" y="970850"/>
                    </a:cubicBezTo>
                    <a:cubicBezTo>
                      <a:pt x="1306577" y="897200"/>
                      <a:pt x="1310802" y="823480"/>
                      <a:pt x="1313830" y="749760"/>
                    </a:cubicBezTo>
                    <a:cubicBezTo>
                      <a:pt x="1314323" y="738283"/>
                      <a:pt x="1319463" y="729623"/>
                      <a:pt x="1327278" y="722159"/>
                    </a:cubicBezTo>
                    <a:cubicBezTo>
                      <a:pt x="1356006" y="694910"/>
                      <a:pt x="1381635" y="664634"/>
                      <a:pt x="1408673" y="635765"/>
                    </a:cubicBezTo>
                    <a:cubicBezTo>
                      <a:pt x="1451412" y="590069"/>
                      <a:pt x="1494152" y="544090"/>
                      <a:pt x="1529991" y="492339"/>
                    </a:cubicBezTo>
                    <a:cubicBezTo>
                      <a:pt x="1546044" y="469737"/>
                      <a:pt x="1561605" y="446924"/>
                      <a:pt x="1575335" y="422843"/>
                    </a:cubicBezTo>
                    <a:cubicBezTo>
                      <a:pt x="1591811" y="393975"/>
                      <a:pt x="1604415" y="363769"/>
                      <a:pt x="1605471" y="329901"/>
                    </a:cubicBezTo>
                    <a:cubicBezTo>
                      <a:pt x="1606597" y="300962"/>
                      <a:pt x="1597022" y="275262"/>
                      <a:pt x="1580334" y="252309"/>
                    </a:cubicBezTo>
                    <a:cubicBezTo>
                      <a:pt x="1561957" y="227172"/>
                      <a:pt x="1540904" y="204570"/>
                      <a:pt x="1514289" y="187672"/>
                    </a:cubicBezTo>
                    <a:cubicBezTo>
                      <a:pt x="1457116" y="151269"/>
                      <a:pt x="1396069" y="123175"/>
                      <a:pt x="1330517" y="106418"/>
                    </a:cubicBezTo>
                    <a:cubicBezTo>
                      <a:pt x="1225816" y="79591"/>
                      <a:pt x="1119144" y="80295"/>
                      <a:pt x="1012331" y="89237"/>
                    </a:cubicBezTo>
                    <a:cubicBezTo>
                      <a:pt x="998038" y="90434"/>
                      <a:pt x="983815" y="92687"/>
                      <a:pt x="970155" y="98743"/>
                    </a:cubicBezTo>
                    <a:cubicBezTo>
                      <a:pt x="929176" y="116909"/>
                      <a:pt x="888197" y="135216"/>
                      <a:pt x="847359" y="153593"/>
                    </a:cubicBezTo>
                    <a:cubicBezTo>
                      <a:pt x="832995" y="160071"/>
                      <a:pt x="823349" y="157465"/>
                      <a:pt x="812224" y="146974"/>
                    </a:cubicBezTo>
                    <a:cubicBezTo>
                      <a:pt x="780962" y="117613"/>
                      <a:pt x="747869" y="90364"/>
                      <a:pt x="711185" y="67832"/>
                    </a:cubicBezTo>
                    <a:cubicBezTo>
                      <a:pt x="641196" y="24952"/>
                      <a:pt x="566772" y="-959"/>
                      <a:pt x="483265" y="27"/>
                    </a:cubicBezTo>
                    <a:cubicBezTo>
                      <a:pt x="370326" y="1365"/>
                      <a:pt x="266330" y="32557"/>
                      <a:pt x="168388" y="86984"/>
                    </a:cubicBezTo>
                    <a:cubicBezTo>
                      <a:pt x="123748" y="111769"/>
                      <a:pt x="81502" y="139792"/>
                      <a:pt x="48197" y="179222"/>
                    </a:cubicBezTo>
                    <a:cubicBezTo>
                      <a:pt x="459" y="235762"/>
                      <a:pt x="-13271" y="298216"/>
                      <a:pt x="13555" y="369049"/>
                    </a:cubicBezTo>
                    <a:cubicBezTo>
                      <a:pt x="32989" y="420379"/>
                      <a:pt x="65800" y="461780"/>
                      <a:pt x="103681" y="499943"/>
                    </a:cubicBezTo>
                    <a:cubicBezTo>
                      <a:pt x="135507" y="534092"/>
                      <a:pt x="173528" y="560074"/>
                      <a:pt x="213733" y="583028"/>
                    </a:cubicBezTo>
                    <a:cubicBezTo>
                      <a:pt x="249854" y="603658"/>
                      <a:pt x="285129" y="625555"/>
                      <a:pt x="320264" y="647735"/>
                    </a:cubicBezTo>
                    <a:cubicBezTo>
                      <a:pt x="360821" y="673365"/>
                      <a:pt x="383845" y="709274"/>
                      <a:pt x="382437" y="759477"/>
                    </a:cubicBezTo>
                    <a:cubicBezTo>
                      <a:pt x="381592" y="789190"/>
                      <a:pt x="379973" y="818622"/>
                      <a:pt x="375185" y="848053"/>
                    </a:cubicBezTo>
                    <a:cubicBezTo>
                      <a:pt x="365750" y="906635"/>
                      <a:pt x="356455" y="965287"/>
                      <a:pt x="348006" y="1024080"/>
                    </a:cubicBezTo>
                    <a:cubicBezTo>
                      <a:pt x="336529" y="1104137"/>
                      <a:pt x="335896" y="1184335"/>
                      <a:pt x="341669" y="1264814"/>
                    </a:cubicBezTo>
                    <a:cubicBezTo>
                      <a:pt x="347443" y="1344730"/>
                      <a:pt x="363637" y="1422816"/>
                      <a:pt x="380888" y="1500761"/>
                    </a:cubicBezTo>
                    <a:cubicBezTo>
                      <a:pt x="386591" y="1526953"/>
                      <a:pt x="471084" y="1825917"/>
                      <a:pt x="486574" y="1826198"/>
                    </a:cubicBezTo>
                    <a:close/>
                  </a:path>
                </a:pathLst>
              </a:custGeom>
              <a:solidFill>
                <a:srgbClr val="010100"/>
              </a:solidFill>
              <a:ln w="70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FB48737D-67F6-D4CD-56EF-0B7228D2409F}"/>
              </a:ext>
            </a:extLst>
          </p:cNvPr>
          <p:cNvSpPr/>
          <p:nvPr/>
        </p:nvSpPr>
        <p:spPr>
          <a:xfrm>
            <a:off x="262551" y="3814391"/>
            <a:ext cx="2849134" cy="2600058"/>
          </a:xfrm>
          <a:custGeom>
            <a:avLst/>
            <a:gdLst>
              <a:gd name="connsiteX0" fmla="*/ 3598673 w 4482092"/>
              <a:gd name="connsiteY0" fmla="*/ 3923814 h 4822957"/>
              <a:gd name="connsiteX1" fmla="*/ 3583287 w 4482092"/>
              <a:gd name="connsiteY1" fmla="*/ 3932186 h 4822957"/>
              <a:gd name="connsiteX2" fmla="*/ 3644856 w 4482092"/>
              <a:gd name="connsiteY2" fmla="*/ 4022595 h 4822957"/>
              <a:gd name="connsiteX3" fmla="*/ 3751517 w 4482092"/>
              <a:gd name="connsiteY3" fmla="*/ 4046843 h 4822957"/>
              <a:gd name="connsiteX4" fmla="*/ 3689948 w 4482092"/>
              <a:gd name="connsiteY4" fmla="*/ 3956434 h 4822957"/>
              <a:gd name="connsiteX5" fmla="*/ 3598673 w 4482092"/>
              <a:gd name="connsiteY5" fmla="*/ 3923814 h 4822957"/>
              <a:gd name="connsiteX6" fmla="*/ 1811291 w 4482092"/>
              <a:gd name="connsiteY6" fmla="*/ 3697637 h 4822957"/>
              <a:gd name="connsiteX7" fmla="*/ 2107636 w 4482092"/>
              <a:gd name="connsiteY7" fmla="*/ 3745392 h 4822957"/>
              <a:gd name="connsiteX8" fmla="*/ 2295615 w 4482092"/>
              <a:gd name="connsiteY8" fmla="*/ 3821221 h 4822957"/>
              <a:gd name="connsiteX9" fmla="*/ 2333211 w 4482092"/>
              <a:gd name="connsiteY9" fmla="*/ 3845330 h 4822957"/>
              <a:gd name="connsiteX10" fmla="*/ 2283403 w 4482092"/>
              <a:gd name="connsiteY10" fmla="*/ 3893121 h 4822957"/>
              <a:gd name="connsiteX11" fmla="*/ 2064358 w 4482092"/>
              <a:gd name="connsiteY11" fmla="*/ 3999697 h 4822957"/>
              <a:gd name="connsiteX12" fmla="*/ 1636570 w 4482092"/>
              <a:gd name="connsiteY12" fmla="*/ 4054444 h 4822957"/>
              <a:gd name="connsiteX13" fmla="*/ 1426233 w 4482092"/>
              <a:gd name="connsiteY13" fmla="*/ 3890200 h 4822957"/>
              <a:gd name="connsiteX14" fmla="*/ 1491867 w 4482092"/>
              <a:gd name="connsiteY14" fmla="*/ 3790581 h 4822957"/>
              <a:gd name="connsiteX15" fmla="*/ 1698646 w 4482092"/>
              <a:gd name="connsiteY15" fmla="*/ 3708114 h 4822957"/>
              <a:gd name="connsiteX16" fmla="*/ 1811291 w 4482092"/>
              <a:gd name="connsiteY16" fmla="*/ 3697637 h 4822957"/>
              <a:gd name="connsiteX17" fmla="*/ 707606 w 4482092"/>
              <a:gd name="connsiteY17" fmla="*/ 2309944 h 4822957"/>
              <a:gd name="connsiteX18" fmla="*/ 959999 w 4482092"/>
              <a:gd name="connsiteY18" fmla="*/ 2427512 h 4822957"/>
              <a:gd name="connsiteX19" fmla="*/ 1097958 w 4482092"/>
              <a:gd name="connsiteY19" fmla="*/ 2524528 h 4822957"/>
              <a:gd name="connsiteX20" fmla="*/ 1239581 w 4482092"/>
              <a:gd name="connsiteY20" fmla="*/ 2662487 h 4822957"/>
              <a:gd name="connsiteX21" fmla="*/ 1284823 w 4482092"/>
              <a:gd name="connsiteY21" fmla="*/ 2798215 h 4822957"/>
              <a:gd name="connsiteX22" fmla="*/ 1289071 w 4482092"/>
              <a:gd name="connsiteY22" fmla="*/ 2868043 h 4822957"/>
              <a:gd name="connsiteX23" fmla="*/ 1254608 w 4482092"/>
              <a:gd name="connsiteY23" fmla="*/ 2836820 h 4822957"/>
              <a:gd name="connsiteX24" fmla="*/ 740902 w 4482092"/>
              <a:gd name="connsiteY24" fmla="*/ 2349292 h 4822957"/>
              <a:gd name="connsiteX25" fmla="*/ 704952 w 4482092"/>
              <a:gd name="connsiteY25" fmla="*/ 2314191 h 4822957"/>
              <a:gd name="connsiteX26" fmla="*/ 707606 w 4482092"/>
              <a:gd name="connsiteY26" fmla="*/ 2309944 h 4822957"/>
              <a:gd name="connsiteX27" fmla="*/ 786516 w 4482092"/>
              <a:gd name="connsiteY27" fmla="*/ 1152378 h 4822957"/>
              <a:gd name="connsiteX28" fmla="*/ 2091758 w 4482092"/>
              <a:gd name="connsiteY28" fmla="*/ 1275786 h 4822957"/>
              <a:gd name="connsiteX29" fmla="*/ 2138593 w 4482092"/>
              <a:gd name="connsiteY29" fmla="*/ 1309878 h 4822957"/>
              <a:gd name="connsiteX30" fmla="*/ 2142151 w 4482092"/>
              <a:gd name="connsiteY30" fmla="*/ 1507630 h 4822957"/>
              <a:gd name="connsiteX31" fmla="*/ 2114911 w 4482092"/>
              <a:gd name="connsiteY31" fmla="*/ 1546022 h 4822957"/>
              <a:gd name="connsiteX32" fmla="*/ 821776 w 4482092"/>
              <a:gd name="connsiteY32" fmla="*/ 1425905 h 4822957"/>
              <a:gd name="connsiteX33" fmla="*/ 767346 w 4482092"/>
              <a:gd name="connsiteY33" fmla="*/ 1415126 h 4822957"/>
              <a:gd name="connsiteX34" fmla="*/ 755558 w 4482092"/>
              <a:gd name="connsiteY34" fmla="*/ 1388203 h 4822957"/>
              <a:gd name="connsiteX35" fmla="*/ 755611 w 4482092"/>
              <a:gd name="connsiteY35" fmla="*/ 1179937 h 4822957"/>
              <a:gd name="connsiteX36" fmla="*/ 786516 w 4482092"/>
              <a:gd name="connsiteY36" fmla="*/ 1152378 h 4822957"/>
              <a:gd name="connsiteX37" fmla="*/ 1230553 w 4482092"/>
              <a:gd name="connsiteY37" fmla="*/ 228 h 4822957"/>
              <a:gd name="connsiteX38" fmla="*/ 1149042 w 4482092"/>
              <a:gd name="connsiteY38" fmla="*/ 46427 h 4822957"/>
              <a:gd name="connsiteX39" fmla="*/ 707395 w 4482092"/>
              <a:gd name="connsiteY39" fmla="*/ 934501 h 4822957"/>
              <a:gd name="connsiteX40" fmla="*/ 588340 w 4482092"/>
              <a:gd name="connsiteY40" fmla="*/ 1122482 h 4822957"/>
              <a:gd name="connsiteX41" fmla="*/ 266278 w 4482092"/>
              <a:gd name="connsiteY41" fmla="*/ 1412205 h 4822957"/>
              <a:gd name="connsiteX42" fmla="*/ 270208 w 4482092"/>
              <a:gd name="connsiteY42" fmla="*/ 1453944 h 4822957"/>
              <a:gd name="connsiteX43" fmla="*/ 1131943 w 4482092"/>
              <a:gd name="connsiteY43" fmla="*/ 1772607 h 4822957"/>
              <a:gd name="connsiteX44" fmla="*/ 1487035 w 4482092"/>
              <a:gd name="connsiteY44" fmla="*/ 1900264 h 4822957"/>
              <a:gd name="connsiteX45" fmla="*/ 1507055 w 4482092"/>
              <a:gd name="connsiteY45" fmla="*/ 2004237 h 4822957"/>
              <a:gd name="connsiteX46" fmla="*/ 1504293 w 4482092"/>
              <a:gd name="connsiteY46" fmla="*/ 2023247 h 4822957"/>
              <a:gd name="connsiteX47" fmla="*/ 1472272 w 4482092"/>
              <a:gd name="connsiteY47" fmla="*/ 2048737 h 4822957"/>
              <a:gd name="connsiteX48" fmla="*/ 302759 w 4482092"/>
              <a:gd name="connsiteY48" fmla="*/ 1639109 h 4822957"/>
              <a:gd name="connsiteX49" fmla="*/ 287944 w 4482092"/>
              <a:gd name="connsiteY49" fmla="*/ 1639799 h 4822957"/>
              <a:gd name="connsiteX50" fmla="*/ 282846 w 4482092"/>
              <a:gd name="connsiteY50" fmla="*/ 1688281 h 4822957"/>
              <a:gd name="connsiteX51" fmla="*/ 1332031 w 4482092"/>
              <a:gd name="connsiteY51" fmla="*/ 2106670 h 4822957"/>
              <a:gd name="connsiteX52" fmla="*/ 1382478 w 4482092"/>
              <a:gd name="connsiteY52" fmla="*/ 2201138 h 4822957"/>
              <a:gd name="connsiteX53" fmla="*/ 1390921 w 4482092"/>
              <a:gd name="connsiteY53" fmla="*/ 2446894 h 4822957"/>
              <a:gd name="connsiteX54" fmla="*/ 1358104 w 4482092"/>
              <a:gd name="connsiteY54" fmla="*/ 2459160 h 4822957"/>
              <a:gd name="connsiteX55" fmla="*/ 557382 w 4482092"/>
              <a:gd name="connsiteY55" fmla="*/ 1868615 h 4822957"/>
              <a:gd name="connsiteX56" fmla="*/ 542142 w 4482092"/>
              <a:gd name="connsiteY56" fmla="*/ 1863730 h 4822957"/>
              <a:gd name="connsiteX57" fmla="*/ 550957 w 4482092"/>
              <a:gd name="connsiteY57" fmla="*/ 2028239 h 4822957"/>
              <a:gd name="connsiteX58" fmla="*/ 604802 w 4482092"/>
              <a:gd name="connsiteY58" fmla="*/ 2103484 h 4822957"/>
              <a:gd name="connsiteX59" fmla="*/ 1062646 w 4482092"/>
              <a:gd name="connsiteY59" fmla="*/ 2340902 h 4822957"/>
              <a:gd name="connsiteX60" fmla="*/ 1111233 w 4482092"/>
              <a:gd name="connsiteY60" fmla="*/ 2382481 h 4822957"/>
              <a:gd name="connsiteX61" fmla="*/ 975984 w 4482092"/>
              <a:gd name="connsiteY61" fmla="*/ 2345947 h 4822957"/>
              <a:gd name="connsiteX62" fmla="*/ 674205 w 4482092"/>
              <a:gd name="connsiteY62" fmla="*/ 2236291 h 4822957"/>
              <a:gd name="connsiteX63" fmla="*/ 627794 w 4482092"/>
              <a:gd name="connsiteY63" fmla="*/ 2164020 h 4822957"/>
              <a:gd name="connsiteX64" fmla="*/ 626839 w 4482092"/>
              <a:gd name="connsiteY64" fmla="*/ 2162533 h 4822957"/>
              <a:gd name="connsiteX65" fmla="*/ 582446 w 4482092"/>
              <a:gd name="connsiteY65" fmla="*/ 2277552 h 4822957"/>
              <a:gd name="connsiteX66" fmla="*/ 631352 w 4482092"/>
              <a:gd name="connsiteY66" fmla="*/ 2340530 h 4822957"/>
              <a:gd name="connsiteX67" fmla="*/ 725237 w 4482092"/>
              <a:gd name="connsiteY67" fmla="*/ 2436910 h 4822957"/>
              <a:gd name="connsiteX68" fmla="*/ 728316 w 4482092"/>
              <a:gd name="connsiteY68" fmla="*/ 2455708 h 4822957"/>
              <a:gd name="connsiteX69" fmla="*/ 573843 w 4482092"/>
              <a:gd name="connsiteY69" fmla="*/ 2564779 h 4822957"/>
              <a:gd name="connsiteX70" fmla="*/ 401899 w 4482092"/>
              <a:gd name="connsiteY70" fmla="*/ 2618093 h 4822957"/>
              <a:gd name="connsiteX71" fmla="*/ 74103 w 4482092"/>
              <a:gd name="connsiteY71" fmla="*/ 2747290 h 4822957"/>
              <a:gd name="connsiteX72" fmla="*/ 2893 w 4482092"/>
              <a:gd name="connsiteY72" fmla="*/ 2900011 h 4822957"/>
              <a:gd name="connsiteX73" fmla="*/ 44152 w 4482092"/>
              <a:gd name="connsiteY73" fmla="*/ 2973717 h 4822957"/>
              <a:gd name="connsiteX74" fmla="*/ 537681 w 4482092"/>
              <a:gd name="connsiteY74" fmla="*/ 3442871 h 4822957"/>
              <a:gd name="connsiteX75" fmla="*/ 564072 w 4482092"/>
              <a:gd name="connsiteY75" fmla="*/ 3630851 h 4822957"/>
              <a:gd name="connsiteX76" fmla="*/ 520263 w 4482092"/>
              <a:gd name="connsiteY76" fmla="*/ 3697600 h 4822957"/>
              <a:gd name="connsiteX77" fmla="*/ 422981 w 4482092"/>
              <a:gd name="connsiteY77" fmla="*/ 3822070 h 4822957"/>
              <a:gd name="connsiteX78" fmla="*/ 376623 w 4482092"/>
              <a:gd name="connsiteY78" fmla="*/ 4129105 h 4822957"/>
              <a:gd name="connsiteX79" fmla="*/ 714138 w 4482092"/>
              <a:gd name="connsiteY79" fmla="*/ 4397800 h 4822957"/>
              <a:gd name="connsiteX80" fmla="*/ 1166299 w 4482092"/>
              <a:gd name="connsiteY80" fmla="*/ 4516643 h 4822957"/>
              <a:gd name="connsiteX81" fmla="*/ 1481778 w 4482092"/>
              <a:gd name="connsiteY81" fmla="*/ 4549247 h 4822957"/>
              <a:gd name="connsiteX82" fmla="*/ 1738366 w 4482092"/>
              <a:gd name="connsiteY82" fmla="*/ 4540432 h 4822957"/>
              <a:gd name="connsiteX83" fmla="*/ 1985607 w 4482092"/>
              <a:gd name="connsiteY83" fmla="*/ 4527369 h 4822957"/>
              <a:gd name="connsiteX84" fmla="*/ 2210653 w 4482092"/>
              <a:gd name="connsiteY84" fmla="*/ 4495508 h 4822957"/>
              <a:gd name="connsiteX85" fmla="*/ 2462621 w 4482092"/>
              <a:gd name="connsiteY85" fmla="*/ 4401146 h 4822957"/>
              <a:gd name="connsiteX86" fmla="*/ 2560700 w 4482092"/>
              <a:gd name="connsiteY86" fmla="*/ 4328503 h 4822957"/>
              <a:gd name="connsiteX87" fmla="*/ 2601004 w 4482092"/>
              <a:gd name="connsiteY87" fmla="*/ 4066021 h 4822957"/>
              <a:gd name="connsiteX88" fmla="*/ 2560700 w 4482092"/>
              <a:gd name="connsiteY88" fmla="*/ 3992633 h 4822957"/>
              <a:gd name="connsiteX89" fmla="*/ 2437079 w 4482092"/>
              <a:gd name="connsiteY89" fmla="*/ 3839222 h 4822957"/>
              <a:gd name="connsiteX90" fmla="*/ 2676515 w 4482092"/>
              <a:gd name="connsiteY90" fmla="*/ 3426302 h 4822957"/>
              <a:gd name="connsiteX91" fmla="*/ 2764346 w 4482092"/>
              <a:gd name="connsiteY91" fmla="*/ 3271565 h 4822957"/>
              <a:gd name="connsiteX92" fmla="*/ 3015091 w 4482092"/>
              <a:gd name="connsiteY92" fmla="*/ 3248996 h 4822957"/>
              <a:gd name="connsiteX93" fmla="*/ 3301841 w 4482092"/>
              <a:gd name="connsiteY93" fmla="*/ 3326684 h 4822957"/>
              <a:gd name="connsiteX94" fmla="*/ 3556730 w 4482092"/>
              <a:gd name="connsiteY94" fmla="*/ 3484025 h 4822957"/>
              <a:gd name="connsiteX95" fmla="*/ 3348146 w 4482092"/>
              <a:gd name="connsiteY95" fmla="*/ 3678377 h 4822957"/>
              <a:gd name="connsiteX96" fmla="*/ 3238119 w 4482092"/>
              <a:gd name="connsiteY96" fmla="*/ 3892218 h 4822957"/>
              <a:gd name="connsiteX97" fmla="*/ 3339703 w 4482092"/>
              <a:gd name="connsiteY97" fmla="*/ 4025663 h 4822957"/>
              <a:gd name="connsiteX98" fmla="*/ 3379636 w 4482092"/>
              <a:gd name="connsiteY98" fmla="*/ 4067401 h 4822957"/>
              <a:gd name="connsiteX99" fmla="*/ 3410487 w 4482092"/>
              <a:gd name="connsiteY99" fmla="*/ 4150665 h 4822957"/>
              <a:gd name="connsiteX100" fmla="*/ 3395407 w 4482092"/>
              <a:gd name="connsiteY100" fmla="*/ 4194739 h 4822957"/>
              <a:gd name="connsiteX101" fmla="*/ 3420684 w 4482092"/>
              <a:gd name="connsiteY101" fmla="*/ 4228299 h 4822957"/>
              <a:gd name="connsiteX102" fmla="*/ 3766535 w 4482092"/>
              <a:gd name="connsiteY102" fmla="*/ 4441502 h 4822957"/>
              <a:gd name="connsiteX103" fmla="*/ 3964977 w 4482092"/>
              <a:gd name="connsiteY103" fmla="*/ 4652370 h 4822957"/>
              <a:gd name="connsiteX104" fmla="*/ 4200377 w 4482092"/>
              <a:gd name="connsiteY104" fmla="*/ 4814491 h 4822957"/>
              <a:gd name="connsiteX105" fmla="*/ 4455956 w 4482092"/>
              <a:gd name="connsiteY105" fmla="*/ 4727296 h 4822957"/>
              <a:gd name="connsiteX106" fmla="*/ 4466046 w 4482092"/>
              <a:gd name="connsiteY106" fmla="*/ 4534697 h 4822957"/>
              <a:gd name="connsiteX107" fmla="*/ 4361063 w 4482092"/>
              <a:gd name="connsiteY107" fmla="*/ 4366683 h 4822957"/>
              <a:gd name="connsiteX108" fmla="*/ 3855003 w 4482092"/>
              <a:gd name="connsiteY108" fmla="*/ 3987429 h 4822957"/>
              <a:gd name="connsiteX109" fmla="*/ 3786236 w 4482092"/>
              <a:gd name="connsiteY109" fmla="*/ 4002458 h 4822957"/>
              <a:gd name="connsiteX110" fmla="*/ 3799777 w 4482092"/>
              <a:gd name="connsiteY110" fmla="*/ 4055453 h 4822957"/>
              <a:gd name="connsiteX111" fmla="*/ 3702176 w 4482092"/>
              <a:gd name="connsiteY111" fmla="*/ 4087315 h 4822957"/>
              <a:gd name="connsiteX112" fmla="*/ 3583865 w 4482092"/>
              <a:gd name="connsiteY112" fmla="*/ 4022848 h 4822957"/>
              <a:gd name="connsiteX113" fmla="*/ 3506390 w 4482092"/>
              <a:gd name="connsiteY113" fmla="*/ 4041063 h 4822957"/>
              <a:gd name="connsiteX114" fmla="*/ 3327808 w 4482092"/>
              <a:gd name="connsiteY114" fmla="*/ 3920044 h 4822957"/>
              <a:gd name="connsiteX115" fmla="*/ 3295947 w 4482092"/>
              <a:gd name="connsiteY115" fmla="*/ 3838373 h 4822957"/>
              <a:gd name="connsiteX116" fmla="*/ 3339490 w 4482092"/>
              <a:gd name="connsiteY116" fmla="*/ 3757976 h 4822957"/>
              <a:gd name="connsiteX117" fmla="*/ 3550465 w 4482092"/>
              <a:gd name="connsiteY117" fmla="*/ 3586511 h 4822957"/>
              <a:gd name="connsiteX118" fmla="*/ 3614982 w 4482092"/>
              <a:gd name="connsiteY118" fmla="*/ 3507283 h 4822957"/>
              <a:gd name="connsiteX119" fmla="*/ 3492158 w 4482092"/>
              <a:gd name="connsiteY119" fmla="*/ 3343198 h 4822957"/>
              <a:gd name="connsiteX120" fmla="*/ 2946855 w 4482092"/>
              <a:gd name="connsiteY120" fmla="*/ 3184637 h 4822957"/>
              <a:gd name="connsiteX121" fmla="*/ 2761265 w 4482092"/>
              <a:gd name="connsiteY121" fmla="*/ 3203381 h 4822957"/>
              <a:gd name="connsiteX122" fmla="*/ 2602757 w 4482092"/>
              <a:gd name="connsiteY122" fmla="*/ 3470856 h 4822957"/>
              <a:gd name="connsiteX123" fmla="*/ 2446106 w 4482092"/>
              <a:gd name="connsiteY123" fmla="*/ 3748259 h 4822957"/>
              <a:gd name="connsiteX124" fmla="*/ 2401447 w 4482092"/>
              <a:gd name="connsiteY124" fmla="*/ 3786651 h 4822957"/>
              <a:gd name="connsiteX125" fmla="*/ 2300289 w 4482092"/>
              <a:gd name="connsiteY125" fmla="*/ 3769978 h 4822957"/>
              <a:gd name="connsiteX126" fmla="*/ 1502434 w 4482092"/>
              <a:gd name="connsiteY126" fmla="*/ 3724257 h 4822957"/>
              <a:gd name="connsiteX127" fmla="*/ 1377751 w 4482092"/>
              <a:gd name="connsiteY127" fmla="*/ 3926629 h 4822957"/>
              <a:gd name="connsiteX128" fmla="*/ 1442695 w 4482092"/>
              <a:gd name="connsiteY128" fmla="*/ 4013927 h 4822957"/>
              <a:gd name="connsiteX129" fmla="*/ 1880785 w 4482092"/>
              <a:gd name="connsiteY129" fmla="*/ 4112644 h 4822957"/>
              <a:gd name="connsiteX130" fmla="*/ 2302997 w 4482092"/>
              <a:gd name="connsiteY130" fmla="*/ 3930611 h 4822957"/>
              <a:gd name="connsiteX131" fmla="*/ 2400385 w 4482092"/>
              <a:gd name="connsiteY131" fmla="*/ 3888076 h 4822957"/>
              <a:gd name="connsiteX132" fmla="*/ 2564629 w 4482092"/>
              <a:gd name="connsiteY132" fmla="*/ 4113121 h 4822957"/>
              <a:gd name="connsiteX133" fmla="*/ 2565214 w 4482092"/>
              <a:gd name="connsiteY133" fmla="*/ 4115193 h 4822957"/>
              <a:gd name="connsiteX134" fmla="*/ 2563621 w 4482092"/>
              <a:gd name="connsiteY134" fmla="*/ 4200527 h 4822957"/>
              <a:gd name="connsiteX135" fmla="*/ 2448708 w 4482092"/>
              <a:gd name="connsiteY135" fmla="*/ 4342150 h 4822957"/>
              <a:gd name="connsiteX136" fmla="*/ 2180757 w 4482092"/>
              <a:gd name="connsiteY136" fmla="*/ 4439220 h 4822957"/>
              <a:gd name="connsiteX137" fmla="*/ 1688821 w 4482092"/>
              <a:gd name="connsiteY137" fmla="*/ 4489825 h 4822957"/>
              <a:gd name="connsiteX138" fmla="*/ 1526755 w 4482092"/>
              <a:gd name="connsiteY138" fmla="*/ 4490835 h 4822957"/>
              <a:gd name="connsiteX139" fmla="*/ 1048839 w 4482092"/>
              <a:gd name="connsiteY139" fmla="*/ 4442830 h 4822957"/>
              <a:gd name="connsiteX140" fmla="*/ 677286 w 4482092"/>
              <a:gd name="connsiteY140" fmla="*/ 4312412 h 4822957"/>
              <a:gd name="connsiteX141" fmla="*/ 432327 w 4482092"/>
              <a:gd name="connsiteY141" fmla="*/ 4121247 h 4822957"/>
              <a:gd name="connsiteX142" fmla="*/ 408431 w 4482092"/>
              <a:gd name="connsiteY142" fmla="*/ 4021681 h 4822957"/>
              <a:gd name="connsiteX143" fmla="*/ 430363 w 4482092"/>
              <a:gd name="connsiteY143" fmla="*/ 3934063 h 4822957"/>
              <a:gd name="connsiteX144" fmla="*/ 533911 w 4482092"/>
              <a:gd name="connsiteY144" fmla="*/ 3772739 h 4822957"/>
              <a:gd name="connsiteX145" fmla="*/ 647442 w 4482092"/>
              <a:gd name="connsiteY145" fmla="*/ 3587520 h 4822957"/>
              <a:gd name="connsiteX146" fmla="*/ 583720 w 4482092"/>
              <a:gd name="connsiteY146" fmla="*/ 3418232 h 4822957"/>
              <a:gd name="connsiteX147" fmla="*/ 330797 w 4482092"/>
              <a:gd name="connsiteY147" fmla="*/ 3177256 h 4822957"/>
              <a:gd name="connsiteX148" fmla="*/ 118071 w 4482092"/>
              <a:gd name="connsiteY148" fmla="*/ 2971274 h 4822957"/>
              <a:gd name="connsiteX149" fmla="*/ 67943 w 4482092"/>
              <a:gd name="connsiteY149" fmla="*/ 2882541 h 4822957"/>
              <a:gd name="connsiteX150" fmla="*/ 78510 w 4482092"/>
              <a:gd name="connsiteY150" fmla="*/ 2820306 h 4822957"/>
              <a:gd name="connsiteX151" fmla="*/ 159384 w 4482092"/>
              <a:gd name="connsiteY151" fmla="*/ 2754990 h 4822957"/>
              <a:gd name="connsiteX152" fmla="*/ 516175 w 4482092"/>
              <a:gd name="connsiteY152" fmla="*/ 2640238 h 4822957"/>
              <a:gd name="connsiteX153" fmla="*/ 555948 w 4482092"/>
              <a:gd name="connsiteY153" fmla="*/ 2639069 h 4822957"/>
              <a:gd name="connsiteX154" fmla="*/ 1695565 w 4482092"/>
              <a:gd name="connsiteY154" fmla="*/ 3060167 h 4822957"/>
              <a:gd name="connsiteX155" fmla="*/ 1764810 w 4482092"/>
              <a:gd name="connsiteY155" fmla="*/ 3134243 h 4822957"/>
              <a:gd name="connsiteX156" fmla="*/ 1784087 w 4482092"/>
              <a:gd name="connsiteY156" fmla="*/ 3316595 h 4822957"/>
              <a:gd name="connsiteX157" fmla="*/ 1765979 w 4482092"/>
              <a:gd name="connsiteY157" fmla="*/ 3326207 h 4822957"/>
              <a:gd name="connsiteX158" fmla="*/ 698951 w 4482092"/>
              <a:gd name="connsiteY158" fmla="*/ 2934846 h 4822957"/>
              <a:gd name="connsiteX159" fmla="*/ 670967 w 4482092"/>
              <a:gd name="connsiteY159" fmla="*/ 2895604 h 4822957"/>
              <a:gd name="connsiteX160" fmla="*/ 655195 w 4482092"/>
              <a:gd name="connsiteY160" fmla="*/ 2891144 h 4822957"/>
              <a:gd name="connsiteX161" fmla="*/ 617015 w 4482092"/>
              <a:gd name="connsiteY161" fmla="*/ 2930119 h 4822957"/>
              <a:gd name="connsiteX162" fmla="*/ 617547 w 4482092"/>
              <a:gd name="connsiteY162" fmla="*/ 2962300 h 4822957"/>
              <a:gd name="connsiteX163" fmla="*/ 663161 w 4482092"/>
              <a:gd name="connsiteY163" fmla="*/ 2994586 h 4822957"/>
              <a:gd name="connsiteX164" fmla="*/ 1739640 w 4482092"/>
              <a:gd name="connsiteY164" fmla="*/ 3424072 h 4822957"/>
              <a:gd name="connsiteX165" fmla="*/ 1867668 w 4482092"/>
              <a:gd name="connsiteY165" fmla="*/ 3395345 h 4822957"/>
              <a:gd name="connsiteX166" fmla="*/ 2981531 w 4482092"/>
              <a:gd name="connsiteY166" fmla="*/ 2249143 h 4822957"/>
              <a:gd name="connsiteX167" fmla="*/ 3015570 w 4482092"/>
              <a:gd name="connsiteY167" fmla="*/ 2193438 h 4822957"/>
              <a:gd name="connsiteX168" fmla="*/ 3017693 w 4482092"/>
              <a:gd name="connsiteY168" fmla="*/ 2014167 h 4822957"/>
              <a:gd name="connsiteX169" fmla="*/ 2964327 w 4482092"/>
              <a:gd name="connsiteY169" fmla="*/ 1907910 h 4822957"/>
              <a:gd name="connsiteX170" fmla="*/ 2966291 w 4482092"/>
              <a:gd name="connsiteY170" fmla="*/ 1829426 h 4822957"/>
              <a:gd name="connsiteX171" fmla="*/ 3066707 w 4482092"/>
              <a:gd name="connsiteY171" fmla="*/ 1778873 h 4822957"/>
              <a:gd name="connsiteX172" fmla="*/ 3072283 w 4482092"/>
              <a:gd name="connsiteY172" fmla="*/ 1759651 h 4822957"/>
              <a:gd name="connsiteX173" fmla="*/ 3070955 w 4482092"/>
              <a:gd name="connsiteY173" fmla="*/ 1404930 h 4822957"/>
              <a:gd name="connsiteX174" fmla="*/ 3055609 w 4482092"/>
              <a:gd name="connsiteY174" fmla="*/ 1321189 h 4822957"/>
              <a:gd name="connsiteX175" fmla="*/ 3003940 w 4482092"/>
              <a:gd name="connsiteY175" fmla="*/ 1263626 h 4822957"/>
              <a:gd name="connsiteX176" fmla="*/ 2714589 w 4482092"/>
              <a:gd name="connsiteY176" fmla="*/ 1083186 h 4822957"/>
              <a:gd name="connsiteX177" fmla="*/ 2676515 w 4482092"/>
              <a:gd name="connsiteY177" fmla="*/ 1030775 h 4822957"/>
              <a:gd name="connsiteX178" fmla="*/ 2664461 w 4482092"/>
              <a:gd name="connsiteY178" fmla="*/ 868124 h 4822957"/>
              <a:gd name="connsiteX179" fmla="*/ 2616298 w 4482092"/>
              <a:gd name="connsiteY179" fmla="*/ 817518 h 4822957"/>
              <a:gd name="connsiteX180" fmla="*/ 2542592 w 4482092"/>
              <a:gd name="connsiteY180" fmla="*/ 782524 h 4822957"/>
              <a:gd name="connsiteX181" fmla="*/ 2502925 w 4482092"/>
              <a:gd name="connsiteY181" fmla="*/ 715722 h 4822957"/>
              <a:gd name="connsiteX182" fmla="*/ 2574560 w 4482092"/>
              <a:gd name="connsiteY182" fmla="*/ 145462 h 4822957"/>
              <a:gd name="connsiteX183" fmla="*/ 2504199 w 4482092"/>
              <a:gd name="connsiteY183" fmla="*/ 90289 h 4822957"/>
              <a:gd name="connsiteX184" fmla="*/ 2168384 w 4482092"/>
              <a:gd name="connsiteY184" fmla="*/ 62145 h 4822957"/>
              <a:gd name="connsiteX185" fmla="*/ 1230553 w 4482092"/>
              <a:gd name="connsiteY185" fmla="*/ 228 h 4822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482092" h="4822957">
                <a:moveTo>
                  <a:pt x="3598673" y="3923814"/>
                </a:moveTo>
                <a:cubicBezTo>
                  <a:pt x="3591720" y="3924871"/>
                  <a:pt x="3586400" y="3927618"/>
                  <a:pt x="3583287" y="3932186"/>
                </a:cubicBezTo>
                <a:cubicBezTo>
                  <a:pt x="3570835" y="3950456"/>
                  <a:pt x="3598400" y="3990933"/>
                  <a:pt x="3644856" y="4022595"/>
                </a:cubicBezTo>
                <a:cubicBezTo>
                  <a:pt x="3691311" y="4054256"/>
                  <a:pt x="3739065" y="4065113"/>
                  <a:pt x="3751517" y="4046843"/>
                </a:cubicBezTo>
                <a:cubicBezTo>
                  <a:pt x="3763969" y="4028572"/>
                  <a:pt x="3736403" y="3988095"/>
                  <a:pt x="3689948" y="3956434"/>
                </a:cubicBezTo>
                <a:cubicBezTo>
                  <a:pt x="3655107" y="3932687"/>
                  <a:pt x="3619535" y="3920644"/>
                  <a:pt x="3598673" y="3923814"/>
                </a:cubicBezTo>
                <a:close/>
                <a:moveTo>
                  <a:pt x="1811291" y="3697637"/>
                </a:moveTo>
                <a:cubicBezTo>
                  <a:pt x="1925052" y="3696754"/>
                  <a:pt x="2037582" y="3721655"/>
                  <a:pt x="2107636" y="3745392"/>
                </a:cubicBezTo>
                <a:cubicBezTo>
                  <a:pt x="2171729" y="3767110"/>
                  <a:pt x="2235664" y="3789307"/>
                  <a:pt x="2295615" y="3821221"/>
                </a:cubicBezTo>
                <a:cubicBezTo>
                  <a:pt x="2302254" y="3824726"/>
                  <a:pt x="2328220" y="3828390"/>
                  <a:pt x="2333211" y="3845330"/>
                </a:cubicBezTo>
                <a:cubicBezTo>
                  <a:pt x="2333318" y="3873208"/>
                  <a:pt x="2298377" y="3883084"/>
                  <a:pt x="2283403" y="3893121"/>
                </a:cubicBezTo>
                <a:cubicBezTo>
                  <a:pt x="2235770" y="3925088"/>
                  <a:pt x="2075509" y="3994386"/>
                  <a:pt x="2064358" y="3999697"/>
                </a:cubicBezTo>
                <a:cubicBezTo>
                  <a:pt x="1931178" y="4063206"/>
                  <a:pt x="1781696" y="4083332"/>
                  <a:pt x="1636570" y="4054444"/>
                </a:cubicBezTo>
                <a:cubicBezTo>
                  <a:pt x="1579538" y="4043080"/>
                  <a:pt x="1426233" y="3982756"/>
                  <a:pt x="1426233" y="3890200"/>
                </a:cubicBezTo>
                <a:cubicBezTo>
                  <a:pt x="1426233" y="3833434"/>
                  <a:pt x="1470839" y="3805078"/>
                  <a:pt x="1491867" y="3790581"/>
                </a:cubicBezTo>
                <a:cubicBezTo>
                  <a:pt x="1554102" y="3747781"/>
                  <a:pt x="1625365" y="3724257"/>
                  <a:pt x="1698646" y="3708114"/>
                </a:cubicBezTo>
                <a:cubicBezTo>
                  <a:pt x="1735313" y="3701091"/>
                  <a:pt x="1773370" y="3697932"/>
                  <a:pt x="1811291" y="3697637"/>
                </a:cubicBezTo>
                <a:close/>
                <a:moveTo>
                  <a:pt x="707606" y="2309944"/>
                </a:moveTo>
                <a:cubicBezTo>
                  <a:pt x="793260" y="2345734"/>
                  <a:pt x="878329" y="2382959"/>
                  <a:pt x="959999" y="2427512"/>
                </a:cubicBezTo>
                <a:cubicBezTo>
                  <a:pt x="1001737" y="2454753"/>
                  <a:pt x="1093179" y="2520280"/>
                  <a:pt x="1097958" y="2524528"/>
                </a:cubicBezTo>
                <a:cubicBezTo>
                  <a:pt x="1150529" y="2564992"/>
                  <a:pt x="1198161" y="2610606"/>
                  <a:pt x="1239581" y="2662487"/>
                </a:cubicBezTo>
                <a:cubicBezTo>
                  <a:pt x="1271176" y="2702048"/>
                  <a:pt x="1279089" y="2749840"/>
                  <a:pt x="1284823" y="2798215"/>
                </a:cubicBezTo>
                <a:cubicBezTo>
                  <a:pt x="1286629" y="2813508"/>
                  <a:pt x="1295709" y="2860504"/>
                  <a:pt x="1289071" y="2868043"/>
                </a:cubicBezTo>
                <a:cubicBezTo>
                  <a:pt x="1278717" y="2856095"/>
                  <a:pt x="1254396" y="2836767"/>
                  <a:pt x="1254608" y="2836820"/>
                </a:cubicBezTo>
                <a:cubicBezTo>
                  <a:pt x="1242289" y="2824023"/>
                  <a:pt x="740902" y="2349292"/>
                  <a:pt x="740902" y="2349292"/>
                </a:cubicBezTo>
                <a:cubicBezTo>
                  <a:pt x="728954" y="2337610"/>
                  <a:pt x="716953" y="2325875"/>
                  <a:pt x="704952" y="2314191"/>
                </a:cubicBezTo>
                <a:cubicBezTo>
                  <a:pt x="705855" y="2312758"/>
                  <a:pt x="706704" y="2311378"/>
                  <a:pt x="707606" y="2309944"/>
                </a:cubicBezTo>
                <a:close/>
                <a:moveTo>
                  <a:pt x="786516" y="1152378"/>
                </a:moveTo>
                <a:cubicBezTo>
                  <a:pt x="859107" y="1162414"/>
                  <a:pt x="1993361" y="1266229"/>
                  <a:pt x="2091758" y="1275786"/>
                </a:cubicBezTo>
                <a:cubicBezTo>
                  <a:pt x="2130363" y="1279557"/>
                  <a:pt x="2138223" y="1305365"/>
                  <a:pt x="2138593" y="1309878"/>
                </a:cubicBezTo>
                <a:cubicBezTo>
                  <a:pt x="2144063" y="1375724"/>
                  <a:pt x="2142523" y="1441676"/>
                  <a:pt x="2142151" y="1507630"/>
                </a:cubicBezTo>
                <a:cubicBezTo>
                  <a:pt x="2142045" y="1526746"/>
                  <a:pt x="2132487" y="1539171"/>
                  <a:pt x="2114911" y="1546022"/>
                </a:cubicBezTo>
                <a:cubicBezTo>
                  <a:pt x="2113583" y="1547030"/>
                  <a:pt x="832661" y="1425746"/>
                  <a:pt x="821776" y="1425905"/>
                </a:cubicBezTo>
                <a:cubicBezTo>
                  <a:pt x="802712" y="1426224"/>
                  <a:pt x="784445" y="1424312"/>
                  <a:pt x="767346" y="1415126"/>
                </a:cubicBezTo>
                <a:cubicBezTo>
                  <a:pt x="756460" y="1409231"/>
                  <a:pt x="755611" y="1398823"/>
                  <a:pt x="755558" y="1388203"/>
                </a:cubicBezTo>
                <a:cubicBezTo>
                  <a:pt x="755345" y="1318800"/>
                  <a:pt x="755186" y="1249342"/>
                  <a:pt x="755611" y="1179937"/>
                </a:cubicBezTo>
                <a:cubicBezTo>
                  <a:pt x="755770" y="1155723"/>
                  <a:pt x="763204" y="1149139"/>
                  <a:pt x="786516" y="1152378"/>
                </a:cubicBezTo>
                <a:close/>
                <a:moveTo>
                  <a:pt x="1230553" y="228"/>
                </a:moveTo>
                <a:cubicBezTo>
                  <a:pt x="1190408" y="-2002"/>
                  <a:pt x="1168265" y="12017"/>
                  <a:pt x="1149042" y="46427"/>
                </a:cubicBezTo>
                <a:cubicBezTo>
                  <a:pt x="987507" y="335354"/>
                  <a:pt x="842220" y="632352"/>
                  <a:pt x="707395" y="934501"/>
                </a:cubicBezTo>
                <a:cubicBezTo>
                  <a:pt x="676648" y="1003375"/>
                  <a:pt x="643035" y="1068796"/>
                  <a:pt x="588340" y="1122482"/>
                </a:cubicBezTo>
                <a:cubicBezTo>
                  <a:pt x="525043" y="1184558"/>
                  <a:pt x="305201" y="1371901"/>
                  <a:pt x="266278" y="1412205"/>
                </a:cubicBezTo>
                <a:cubicBezTo>
                  <a:pt x="248276" y="1430791"/>
                  <a:pt x="249073" y="1438649"/>
                  <a:pt x="270208" y="1453944"/>
                </a:cubicBezTo>
                <a:cubicBezTo>
                  <a:pt x="278598" y="1460050"/>
                  <a:pt x="1115906" y="1764270"/>
                  <a:pt x="1131943" y="1772607"/>
                </a:cubicBezTo>
                <a:cubicBezTo>
                  <a:pt x="1171238" y="1785988"/>
                  <a:pt x="1410568" y="1864048"/>
                  <a:pt x="1487035" y="1900264"/>
                </a:cubicBezTo>
                <a:cubicBezTo>
                  <a:pt x="1496381" y="1919061"/>
                  <a:pt x="1500841" y="1989847"/>
                  <a:pt x="1507055" y="2004237"/>
                </a:cubicBezTo>
                <a:cubicBezTo>
                  <a:pt x="1507055" y="2004237"/>
                  <a:pt x="1504823" y="2016876"/>
                  <a:pt x="1504293" y="2023247"/>
                </a:cubicBezTo>
                <a:cubicBezTo>
                  <a:pt x="1501903" y="2053038"/>
                  <a:pt x="1501054" y="2053781"/>
                  <a:pt x="1472272" y="2048737"/>
                </a:cubicBezTo>
                <a:cubicBezTo>
                  <a:pt x="1420445" y="2033656"/>
                  <a:pt x="381243" y="1680263"/>
                  <a:pt x="302759" y="1639109"/>
                </a:cubicBezTo>
                <a:cubicBezTo>
                  <a:pt x="297767" y="1636507"/>
                  <a:pt x="292828" y="1636879"/>
                  <a:pt x="287944" y="1639799"/>
                </a:cubicBezTo>
                <a:cubicBezTo>
                  <a:pt x="270898" y="1650049"/>
                  <a:pt x="267658" y="1675378"/>
                  <a:pt x="282846" y="1688281"/>
                </a:cubicBezTo>
                <a:cubicBezTo>
                  <a:pt x="293148" y="1696990"/>
                  <a:pt x="1326083" y="2104333"/>
                  <a:pt x="1332031" y="2106670"/>
                </a:cubicBezTo>
                <a:cubicBezTo>
                  <a:pt x="1364051" y="2130036"/>
                  <a:pt x="1377114" y="2163648"/>
                  <a:pt x="1382478" y="2201138"/>
                </a:cubicBezTo>
                <a:cubicBezTo>
                  <a:pt x="1391663" y="2265339"/>
                  <a:pt x="1395221" y="2429689"/>
                  <a:pt x="1390921" y="2446894"/>
                </a:cubicBezTo>
                <a:cubicBezTo>
                  <a:pt x="1386354" y="2472488"/>
                  <a:pt x="1379132" y="2475090"/>
                  <a:pt x="1358104" y="2459160"/>
                </a:cubicBezTo>
                <a:cubicBezTo>
                  <a:pt x="1322898" y="2432450"/>
                  <a:pt x="706704" y="1967969"/>
                  <a:pt x="557382" y="1868615"/>
                </a:cubicBezTo>
                <a:cubicBezTo>
                  <a:pt x="553346" y="1865906"/>
                  <a:pt x="549894" y="1861022"/>
                  <a:pt x="542142" y="1863730"/>
                </a:cubicBezTo>
                <a:cubicBezTo>
                  <a:pt x="545434" y="1918318"/>
                  <a:pt x="552072" y="1973385"/>
                  <a:pt x="550957" y="2028239"/>
                </a:cubicBezTo>
                <a:cubicBezTo>
                  <a:pt x="550107" y="2070190"/>
                  <a:pt x="565241" y="2082084"/>
                  <a:pt x="604802" y="2103484"/>
                </a:cubicBezTo>
                <a:cubicBezTo>
                  <a:pt x="704845" y="2152390"/>
                  <a:pt x="1038590" y="2330282"/>
                  <a:pt x="1062646" y="2340902"/>
                </a:cubicBezTo>
                <a:cubicBezTo>
                  <a:pt x="1078682" y="2352319"/>
                  <a:pt x="1094241" y="2364267"/>
                  <a:pt x="1111233" y="2382481"/>
                </a:cubicBezTo>
                <a:cubicBezTo>
                  <a:pt x="1061265" y="2375472"/>
                  <a:pt x="974549" y="2346213"/>
                  <a:pt x="975984" y="2345947"/>
                </a:cubicBezTo>
                <a:cubicBezTo>
                  <a:pt x="932280" y="2331291"/>
                  <a:pt x="729113" y="2263320"/>
                  <a:pt x="674205" y="2236291"/>
                </a:cubicBezTo>
                <a:cubicBezTo>
                  <a:pt x="644469" y="2221636"/>
                  <a:pt x="614520" y="2206555"/>
                  <a:pt x="627794" y="2164020"/>
                </a:cubicBezTo>
                <a:cubicBezTo>
                  <a:pt x="627901" y="2163648"/>
                  <a:pt x="627158" y="2163012"/>
                  <a:pt x="626839" y="2162533"/>
                </a:cubicBezTo>
                <a:cubicBezTo>
                  <a:pt x="573737" y="2180800"/>
                  <a:pt x="554461" y="2230769"/>
                  <a:pt x="582446" y="2277552"/>
                </a:cubicBezTo>
                <a:cubicBezTo>
                  <a:pt x="596199" y="2300545"/>
                  <a:pt x="612926" y="2321307"/>
                  <a:pt x="631352" y="2340530"/>
                </a:cubicBezTo>
                <a:cubicBezTo>
                  <a:pt x="662417" y="2372922"/>
                  <a:pt x="693907" y="2404837"/>
                  <a:pt x="725237" y="2436910"/>
                </a:cubicBezTo>
                <a:cubicBezTo>
                  <a:pt x="730600" y="2442433"/>
                  <a:pt x="737185" y="2446628"/>
                  <a:pt x="728316" y="2455708"/>
                </a:cubicBezTo>
                <a:cubicBezTo>
                  <a:pt x="683499" y="2501588"/>
                  <a:pt x="636025" y="2542954"/>
                  <a:pt x="573843" y="2564779"/>
                </a:cubicBezTo>
                <a:cubicBezTo>
                  <a:pt x="517130" y="2584692"/>
                  <a:pt x="459940" y="2602587"/>
                  <a:pt x="401899" y="2618093"/>
                </a:cubicBezTo>
                <a:cubicBezTo>
                  <a:pt x="362233" y="2625528"/>
                  <a:pt x="137825" y="2700348"/>
                  <a:pt x="74103" y="2747290"/>
                </a:cubicBezTo>
                <a:cubicBezTo>
                  <a:pt x="22912" y="2784993"/>
                  <a:pt x="-10277" y="2831457"/>
                  <a:pt x="2893" y="2900011"/>
                </a:cubicBezTo>
                <a:cubicBezTo>
                  <a:pt x="8574" y="2929589"/>
                  <a:pt x="24983" y="2952157"/>
                  <a:pt x="44152" y="2973717"/>
                </a:cubicBezTo>
                <a:cubicBezTo>
                  <a:pt x="117912" y="3056502"/>
                  <a:pt x="457763" y="3357907"/>
                  <a:pt x="537681" y="3442871"/>
                </a:cubicBezTo>
                <a:cubicBezTo>
                  <a:pt x="591314" y="3499849"/>
                  <a:pt x="599704" y="3561446"/>
                  <a:pt x="564072" y="3630851"/>
                </a:cubicBezTo>
                <a:cubicBezTo>
                  <a:pt x="551859" y="3654588"/>
                  <a:pt x="536619" y="3676572"/>
                  <a:pt x="520263" y="3697600"/>
                </a:cubicBezTo>
                <a:cubicBezTo>
                  <a:pt x="487977" y="3739179"/>
                  <a:pt x="453780" y="3779271"/>
                  <a:pt x="422981" y="3822070"/>
                </a:cubicBezTo>
                <a:cubicBezTo>
                  <a:pt x="356763" y="3914043"/>
                  <a:pt x="333824" y="4024388"/>
                  <a:pt x="376623" y="4129105"/>
                </a:cubicBezTo>
                <a:cubicBezTo>
                  <a:pt x="434398" y="4270356"/>
                  <a:pt x="640486" y="4367160"/>
                  <a:pt x="714138" y="4397800"/>
                </a:cubicBezTo>
                <a:cubicBezTo>
                  <a:pt x="858151" y="4457700"/>
                  <a:pt x="1012623" y="4492747"/>
                  <a:pt x="1166299" y="4516643"/>
                </a:cubicBezTo>
                <a:cubicBezTo>
                  <a:pt x="1271494" y="4532998"/>
                  <a:pt x="1375308" y="4550150"/>
                  <a:pt x="1481778" y="4549247"/>
                </a:cubicBezTo>
                <a:cubicBezTo>
                  <a:pt x="1563130" y="4548556"/>
                  <a:pt x="1656536" y="4543777"/>
                  <a:pt x="1738366" y="4540432"/>
                </a:cubicBezTo>
                <a:cubicBezTo>
                  <a:pt x="1820621" y="4537086"/>
                  <a:pt x="1903884" y="4537246"/>
                  <a:pt x="1985607" y="4527369"/>
                </a:cubicBezTo>
                <a:cubicBezTo>
                  <a:pt x="2062021" y="4518130"/>
                  <a:pt x="2135036" y="4510376"/>
                  <a:pt x="2210653" y="4495508"/>
                </a:cubicBezTo>
                <a:cubicBezTo>
                  <a:pt x="2299863" y="4477984"/>
                  <a:pt x="2381747" y="4443255"/>
                  <a:pt x="2462621" y="4401146"/>
                </a:cubicBezTo>
                <a:cubicBezTo>
                  <a:pt x="2499049" y="4382135"/>
                  <a:pt x="2532343" y="4358824"/>
                  <a:pt x="2560700" y="4328503"/>
                </a:cubicBezTo>
                <a:cubicBezTo>
                  <a:pt x="2606792" y="4279277"/>
                  <a:pt x="2640778" y="4162985"/>
                  <a:pt x="2601004" y="4066021"/>
                </a:cubicBezTo>
                <a:cubicBezTo>
                  <a:pt x="2590384" y="4040107"/>
                  <a:pt x="2575197" y="4016052"/>
                  <a:pt x="2560700" y="3992633"/>
                </a:cubicBezTo>
                <a:cubicBezTo>
                  <a:pt x="2526131" y="3936611"/>
                  <a:pt x="2484499" y="3884890"/>
                  <a:pt x="2437079" y="3839222"/>
                </a:cubicBezTo>
                <a:cubicBezTo>
                  <a:pt x="2558735" y="3733869"/>
                  <a:pt x="2622404" y="3577908"/>
                  <a:pt x="2676515" y="3426302"/>
                </a:cubicBezTo>
                <a:cubicBezTo>
                  <a:pt x="2696694" y="3369696"/>
                  <a:pt x="2718147" y="3309957"/>
                  <a:pt x="2764346" y="3271565"/>
                </a:cubicBezTo>
                <a:cubicBezTo>
                  <a:pt x="2833590" y="3214055"/>
                  <a:pt x="2926519" y="3233012"/>
                  <a:pt x="3015091" y="3248996"/>
                </a:cubicBezTo>
                <a:cubicBezTo>
                  <a:pt x="3111366" y="3266307"/>
                  <a:pt x="3208011" y="3299124"/>
                  <a:pt x="3301841" y="3326684"/>
                </a:cubicBezTo>
                <a:cubicBezTo>
                  <a:pt x="3399549" y="3355359"/>
                  <a:pt x="3553119" y="3404053"/>
                  <a:pt x="3556730" y="3484025"/>
                </a:cubicBezTo>
                <a:cubicBezTo>
                  <a:pt x="3558748" y="3527834"/>
                  <a:pt x="3408151" y="3634037"/>
                  <a:pt x="3348146" y="3678377"/>
                </a:cubicBezTo>
                <a:cubicBezTo>
                  <a:pt x="3275184" y="3732329"/>
                  <a:pt x="3215551" y="3804335"/>
                  <a:pt x="3238119" y="3892218"/>
                </a:cubicBezTo>
                <a:cubicBezTo>
                  <a:pt x="3251820" y="3945691"/>
                  <a:pt x="3298178" y="3989235"/>
                  <a:pt x="3339703" y="4025663"/>
                </a:cubicBezTo>
                <a:cubicBezTo>
                  <a:pt x="3351969" y="4036283"/>
                  <a:pt x="3369493" y="4053966"/>
                  <a:pt x="3379636" y="4067401"/>
                </a:cubicBezTo>
                <a:cubicBezTo>
                  <a:pt x="3404116" y="4099793"/>
                  <a:pt x="3425675" y="4114715"/>
                  <a:pt x="3410487" y="4150665"/>
                </a:cubicBezTo>
                <a:cubicBezTo>
                  <a:pt x="3404329" y="4165161"/>
                  <a:pt x="3393442" y="4179074"/>
                  <a:pt x="3395407" y="4194739"/>
                </a:cubicBezTo>
                <a:cubicBezTo>
                  <a:pt x="3397213" y="4209024"/>
                  <a:pt x="3409213" y="4219591"/>
                  <a:pt x="3420684" y="4228299"/>
                </a:cubicBezTo>
                <a:cubicBezTo>
                  <a:pt x="3528746" y="4310236"/>
                  <a:pt x="3661234" y="4356009"/>
                  <a:pt x="3766535" y="4441502"/>
                </a:cubicBezTo>
                <a:cubicBezTo>
                  <a:pt x="3841568" y="4502411"/>
                  <a:pt x="3899715" y="4581108"/>
                  <a:pt x="3964977" y="4652370"/>
                </a:cubicBezTo>
                <a:cubicBezTo>
                  <a:pt x="4030239" y="4723633"/>
                  <a:pt x="4106919" y="4790010"/>
                  <a:pt x="4200377" y="4814491"/>
                </a:cubicBezTo>
                <a:cubicBezTo>
                  <a:pt x="4293837" y="4838970"/>
                  <a:pt x="4406784" y="4810508"/>
                  <a:pt x="4455956" y="4727296"/>
                </a:cubicBezTo>
                <a:cubicBezTo>
                  <a:pt x="4489729" y="4670159"/>
                  <a:pt x="4488189" y="4597304"/>
                  <a:pt x="4466046" y="4534697"/>
                </a:cubicBezTo>
                <a:cubicBezTo>
                  <a:pt x="4443902" y="4472089"/>
                  <a:pt x="4403279" y="4417926"/>
                  <a:pt x="4361063" y="4366683"/>
                </a:cubicBezTo>
                <a:cubicBezTo>
                  <a:pt x="4225070" y="4201695"/>
                  <a:pt x="4058914" y="4051789"/>
                  <a:pt x="3855003" y="3987429"/>
                </a:cubicBezTo>
                <a:cubicBezTo>
                  <a:pt x="3830099" y="3979571"/>
                  <a:pt x="3794839" y="3977818"/>
                  <a:pt x="3786236" y="4002458"/>
                </a:cubicBezTo>
                <a:cubicBezTo>
                  <a:pt x="3782466" y="4013343"/>
                  <a:pt x="3801158" y="4043983"/>
                  <a:pt x="3799777" y="4055453"/>
                </a:cubicBezTo>
                <a:cubicBezTo>
                  <a:pt x="3795157" y="4094005"/>
                  <a:pt x="3737808" y="4102767"/>
                  <a:pt x="3702176" y="4087315"/>
                </a:cubicBezTo>
                <a:cubicBezTo>
                  <a:pt x="3666545" y="4071861"/>
                  <a:pt x="3622683" y="4024070"/>
                  <a:pt x="3583865" y="4022848"/>
                </a:cubicBezTo>
                <a:cubicBezTo>
                  <a:pt x="3552323" y="4021840"/>
                  <a:pt x="3537666" y="4036974"/>
                  <a:pt x="3506390" y="4041063"/>
                </a:cubicBezTo>
                <a:cubicBezTo>
                  <a:pt x="3429286" y="4051204"/>
                  <a:pt x="3371989" y="3984032"/>
                  <a:pt x="3327808" y="3920044"/>
                </a:cubicBezTo>
                <a:cubicBezTo>
                  <a:pt x="3309701" y="3893812"/>
                  <a:pt x="3289734" y="3869649"/>
                  <a:pt x="3295947" y="3838373"/>
                </a:cubicBezTo>
                <a:cubicBezTo>
                  <a:pt x="3301310" y="3811397"/>
                  <a:pt x="3318197" y="3775288"/>
                  <a:pt x="3339490" y="3757976"/>
                </a:cubicBezTo>
                <a:cubicBezTo>
                  <a:pt x="3413409" y="3697866"/>
                  <a:pt x="3476546" y="3646569"/>
                  <a:pt x="3550465" y="3586511"/>
                </a:cubicBezTo>
                <a:cubicBezTo>
                  <a:pt x="3577333" y="3564686"/>
                  <a:pt x="3605690" y="3540631"/>
                  <a:pt x="3614982" y="3507283"/>
                </a:cubicBezTo>
                <a:cubicBezTo>
                  <a:pt x="3634949" y="3435543"/>
                  <a:pt x="3559226" y="3375591"/>
                  <a:pt x="3492158" y="3343198"/>
                </a:cubicBezTo>
                <a:cubicBezTo>
                  <a:pt x="3320905" y="3260519"/>
                  <a:pt x="3135739" y="3206728"/>
                  <a:pt x="2946855" y="3184637"/>
                </a:cubicBezTo>
                <a:cubicBezTo>
                  <a:pt x="2884143" y="3177308"/>
                  <a:pt x="2817288" y="3174176"/>
                  <a:pt x="2761265" y="3203381"/>
                </a:cubicBezTo>
                <a:cubicBezTo>
                  <a:pt x="2666903" y="3252660"/>
                  <a:pt x="2638707" y="3370706"/>
                  <a:pt x="2602757" y="3470856"/>
                </a:cubicBezTo>
                <a:cubicBezTo>
                  <a:pt x="2566700" y="3571271"/>
                  <a:pt x="2513493" y="3665526"/>
                  <a:pt x="2446106" y="3748259"/>
                </a:cubicBezTo>
                <a:cubicBezTo>
                  <a:pt x="2433574" y="3763659"/>
                  <a:pt x="2419821" y="3779165"/>
                  <a:pt x="2401447" y="3786651"/>
                </a:cubicBezTo>
                <a:cubicBezTo>
                  <a:pt x="2368843" y="3799927"/>
                  <a:pt x="2332362" y="3784421"/>
                  <a:pt x="2300289" y="3769978"/>
                </a:cubicBezTo>
                <a:cubicBezTo>
                  <a:pt x="2048533" y="3656234"/>
                  <a:pt x="1745269" y="3592512"/>
                  <a:pt x="1502434" y="3724257"/>
                </a:cubicBezTo>
                <a:cubicBezTo>
                  <a:pt x="1427083" y="3765146"/>
                  <a:pt x="1354387" y="3844108"/>
                  <a:pt x="1377751" y="3926629"/>
                </a:cubicBezTo>
                <a:cubicBezTo>
                  <a:pt x="1387787" y="3962100"/>
                  <a:pt x="1414179" y="3990615"/>
                  <a:pt x="1442695" y="4013927"/>
                </a:cubicBezTo>
                <a:cubicBezTo>
                  <a:pt x="1562174" y="4111635"/>
                  <a:pt x="1728595" y="4138292"/>
                  <a:pt x="1880785" y="4112644"/>
                </a:cubicBezTo>
                <a:cubicBezTo>
                  <a:pt x="2032974" y="4086995"/>
                  <a:pt x="2173270" y="4014193"/>
                  <a:pt x="2302997" y="3930611"/>
                </a:cubicBezTo>
                <a:cubicBezTo>
                  <a:pt x="2330609" y="3912822"/>
                  <a:pt x="2366507" y="3881438"/>
                  <a:pt x="2400385" y="3888076"/>
                </a:cubicBezTo>
                <a:cubicBezTo>
                  <a:pt x="2446585" y="3897157"/>
                  <a:pt x="2545885" y="4045947"/>
                  <a:pt x="2564629" y="4113121"/>
                </a:cubicBezTo>
                <a:cubicBezTo>
                  <a:pt x="2564842" y="4113812"/>
                  <a:pt x="2565001" y="4114503"/>
                  <a:pt x="2565214" y="4115193"/>
                </a:cubicBezTo>
                <a:cubicBezTo>
                  <a:pt x="2567869" y="4143708"/>
                  <a:pt x="2570737" y="4172011"/>
                  <a:pt x="2563621" y="4200527"/>
                </a:cubicBezTo>
                <a:cubicBezTo>
                  <a:pt x="2547372" y="4265789"/>
                  <a:pt x="2503031" y="4308324"/>
                  <a:pt x="2448708" y="4342150"/>
                </a:cubicBezTo>
                <a:cubicBezTo>
                  <a:pt x="2366348" y="4393393"/>
                  <a:pt x="2274534" y="4419466"/>
                  <a:pt x="2180757" y="4439220"/>
                </a:cubicBezTo>
                <a:cubicBezTo>
                  <a:pt x="2018583" y="4473311"/>
                  <a:pt x="1854021" y="4485206"/>
                  <a:pt x="1688821" y="4489825"/>
                </a:cubicBezTo>
                <a:cubicBezTo>
                  <a:pt x="1634817" y="4491312"/>
                  <a:pt x="1580813" y="4490569"/>
                  <a:pt x="1526755" y="4490835"/>
                </a:cubicBezTo>
                <a:cubicBezTo>
                  <a:pt x="1366175" y="4491737"/>
                  <a:pt x="1206286" y="4472993"/>
                  <a:pt x="1048839" y="4442830"/>
                </a:cubicBezTo>
                <a:cubicBezTo>
                  <a:pt x="1042467" y="4441609"/>
                  <a:pt x="790180" y="4372630"/>
                  <a:pt x="677286" y="4312412"/>
                </a:cubicBezTo>
                <a:cubicBezTo>
                  <a:pt x="527910" y="4232759"/>
                  <a:pt x="442257" y="4148222"/>
                  <a:pt x="432327" y="4121247"/>
                </a:cubicBezTo>
                <a:cubicBezTo>
                  <a:pt x="422716" y="4095120"/>
                  <a:pt x="411511" y="4049346"/>
                  <a:pt x="408431" y="4021681"/>
                </a:cubicBezTo>
                <a:cubicBezTo>
                  <a:pt x="405616" y="3996404"/>
                  <a:pt x="421282" y="3957852"/>
                  <a:pt x="430363" y="3934063"/>
                </a:cubicBezTo>
                <a:cubicBezTo>
                  <a:pt x="453514" y="3873526"/>
                  <a:pt x="492173" y="3821698"/>
                  <a:pt x="533911" y="3772739"/>
                </a:cubicBezTo>
                <a:cubicBezTo>
                  <a:pt x="582605" y="3715708"/>
                  <a:pt x="623387" y="3660056"/>
                  <a:pt x="647442" y="3587520"/>
                </a:cubicBezTo>
                <a:cubicBezTo>
                  <a:pt x="651849" y="3528205"/>
                  <a:pt x="622431" y="3459598"/>
                  <a:pt x="583720" y="3418232"/>
                </a:cubicBezTo>
                <a:cubicBezTo>
                  <a:pt x="576711" y="3409735"/>
                  <a:pt x="411989" y="3244377"/>
                  <a:pt x="330797" y="3177256"/>
                </a:cubicBezTo>
                <a:cubicBezTo>
                  <a:pt x="256614" y="3115976"/>
                  <a:pt x="121469" y="2977221"/>
                  <a:pt x="118071" y="2971274"/>
                </a:cubicBezTo>
                <a:cubicBezTo>
                  <a:pt x="102777" y="2944510"/>
                  <a:pt x="71288" y="2915145"/>
                  <a:pt x="67943" y="2882541"/>
                </a:cubicBezTo>
                <a:cubicBezTo>
                  <a:pt x="54933" y="2853282"/>
                  <a:pt x="63429" y="2842873"/>
                  <a:pt x="78510" y="2820306"/>
                </a:cubicBezTo>
                <a:cubicBezTo>
                  <a:pt x="98476" y="2790515"/>
                  <a:pt x="128691" y="2771717"/>
                  <a:pt x="159384" y="2754990"/>
                </a:cubicBezTo>
                <a:cubicBezTo>
                  <a:pt x="230752" y="2716173"/>
                  <a:pt x="491535" y="2647778"/>
                  <a:pt x="516175" y="2640238"/>
                </a:cubicBezTo>
                <a:cubicBezTo>
                  <a:pt x="529504" y="2636148"/>
                  <a:pt x="542567" y="2635245"/>
                  <a:pt x="555948" y="2639069"/>
                </a:cubicBezTo>
                <a:cubicBezTo>
                  <a:pt x="599598" y="2652238"/>
                  <a:pt x="1651491" y="3049174"/>
                  <a:pt x="1695565" y="3060167"/>
                </a:cubicBezTo>
                <a:cubicBezTo>
                  <a:pt x="1736136" y="3070256"/>
                  <a:pt x="1757589" y="3094683"/>
                  <a:pt x="1764810" y="3134243"/>
                </a:cubicBezTo>
                <a:cubicBezTo>
                  <a:pt x="1765182" y="3136155"/>
                  <a:pt x="1786741" y="3304700"/>
                  <a:pt x="1784087" y="3316595"/>
                </a:cubicBezTo>
                <a:cubicBezTo>
                  <a:pt x="1782227" y="3324879"/>
                  <a:pt x="1778192" y="3330348"/>
                  <a:pt x="1765979" y="3326207"/>
                </a:cubicBezTo>
                <a:cubicBezTo>
                  <a:pt x="1682130" y="3297743"/>
                  <a:pt x="745150" y="2963892"/>
                  <a:pt x="698951" y="2934846"/>
                </a:cubicBezTo>
                <a:cubicBezTo>
                  <a:pt x="684401" y="2925659"/>
                  <a:pt x="671444" y="2915676"/>
                  <a:pt x="670967" y="2895604"/>
                </a:cubicBezTo>
                <a:cubicBezTo>
                  <a:pt x="670648" y="2881903"/>
                  <a:pt x="661461" y="2885302"/>
                  <a:pt x="655195" y="2891144"/>
                </a:cubicBezTo>
                <a:cubicBezTo>
                  <a:pt x="641920" y="2903516"/>
                  <a:pt x="628804" y="2916313"/>
                  <a:pt x="617015" y="2930119"/>
                </a:cubicBezTo>
                <a:cubicBezTo>
                  <a:pt x="608625" y="2939996"/>
                  <a:pt x="609475" y="2951201"/>
                  <a:pt x="617547" y="2962300"/>
                </a:cubicBezTo>
                <a:cubicBezTo>
                  <a:pt x="629229" y="2978389"/>
                  <a:pt x="646646" y="2985717"/>
                  <a:pt x="663161" y="2994586"/>
                </a:cubicBezTo>
                <a:cubicBezTo>
                  <a:pt x="667355" y="3005365"/>
                  <a:pt x="1613576" y="3379414"/>
                  <a:pt x="1739640" y="3424072"/>
                </a:cubicBezTo>
                <a:cubicBezTo>
                  <a:pt x="1808141" y="3448340"/>
                  <a:pt x="1817912" y="3447119"/>
                  <a:pt x="1867668" y="3395345"/>
                </a:cubicBezTo>
                <a:cubicBezTo>
                  <a:pt x="1869050" y="3393911"/>
                  <a:pt x="2906870" y="2321732"/>
                  <a:pt x="2981531" y="2249143"/>
                </a:cubicBezTo>
                <a:cubicBezTo>
                  <a:pt x="2999374" y="2231778"/>
                  <a:pt x="3013127" y="2217441"/>
                  <a:pt x="3015570" y="2193438"/>
                </a:cubicBezTo>
                <a:cubicBezTo>
                  <a:pt x="3021571" y="2133753"/>
                  <a:pt x="3019074" y="2073959"/>
                  <a:pt x="3017693" y="2014167"/>
                </a:cubicBezTo>
                <a:cubicBezTo>
                  <a:pt x="3016632" y="1970145"/>
                  <a:pt x="3003463" y="1932603"/>
                  <a:pt x="2964327" y="1907910"/>
                </a:cubicBezTo>
                <a:cubicBezTo>
                  <a:pt x="2915367" y="1875518"/>
                  <a:pt x="2915473" y="1856933"/>
                  <a:pt x="2966291" y="1829426"/>
                </a:cubicBezTo>
                <a:cubicBezTo>
                  <a:pt x="2999215" y="1811584"/>
                  <a:pt x="3033199" y="1795653"/>
                  <a:pt x="3066707" y="1778873"/>
                </a:cubicBezTo>
                <a:cubicBezTo>
                  <a:pt x="3074885" y="1774306"/>
                  <a:pt x="3072335" y="1766341"/>
                  <a:pt x="3072283" y="1759651"/>
                </a:cubicBezTo>
                <a:cubicBezTo>
                  <a:pt x="3071433" y="1641393"/>
                  <a:pt x="3074460" y="1523134"/>
                  <a:pt x="3070955" y="1404930"/>
                </a:cubicBezTo>
                <a:cubicBezTo>
                  <a:pt x="3070105" y="1376096"/>
                  <a:pt x="3066495" y="1348059"/>
                  <a:pt x="3055609" y="1321189"/>
                </a:cubicBezTo>
                <a:cubicBezTo>
                  <a:pt x="3043395" y="1297558"/>
                  <a:pt x="3025553" y="1278548"/>
                  <a:pt x="3003940" y="1263626"/>
                </a:cubicBezTo>
                <a:cubicBezTo>
                  <a:pt x="2975106" y="1243713"/>
                  <a:pt x="2781657" y="1124180"/>
                  <a:pt x="2714589" y="1083186"/>
                </a:cubicBezTo>
                <a:cubicBezTo>
                  <a:pt x="2689737" y="1074531"/>
                  <a:pt x="2677099" y="1059768"/>
                  <a:pt x="2676515" y="1030775"/>
                </a:cubicBezTo>
                <a:cubicBezTo>
                  <a:pt x="2675453" y="976452"/>
                  <a:pt x="2673275" y="921969"/>
                  <a:pt x="2664461" y="868124"/>
                </a:cubicBezTo>
                <a:cubicBezTo>
                  <a:pt x="2656495" y="843538"/>
                  <a:pt x="2639078" y="828457"/>
                  <a:pt x="2616298" y="817518"/>
                </a:cubicBezTo>
                <a:cubicBezTo>
                  <a:pt x="2591817" y="805730"/>
                  <a:pt x="2565373" y="797924"/>
                  <a:pt x="2542592" y="782524"/>
                </a:cubicBezTo>
                <a:cubicBezTo>
                  <a:pt x="2511846" y="770682"/>
                  <a:pt x="2498252" y="748645"/>
                  <a:pt x="2502925" y="715722"/>
                </a:cubicBezTo>
                <a:cubicBezTo>
                  <a:pt x="2507173" y="701650"/>
                  <a:pt x="2581569" y="178704"/>
                  <a:pt x="2574560" y="145462"/>
                </a:cubicBezTo>
                <a:cubicBezTo>
                  <a:pt x="2561922" y="113283"/>
                  <a:pt x="2536486" y="97936"/>
                  <a:pt x="2504199" y="90289"/>
                </a:cubicBezTo>
                <a:cubicBezTo>
                  <a:pt x="2463471" y="80677"/>
                  <a:pt x="2239063" y="66977"/>
                  <a:pt x="2168384" y="62145"/>
                </a:cubicBezTo>
                <a:cubicBezTo>
                  <a:pt x="2067385" y="55189"/>
                  <a:pt x="1344191" y="6494"/>
                  <a:pt x="1230553" y="228"/>
                </a:cubicBezTo>
                <a:close/>
              </a:path>
            </a:pathLst>
          </a:custGeom>
          <a:solidFill>
            <a:schemeClr val="accent1"/>
          </a:solidFill>
          <a:ln w="4638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graphicFrame>
        <p:nvGraphicFramePr>
          <p:cNvPr id="85" name="Object 84">
            <a:extLst>
              <a:ext uri="{FF2B5EF4-FFF2-40B4-BE49-F238E27FC236}">
                <a16:creationId xmlns:a16="http://schemas.microsoft.com/office/drawing/2014/main" id="{9E05EC32-DF51-C475-46DA-CAA080FE05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240035"/>
              </p:ext>
            </p:extLst>
          </p:nvPr>
        </p:nvGraphicFramePr>
        <p:xfrm>
          <a:off x="98425" y="98425"/>
          <a:ext cx="7715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70760" imgH="488520" progId="Package">
                  <p:embed/>
                </p:oleObj>
              </mc:Choice>
              <mc:Fallback>
                <p:oleObj name="Packager Shell Object" showAsIcon="1" r:id="rId2" imgW="770760" imgH="4885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771525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88F0A84F-56BC-5AE0-F880-F5AD3EA67CDC}"/>
              </a:ext>
            </a:extLst>
          </p:cNvPr>
          <p:cNvGrpSpPr/>
          <p:nvPr/>
        </p:nvGrpSpPr>
        <p:grpSpPr>
          <a:xfrm>
            <a:off x="3042630" y="3238926"/>
            <a:ext cx="6932511" cy="2199879"/>
            <a:chOff x="2752360" y="2103124"/>
            <a:chExt cx="7330532" cy="259803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5BDA73-9292-422D-91E1-EC8C493E23E0}"/>
                </a:ext>
              </a:extLst>
            </p:cNvPr>
            <p:cNvSpPr txBox="1"/>
            <p:nvPr/>
          </p:nvSpPr>
          <p:spPr>
            <a:xfrm>
              <a:off x="2755812" y="2103124"/>
              <a:ext cx="7197275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 Diverse Book Collection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CAA47E7-CF69-416C-BFF2-BC0122DF5FB8}"/>
                </a:ext>
              </a:extLst>
            </p:cNvPr>
            <p:cNvSpPr txBox="1"/>
            <p:nvPr/>
          </p:nvSpPr>
          <p:spPr>
            <a:xfrm>
              <a:off x="2755812" y="2798311"/>
              <a:ext cx="7327080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Enhance User Experience with Personalization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DD1E8B-3DF4-404F-91F9-18385B1A9653}"/>
                </a:ext>
              </a:extLst>
            </p:cNvPr>
            <p:cNvSpPr txBox="1"/>
            <p:nvPr/>
          </p:nvSpPr>
          <p:spPr>
            <a:xfrm>
              <a:off x="2752360" y="3576625"/>
              <a:ext cx="643340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Encourage Exploration through </a:t>
              </a:r>
              <a:r>
                <a:rPr lang="en-US" altLang="ko-KR" sz="2000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Search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335A1D0-7E91-4F11-2E28-14DAAC6C0D09}"/>
                </a:ext>
              </a:extLst>
            </p:cNvPr>
            <p:cNvSpPr txBox="1"/>
            <p:nvPr/>
          </p:nvSpPr>
          <p:spPr>
            <a:xfrm>
              <a:off x="2752360" y="4301048"/>
              <a:ext cx="6433402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q"/>
              </a:pPr>
              <a:r>
                <a:rPr lang="en-US" altLang="ko-KR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Cultivate Community Engagement</a:t>
              </a:r>
              <a:endPara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2352533-D868-3794-DFFA-DF28F95BC4BF}"/>
              </a:ext>
            </a:extLst>
          </p:cNvPr>
          <p:cNvSpPr txBox="1"/>
          <p:nvPr/>
        </p:nvSpPr>
        <p:spPr>
          <a:xfrm>
            <a:off x="1479813" y="1327223"/>
            <a:ext cx="6256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create a user-centric online bookstore that offers an engaging platform for exploring and purchasing book.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754188-0FE6-DB06-0EE7-DF4BCE42E3B8}"/>
              </a:ext>
            </a:extLst>
          </p:cNvPr>
          <p:cNvSpPr txBox="1"/>
          <p:nvPr/>
        </p:nvSpPr>
        <p:spPr>
          <a:xfrm>
            <a:off x="3617928" y="2230940"/>
            <a:ext cx="28312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399071-4879-D14D-1084-1D25CD24EF3D}"/>
              </a:ext>
            </a:extLst>
          </p:cNvPr>
          <p:cNvSpPr txBox="1"/>
          <p:nvPr/>
        </p:nvSpPr>
        <p:spPr>
          <a:xfrm>
            <a:off x="1479813" y="387379"/>
            <a:ext cx="2399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 </a:t>
            </a: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8296BE1-8BEB-0AA2-B805-28FF7F5D7E6D}"/>
              </a:ext>
            </a:extLst>
          </p:cNvPr>
          <p:cNvGrpSpPr/>
          <p:nvPr/>
        </p:nvGrpSpPr>
        <p:grpSpPr>
          <a:xfrm>
            <a:off x="1818297" y="2295592"/>
            <a:ext cx="5246526" cy="3102101"/>
            <a:chOff x="5261530" y="2160638"/>
            <a:chExt cx="4394899" cy="2305643"/>
          </a:xfrm>
        </p:grpSpPr>
        <p:sp>
          <p:nvSpPr>
            <p:cNvPr id="33" name="Text Placeholder 20">
              <a:extLst>
                <a:ext uri="{FF2B5EF4-FFF2-40B4-BE49-F238E27FC236}">
                  <a16:creationId xmlns:a16="http://schemas.microsoft.com/office/drawing/2014/main" id="{362DFBF9-4DBC-4819-996E-419C0988ABBC}"/>
                </a:ext>
              </a:extLst>
            </p:cNvPr>
            <p:cNvSpPr txBox="1">
              <a:spLocks/>
            </p:cNvSpPr>
            <p:nvPr/>
          </p:nvSpPr>
          <p:spPr>
            <a:xfrm>
              <a:off x="5290994" y="2160638"/>
              <a:ext cx="4365435" cy="343274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>
                  <a:schemeClr val="accent1"/>
                </a:buClr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User-Friendly Interface</a:t>
              </a:r>
            </a:p>
          </p:txBody>
        </p:sp>
        <p:sp>
          <p:nvSpPr>
            <p:cNvPr id="159" name="Text Placeholder 20">
              <a:extLst>
                <a:ext uri="{FF2B5EF4-FFF2-40B4-BE49-F238E27FC236}">
                  <a16:creationId xmlns:a16="http://schemas.microsoft.com/office/drawing/2014/main" id="{F60E37C9-F2F7-E7E6-12CD-4953872569DD}"/>
                </a:ext>
              </a:extLst>
            </p:cNvPr>
            <p:cNvSpPr txBox="1">
              <a:spLocks/>
            </p:cNvSpPr>
            <p:nvPr/>
          </p:nvSpPr>
          <p:spPr>
            <a:xfrm>
              <a:off x="5290994" y="2799753"/>
              <a:ext cx="4365435" cy="343274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>
                  <a:schemeClr val="accent1"/>
                </a:buClr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Book Categories</a:t>
              </a:r>
            </a:p>
          </p:txBody>
        </p:sp>
        <p:sp>
          <p:nvSpPr>
            <p:cNvPr id="160" name="Text Placeholder 20">
              <a:extLst>
                <a:ext uri="{FF2B5EF4-FFF2-40B4-BE49-F238E27FC236}">
                  <a16:creationId xmlns:a16="http://schemas.microsoft.com/office/drawing/2014/main" id="{E2809E8C-DA78-7C81-E566-7C647B0754A8}"/>
                </a:ext>
              </a:extLst>
            </p:cNvPr>
            <p:cNvSpPr txBox="1">
              <a:spLocks/>
            </p:cNvSpPr>
            <p:nvPr/>
          </p:nvSpPr>
          <p:spPr>
            <a:xfrm>
              <a:off x="5261530" y="4123007"/>
              <a:ext cx="4365435" cy="343274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>
                  <a:schemeClr val="accent1"/>
                </a:buClr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Personalized Recommendation</a:t>
              </a:r>
            </a:p>
          </p:txBody>
        </p:sp>
        <p:sp>
          <p:nvSpPr>
            <p:cNvPr id="161" name="Text Placeholder 20">
              <a:extLst>
                <a:ext uri="{FF2B5EF4-FFF2-40B4-BE49-F238E27FC236}">
                  <a16:creationId xmlns:a16="http://schemas.microsoft.com/office/drawing/2014/main" id="{24599A00-77DB-9696-B0E1-3AFBF197557B}"/>
                </a:ext>
              </a:extLst>
            </p:cNvPr>
            <p:cNvSpPr txBox="1">
              <a:spLocks/>
            </p:cNvSpPr>
            <p:nvPr/>
          </p:nvSpPr>
          <p:spPr>
            <a:xfrm>
              <a:off x="5261530" y="3461234"/>
              <a:ext cx="4365435" cy="343274"/>
            </a:xfrm>
            <a:prstGeom prst="rect">
              <a:avLst/>
            </a:prstGeom>
          </p:spPr>
          <p:txBody>
            <a:bodyPr lIns="0" anchor="t"/>
            <a:lstStyle>
              <a:lvl1pPr marL="0" indent="0" algn="r" defTabSz="914400" rtl="0" eaLnBrk="1" latinLnBrk="0" hangingPunct="1">
                <a:spcBef>
                  <a:spcPct val="20000"/>
                </a:spcBef>
                <a:buFontTx/>
                <a:buNone/>
                <a:defRPr sz="1200" b="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buClr>
                  <a:schemeClr val="accent1"/>
                </a:buClr>
              </a:pPr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 Search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0FDE9-C234-1550-7DE1-8B7687DA2008}"/>
              </a:ext>
            </a:extLst>
          </p:cNvPr>
          <p:cNvGrpSpPr/>
          <p:nvPr/>
        </p:nvGrpSpPr>
        <p:grpSpPr>
          <a:xfrm>
            <a:off x="1514867" y="2436359"/>
            <a:ext cx="207464" cy="2877277"/>
            <a:chOff x="940743" y="1808694"/>
            <a:chExt cx="207464" cy="287727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E2052D8-EDCD-D593-777B-09776A43A801}"/>
                </a:ext>
              </a:extLst>
            </p:cNvPr>
            <p:cNvGrpSpPr/>
            <p:nvPr/>
          </p:nvGrpSpPr>
          <p:grpSpPr>
            <a:xfrm>
              <a:off x="940743" y="1808694"/>
              <a:ext cx="207464" cy="206152"/>
              <a:chOff x="2411760" y="3708613"/>
              <a:chExt cx="206152" cy="20615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0877C4F-9115-D9DB-5121-1EA1BFC33F6A}"/>
                  </a:ext>
                </a:extLst>
              </p:cNvPr>
              <p:cNvSpPr/>
              <p:nvPr/>
            </p:nvSpPr>
            <p:spPr>
              <a:xfrm>
                <a:off x="2411760" y="3708613"/>
                <a:ext cx="206152" cy="20615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6" name="Chevron 91">
                <a:extLst>
                  <a:ext uri="{FF2B5EF4-FFF2-40B4-BE49-F238E27FC236}">
                    <a16:creationId xmlns:a16="http://schemas.microsoft.com/office/drawing/2014/main" id="{63CB20D8-0B8E-20F7-8C1B-1324938F519C}"/>
                  </a:ext>
                </a:extLst>
              </p:cNvPr>
              <p:cNvSpPr/>
              <p:nvPr/>
            </p:nvSpPr>
            <p:spPr>
              <a:xfrm>
                <a:off x="2478836" y="3755880"/>
                <a:ext cx="72000" cy="108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F66991-12AB-E3AD-1431-78E4C24413D0}"/>
                </a:ext>
              </a:extLst>
            </p:cNvPr>
            <p:cNvGrpSpPr/>
            <p:nvPr/>
          </p:nvGrpSpPr>
          <p:grpSpPr>
            <a:xfrm>
              <a:off x="940743" y="2699069"/>
              <a:ext cx="207464" cy="206152"/>
              <a:chOff x="2411760" y="3708613"/>
              <a:chExt cx="206152" cy="206152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A7428BD-AD0C-5D81-8201-4B47BE7CF491}"/>
                  </a:ext>
                </a:extLst>
              </p:cNvPr>
              <p:cNvSpPr/>
              <p:nvPr/>
            </p:nvSpPr>
            <p:spPr>
              <a:xfrm>
                <a:off x="2411760" y="3708613"/>
                <a:ext cx="206152" cy="20615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4" name="Chevron 98">
                <a:extLst>
                  <a:ext uri="{FF2B5EF4-FFF2-40B4-BE49-F238E27FC236}">
                    <a16:creationId xmlns:a16="http://schemas.microsoft.com/office/drawing/2014/main" id="{A9A00940-58FF-FB98-A243-AACD1F134656}"/>
                  </a:ext>
                </a:extLst>
              </p:cNvPr>
              <p:cNvSpPr/>
              <p:nvPr/>
            </p:nvSpPr>
            <p:spPr>
              <a:xfrm>
                <a:off x="2478836" y="3755880"/>
                <a:ext cx="72000" cy="108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B5422C0-2D7E-DCF8-AF00-56ADA8757DDA}"/>
                </a:ext>
              </a:extLst>
            </p:cNvPr>
            <p:cNvGrpSpPr/>
            <p:nvPr/>
          </p:nvGrpSpPr>
          <p:grpSpPr>
            <a:xfrm>
              <a:off x="940743" y="3589444"/>
              <a:ext cx="207464" cy="206152"/>
              <a:chOff x="2411760" y="3708613"/>
              <a:chExt cx="206152" cy="20615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3313D95-7330-E0CE-EC96-F05DB1CF2F31}"/>
                  </a:ext>
                </a:extLst>
              </p:cNvPr>
              <p:cNvSpPr/>
              <p:nvPr/>
            </p:nvSpPr>
            <p:spPr>
              <a:xfrm>
                <a:off x="2411760" y="3708613"/>
                <a:ext cx="206152" cy="206152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2" name="Chevron 105">
                <a:extLst>
                  <a:ext uri="{FF2B5EF4-FFF2-40B4-BE49-F238E27FC236}">
                    <a16:creationId xmlns:a16="http://schemas.microsoft.com/office/drawing/2014/main" id="{021DFF64-11C1-A2E7-9873-833F01443A6D}"/>
                  </a:ext>
                </a:extLst>
              </p:cNvPr>
              <p:cNvSpPr/>
              <p:nvPr/>
            </p:nvSpPr>
            <p:spPr>
              <a:xfrm>
                <a:off x="2478836" y="3755880"/>
                <a:ext cx="72000" cy="108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2AEC4F8-226B-35ED-0651-F36BD103DC84}"/>
                </a:ext>
              </a:extLst>
            </p:cNvPr>
            <p:cNvGrpSpPr/>
            <p:nvPr/>
          </p:nvGrpSpPr>
          <p:grpSpPr>
            <a:xfrm>
              <a:off x="940743" y="4479819"/>
              <a:ext cx="207464" cy="206152"/>
              <a:chOff x="2411760" y="3708613"/>
              <a:chExt cx="206152" cy="20615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AFBAECC-5DA7-1683-5B51-904684240366}"/>
                  </a:ext>
                </a:extLst>
              </p:cNvPr>
              <p:cNvSpPr/>
              <p:nvPr/>
            </p:nvSpPr>
            <p:spPr>
              <a:xfrm>
                <a:off x="2411760" y="3708613"/>
                <a:ext cx="206152" cy="206152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Chevron 112">
                <a:extLst>
                  <a:ext uri="{FF2B5EF4-FFF2-40B4-BE49-F238E27FC236}">
                    <a16:creationId xmlns:a16="http://schemas.microsoft.com/office/drawing/2014/main" id="{CBCA37DA-6B51-F2B5-871D-EE9D0A955B9C}"/>
                  </a:ext>
                </a:extLst>
              </p:cNvPr>
              <p:cNvSpPr/>
              <p:nvPr/>
            </p:nvSpPr>
            <p:spPr>
              <a:xfrm>
                <a:off x="2478836" y="3755880"/>
                <a:ext cx="72000" cy="108000"/>
              </a:xfrm>
              <a:prstGeom prst="chevron">
                <a:avLst>
                  <a:gd name="adj" fmla="val 6522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C29F40-042A-4A5E-39E0-638BE4280384}"/>
              </a:ext>
            </a:extLst>
          </p:cNvPr>
          <p:cNvSpPr/>
          <p:nvPr/>
        </p:nvSpPr>
        <p:spPr>
          <a:xfrm>
            <a:off x="552331" y="1106461"/>
            <a:ext cx="5878520" cy="4980381"/>
          </a:xfrm>
          <a:prstGeom prst="roundRect">
            <a:avLst>
              <a:gd name="adj" fmla="val 3805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E89DE817-BE46-4DD4-9104-1D9FC823F7A1}"/>
              </a:ext>
            </a:extLst>
          </p:cNvPr>
          <p:cNvSpPr txBox="1">
            <a:spLocks/>
          </p:cNvSpPr>
          <p:nvPr/>
        </p:nvSpPr>
        <p:spPr>
          <a:xfrm>
            <a:off x="1582370" y="791377"/>
            <a:ext cx="3897471" cy="752987"/>
          </a:xfrm>
          <a:prstGeom prst="rect">
            <a:avLst/>
          </a:prstGeom>
          <a:solidFill>
            <a:schemeClr val="bg1"/>
          </a:solidFill>
        </p:spPr>
        <p:txBody>
          <a:bodyPr lIns="0" rIns="0" anchor="ctr"/>
          <a:lstStyle>
            <a:lvl1pPr marL="0" indent="0" algn="r" defTabSz="914400" rtl="0" eaLnBrk="1" latinLnBrk="0" hangingPunct="1">
              <a:spcBef>
                <a:spcPct val="20000"/>
              </a:spcBef>
              <a:buFontTx/>
              <a:buNone/>
              <a:defRPr sz="2000" b="1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7FD96D47-2F27-0AB6-BE2B-F6C78CA6CC14}"/>
              </a:ext>
            </a:extLst>
          </p:cNvPr>
          <p:cNvGrpSpPr/>
          <p:nvPr/>
        </p:nvGrpSpPr>
        <p:grpSpPr>
          <a:xfrm>
            <a:off x="7078122" y="1918616"/>
            <a:ext cx="4442096" cy="4173017"/>
            <a:chOff x="1198769" y="2422817"/>
            <a:chExt cx="3724936" cy="3580373"/>
          </a:xfrm>
        </p:grpSpPr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C298DF8-A932-B1FC-8541-0503B42B71A0}"/>
                </a:ext>
              </a:extLst>
            </p:cNvPr>
            <p:cNvSpPr/>
            <p:nvPr/>
          </p:nvSpPr>
          <p:spPr>
            <a:xfrm>
              <a:off x="1198769" y="3486057"/>
              <a:ext cx="3724936" cy="632161"/>
            </a:xfrm>
            <a:custGeom>
              <a:avLst/>
              <a:gdLst>
                <a:gd name="connsiteX0" fmla="*/ 6779895 w 6779894"/>
                <a:gd name="connsiteY0" fmla="*/ 1150620 h 1150620"/>
                <a:gd name="connsiteX1" fmla="*/ 0 w 6779894"/>
                <a:gd name="connsiteY1" fmla="*/ 1150620 h 1150620"/>
                <a:gd name="connsiteX2" fmla="*/ 619125 w 6779894"/>
                <a:gd name="connsiteY2" fmla="*/ 0 h 1150620"/>
                <a:gd name="connsiteX3" fmla="*/ 6132195 w 6779894"/>
                <a:gd name="connsiteY3" fmla="*/ 0 h 1150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79894" h="1150620">
                  <a:moveTo>
                    <a:pt x="6779895" y="1150620"/>
                  </a:moveTo>
                  <a:lnTo>
                    <a:pt x="0" y="1150620"/>
                  </a:lnTo>
                  <a:lnTo>
                    <a:pt x="619125" y="0"/>
                  </a:lnTo>
                  <a:lnTo>
                    <a:pt x="6132195" y="0"/>
                  </a:lnTo>
                  <a:close/>
                </a:path>
              </a:pathLst>
            </a:cu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D1748B5E-7970-8824-84B6-B2E74C96B084}"/>
                </a:ext>
              </a:extLst>
            </p:cNvPr>
            <p:cNvSpPr/>
            <p:nvPr/>
          </p:nvSpPr>
          <p:spPr>
            <a:xfrm>
              <a:off x="1435306" y="3566124"/>
              <a:ext cx="3251862" cy="472551"/>
            </a:xfrm>
            <a:custGeom>
              <a:avLst/>
              <a:gdLst>
                <a:gd name="connsiteX0" fmla="*/ 5918835 w 5918834"/>
                <a:gd name="connsiteY0" fmla="*/ 860107 h 860107"/>
                <a:gd name="connsiteX1" fmla="*/ 0 w 5918834"/>
                <a:gd name="connsiteY1" fmla="*/ 860107 h 860107"/>
                <a:gd name="connsiteX2" fmla="*/ 435293 w 5918834"/>
                <a:gd name="connsiteY2" fmla="*/ 0 h 860107"/>
                <a:gd name="connsiteX3" fmla="*/ 5486400 w 5918834"/>
                <a:gd name="connsiteY3" fmla="*/ 0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18834" h="860107">
                  <a:moveTo>
                    <a:pt x="5918835" y="860107"/>
                  </a:moveTo>
                  <a:lnTo>
                    <a:pt x="0" y="860107"/>
                  </a:lnTo>
                  <a:lnTo>
                    <a:pt x="435293" y="0"/>
                  </a:lnTo>
                  <a:lnTo>
                    <a:pt x="5486400" y="0"/>
                  </a:lnTo>
                  <a:close/>
                </a:path>
              </a:pathLst>
            </a:custGeom>
            <a:solidFill>
              <a:srgbClr val="01484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4B9466BD-4CBD-D28B-4120-4085B090DE85}"/>
                </a:ext>
              </a:extLst>
            </p:cNvPr>
            <p:cNvSpPr/>
            <p:nvPr/>
          </p:nvSpPr>
          <p:spPr>
            <a:xfrm>
              <a:off x="1674460" y="3566124"/>
              <a:ext cx="2789777" cy="472551"/>
            </a:xfrm>
            <a:custGeom>
              <a:avLst/>
              <a:gdLst>
                <a:gd name="connsiteX0" fmla="*/ 0 w 5077777"/>
                <a:gd name="connsiteY0" fmla="*/ 0 h 860107"/>
                <a:gd name="connsiteX1" fmla="*/ 5077778 w 5077777"/>
                <a:gd name="connsiteY1" fmla="*/ 0 h 860107"/>
                <a:gd name="connsiteX2" fmla="*/ 5077778 w 5077777"/>
                <a:gd name="connsiteY2" fmla="*/ 860107 h 860107"/>
                <a:gd name="connsiteX3" fmla="*/ 0 w 5077777"/>
                <a:gd name="connsiteY3" fmla="*/ 860107 h 86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7777" h="860107">
                  <a:moveTo>
                    <a:pt x="0" y="0"/>
                  </a:moveTo>
                  <a:lnTo>
                    <a:pt x="5077778" y="0"/>
                  </a:lnTo>
                  <a:lnTo>
                    <a:pt x="5077778" y="860107"/>
                  </a:lnTo>
                  <a:lnTo>
                    <a:pt x="0" y="860107"/>
                  </a:lnTo>
                  <a:close/>
                </a:path>
              </a:pathLst>
            </a:custGeom>
            <a:solidFill>
              <a:srgbClr val="016E7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34" name="Group 333">
              <a:extLst>
                <a:ext uri="{FF2B5EF4-FFF2-40B4-BE49-F238E27FC236}">
                  <a16:creationId xmlns:a16="http://schemas.microsoft.com/office/drawing/2014/main" id="{95D38EE7-AC0B-E608-6723-662463427DFE}"/>
                </a:ext>
              </a:extLst>
            </p:cNvPr>
            <p:cNvGrpSpPr/>
            <p:nvPr/>
          </p:nvGrpSpPr>
          <p:grpSpPr>
            <a:xfrm>
              <a:off x="1835406" y="2733627"/>
              <a:ext cx="2628831" cy="2990020"/>
              <a:chOff x="9963493" y="1397328"/>
              <a:chExt cx="2628831" cy="2990020"/>
            </a:xfrm>
          </p:grpSpPr>
          <p:grpSp>
            <p:nvGrpSpPr>
              <p:cNvPr id="345" name="Group 344">
                <a:extLst>
                  <a:ext uri="{FF2B5EF4-FFF2-40B4-BE49-F238E27FC236}">
                    <a16:creationId xmlns:a16="http://schemas.microsoft.com/office/drawing/2014/main" id="{47343129-1D08-4DD5-AD38-EC64E66BBA3D}"/>
                  </a:ext>
                </a:extLst>
              </p:cNvPr>
              <p:cNvGrpSpPr/>
              <p:nvPr/>
            </p:nvGrpSpPr>
            <p:grpSpPr>
              <a:xfrm rot="16200000">
                <a:off x="10748586" y="2543611"/>
                <a:ext cx="2886829" cy="800646"/>
                <a:chOff x="3622676" y="3492499"/>
                <a:chExt cx="2575763" cy="714375"/>
              </a:xfrm>
              <a:effectLst/>
            </p:grpSpPr>
            <p:sp>
              <p:nvSpPr>
                <p:cNvPr id="358" name="Freeform 15">
                  <a:extLst>
                    <a:ext uri="{FF2B5EF4-FFF2-40B4-BE49-F238E27FC236}">
                      <a16:creationId xmlns:a16="http://schemas.microsoft.com/office/drawing/2014/main" id="{823FF408-C6FB-C74E-19EB-409868AB1AE8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65" name="Rectangle 22">
                  <a:extLst>
                    <a:ext uri="{FF2B5EF4-FFF2-40B4-BE49-F238E27FC236}">
                      <a16:creationId xmlns:a16="http://schemas.microsoft.com/office/drawing/2014/main" id="{CA6910CF-7237-359A-C743-7B47BC5EF94E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346" name="Group 345">
                <a:extLst>
                  <a:ext uri="{FF2B5EF4-FFF2-40B4-BE49-F238E27FC236}">
                    <a16:creationId xmlns:a16="http://schemas.microsoft.com/office/drawing/2014/main" id="{90A4E4DC-ACC8-ABFD-02DA-BD3EBB475B8E}"/>
                  </a:ext>
                </a:extLst>
              </p:cNvPr>
              <p:cNvGrpSpPr/>
              <p:nvPr/>
            </p:nvGrpSpPr>
            <p:grpSpPr>
              <a:xfrm rot="16200000">
                <a:off x="10255929" y="2544833"/>
                <a:ext cx="2917736" cy="622725"/>
                <a:chOff x="3644106" y="3130550"/>
                <a:chExt cx="2603340" cy="555625"/>
              </a:xfrm>
              <a:effectLst/>
            </p:grpSpPr>
            <p:sp>
              <p:nvSpPr>
                <p:cNvPr id="356" name="Freeform 18">
                  <a:extLst>
                    <a:ext uri="{FF2B5EF4-FFF2-40B4-BE49-F238E27FC236}">
                      <a16:creationId xmlns:a16="http://schemas.microsoft.com/office/drawing/2014/main" id="{E826BED4-02AC-EFAD-B062-24F94C8EFD22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57" name="Freeform 19">
                  <a:extLst>
                    <a:ext uri="{FF2B5EF4-FFF2-40B4-BE49-F238E27FC236}">
                      <a16:creationId xmlns:a16="http://schemas.microsoft.com/office/drawing/2014/main" id="{65757D3E-ADB1-C2BF-CCC3-506985BB3B06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347" name="Group 346">
                <a:extLst>
                  <a:ext uri="{FF2B5EF4-FFF2-40B4-BE49-F238E27FC236}">
                    <a16:creationId xmlns:a16="http://schemas.microsoft.com/office/drawing/2014/main" id="{4EC78F95-A331-1278-26C7-7FA72D4CFA6E}"/>
                  </a:ext>
                </a:extLst>
              </p:cNvPr>
              <p:cNvGrpSpPr/>
              <p:nvPr/>
            </p:nvGrpSpPr>
            <p:grpSpPr>
              <a:xfrm rot="16200000" flipH="1">
                <a:off x="9987220" y="2568041"/>
                <a:ext cx="2470318" cy="685285"/>
                <a:chOff x="3622676" y="3492499"/>
                <a:chExt cx="2575177" cy="714375"/>
              </a:xfrm>
              <a:effectLst/>
            </p:grpSpPr>
            <p:sp>
              <p:nvSpPr>
                <p:cNvPr id="354" name="Freeform 21">
                  <a:extLst>
                    <a:ext uri="{FF2B5EF4-FFF2-40B4-BE49-F238E27FC236}">
                      <a16:creationId xmlns:a16="http://schemas.microsoft.com/office/drawing/2014/main" id="{D82F0D68-48F3-5C0E-7114-C1C3B11953B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55" name="Rectangle 22">
                  <a:extLst>
                    <a:ext uri="{FF2B5EF4-FFF2-40B4-BE49-F238E27FC236}">
                      <a16:creationId xmlns:a16="http://schemas.microsoft.com/office/drawing/2014/main" id="{E1937996-B090-7FA8-ACD5-03C3D68D29E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35FFC699-EE6E-4FF5-7B9B-A0B61B5409E8}"/>
                  </a:ext>
                </a:extLst>
              </p:cNvPr>
              <p:cNvGrpSpPr/>
              <p:nvPr/>
            </p:nvGrpSpPr>
            <p:grpSpPr>
              <a:xfrm rot="16200000">
                <a:off x="9485438" y="2565264"/>
                <a:ext cx="2368659" cy="656144"/>
                <a:chOff x="3622676" y="3492499"/>
                <a:chExt cx="2578868" cy="714375"/>
              </a:xfrm>
              <a:effectLst/>
            </p:grpSpPr>
            <p:sp>
              <p:nvSpPr>
                <p:cNvPr id="352" name="Freeform 24">
                  <a:extLst>
                    <a:ext uri="{FF2B5EF4-FFF2-40B4-BE49-F238E27FC236}">
                      <a16:creationId xmlns:a16="http://schemas.microsoft.com/office/drawing/2014/main" id="{BDC7811F-5BD3-DD77-E698-757681B53E4E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53" name="Rectangle 22">
                  <a:extLst>
                    <a:ext uri="{FF2B5EF4-FFF2-40B4-BE49-F238E27FC236}">
                      <a16:creationId xmlns:a16="http://schemas.microsoft.com/office/drawing/2014/main" id="{0F03519F-2261-8DA9-78FA-44496F21B674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349" name="Group 348">
                <a:extLst>
                  <a:ext uri="{FF2B5EF4-FFF2-40B4-BE49-F238E27FC236}">
                    <a16:creationId xmlns:a16="http://schemas.microsoft.com/office/drawing/2014/main" id="{30027B36-1B49-F897-28B6-6397DF6E40C6}"/>
                  </a:ext>
                </a:extLst>
              </p:cNvPr>
              <p:cNvGrpSpPr/>
              <p:nvPr/>
            </p:nvGrpSpPr>
            <p:grpSpPr>
              <a:xfrm rot="16200000">
                <a:off x="8948200" y="2632612"/>
                <a:ext cx="2581564" cy="550977"/>
                <a:chOff x="3644106" y="3130550"/>
                <a:chExt cx="2603340" cy="555625"/>
              </a:xfrm>
              <a:effectLst/>
            </p:grpSpPr>
            <p:sp>
              <p:nvSpPr>
                <p:cNvPr id="350" name="Freeform 27">
                  <a:extLst>
                    <a:ext uri="{FF2B5EF4-FFF2-40B4-BE49-F238E27FC236}">
                      <a16:creationId xmlns:a16="http://schemas.microsoft.com/office/drawing/2014/main" id="{2D1BB546-2327-BEC8-B19F-16F4FB631C8B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51" name="Freeform 28">
                  <a:extLst>
                    <a:ext uri="{FF2B5EF4-FFF2-40B4-BE49-F238E27FC236}">
                      <a16:creationId xmlns:a16="http://schemas.microsoft.com/office/drawing/2014/main" id="{74B1C678-B09E-4A24-165E-B12AE0495F81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21DBF49D-E58A-FB02-CB20-691A3466B545}"/>
                </a:ext>
              </a:extLst>
            </p:cNvPr>
            <p:cNvSpPr/>
            <p:nvPr/>
          </p:nvSpPr>
          <p:spPr>
            <a:xfrm>
              <a:off x="1468798" y="4498667"/>
              <a:ext cx="3184355" cy="1504523"/>
            </a:xfrm>
            <a:custGeom>
              <a:avLst/>
              <a:gdLst>
                <a:gd name="connsiteX0" fmla="*/ 5233035 w 5795962"/>
                <a:gd name="connsiteY0" fmla="*/ 2738438 h 2738437"/>
                <a:gd name="connsiteX1" fmla="*/ 555308 w 5795962"/>
                <a:gd name="connsiteY1" fmla="*/ 2738438 h 2738437"/>
                <a:gd name="connsiteX2" fmla="*/ 357188 w 5795962"/>
                <a:gd name="connsiteY2" fmla="*/ 2566035 h 2738437"/>
                <a:gd name="connsiteX3" fmla="*/ 0 w 5795962"/>
                <a:gd name="connsiteY3" fmla="*/ 0 h 2738437"/>
                <a:gd name="connsiteX4" fmla="*/ 5795963 w 5795962"/>
                <a:gd name="connsiteY4" fmla="*/ 0 h 2738437"/>
                <a:gd name="connsiteX5" fmla="*/ 5430203 w 5795962"/>
                <a:gd name="connsiteY5" fmla="*/ 2566988 h 2738437"/>
                <a:gd name="connsiteX6" fmla="*/ 5233035 w 5795962"/>
                <a:gd name="connsiteY6" fmla="*/ 2738438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962" h="2738437">
                  <a:moveTo>
                    <a:pt x="5233035" y="2738438"/>
                  </a:moveTo>
                  <a:lnTo>
                    <a:pt x="555308" y="2738438"/>
                  </a:lnTo>
                  <a:cubicBezTo>
                    <a:pt x="455295" y="2738438"/>
                    <a:pt x="371475" y="2665095"/>
                    <a:pt x="357188" y="2566035"/>
                  </a:cubicBezTo>
                  <a:lnTo>
                    <a:pt x="0" y="0"/>
                  </a:lnTo>
                  <a:lnTo>
                    <a:pt x="5795963" y="0"/>
                  </a:lnTo>
                  <a:lnTo>
                    <a:pt x="5430203" y="2566988"/>
                  </a:lnTo>
                  <a:cubicBezTo>
                    <a:pt x="5415915" y="2665095"/>
                    <a:pt x="5332095" y="2738438"/>
                    <a:pt x="5233035" y="2738438"/>
                  </a:cubicBezTo>
                  <a:close/>
                </a:path>
              </a:pathLst>
            </a:custGeom>
            <a:solidFill>
              <a:srgbClr val="01484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131C6758-6F07-1EC9-6413-36073AE4C009}"/>
                </a:ext>
              </a:extLst>
            </p:cNvPr>
            <p:cNvSpPr/>
            <p:nvPr/>
          </p:nvSpPr>
          <p:spPr>
            <a:xfrm>
              <a:off x="1712138" y="5040818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B7629225-AC84-9CC2-43B7-A10DB958196B}"/>
                </a:ext>
              </a:extLst>
            </p:cNvPr>
            <p:cNvSpPr/>
            <p:nvPr/>
          </p:nvSpPr>
          <p:spPr>
            <a:xfrm>
              <a:off x="1752956" y="5733160"/>
              <a:ext cx="2620224" cy="112512"/>
            </a:xfrm>
            <a:custGeom>
              <a:avLst/>
              <a:gdLst>
                <a:gd name="connsiteX0" fmla="*/ 0 w 4769167"/>
                <a:gd name="connsiteY0" fmla="*/ 0 h 204787"/>
                <a:gd name="connsiteX1" fmla="*/ 4769168 w 4769167"/>
                <a:gd name="connsiteY1" fmla="*/ 0 h 204787"/>
                <a:gd name="connsiteX2" fmla="*/ 4769168 w 4769167"/>
                <a:gd name="connsiteY2" fmla="*/ 204787 h 204787"/>
                <a:gd name="connsiteX3" fmla="*/ 0 w 476916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69167" h="204787">
                  <a:moveTo>
                    <a:pt x="0" y="0"/>
                  </a:moveTo>
                  <a:lnTo>
                    <a:pt x="4769168" y="0"/>
                  </a:lnTo>
                  <a:lnTo>
                    <a:pt x="476916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02C1C8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750D4189-8DB8-9334-1157-D7FDD5FA045A}"/>
                </a:ext>
              </a:extLst>
            </p:cNvPr>
            <p:cNvSpPr/>
            <p:nvPr/>
          </p:nvSpPr>
          <p:spPr>
            <a:xfrm>
              <a:off x="1714231" y="5308754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8 h 204787"/>
                <a:gd name="connsiteX3" fmla="*/ 0 w 4910137"/>
                <a:gd name="connsiteY3" fmla="*/ 204788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8"/>
                  </a:lnTo>
                  <a:lnTo>
                    <a:pt x="0" y="204788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BC86F730-BE40-9F00-D9DD-7286D4835684}"/>
                </a:ext>
              </a:extLst>
            </p:cNvPr>
            <p:cNvSpPr/>
            <p:nvPr/>
          </p:nvSpPr>
          <p:spPr>
            <a:xfrm>
              <a:off x="1714231" y="4614319"/>
              <a:ext cx="2697674" cy="112512"/>
            </a:xfrm>
            <a:custGeom>
              <a:avLst/>
              <a:gdLst>
                <a:gd name="connsiteX0" fmla="*/ 0 w 4910137"/>
                <a:gd name="connsiteY0" fmla="*/ 0 h 204787"/>
                <a:gd name="connsiteX1" fmla="*/ 4910138 w 4910137"/>
                <a:gd name="connsiteY1" fmla="*/ 0 h 204787"/>
                <a:gd name="connsiteX2" fmla="*/ 4910138 w 4910137"/>
                <a:gd name="connsiteY2" fmla="*/ 204787 h 204787"/>
                <a:gd name="connsiteX3" fmla="*/ 0 w 4910137"/>
                <a:gd name="connsiteY3" fmla="*/ 204787 h 204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10137" h="204787">
                  <a:moveTo>
                    <a:pt x="0" y="0"/>
                  </a:moveTo>
                  <a:lnTo>
                    <a:pt x="4910138" y="0"/>
                  </a:lnTo>
                  <a:lnTo>
                    <a:pt x="4910138" y="204787"/>
                  </a:lnTo>
                  <a:lnTo>
                    <a:pt x="0" y="204787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317B94C1-06D1-77E6-46E3-FBECB12CF664}"/>
                </a:ext>
              </a:extLst>
            </p:cNvPr>
            <p:cNvSpPr/>
            <p:nvPr/>
          </p:nvSpPr>
          <p:spPr>
            <a:xfrm>
              <a:off x="1201909" y="4118742"/>
              <a:ext cx="3718657" cy="398240"/>
            </a:xfrm>
            <a:custGeom>
              <a:avLst/>
              <a:gdLst>
                <a:gd name="connsiteX0" fmla="*/ 6575108 w 6768465"/>
                <a:gd name="connsiteY0" fmla="*/ 724853 h 724852"/>
                <a:gd name="connsiteX1" fmla="*/ 193358 w 6768465"/>
                <a:gd name="connsiteY1" fmla="*/ 724853 h 724852"/>
                <a:gd name="connsiteX2" fmla="*/ 0 w 6768465"/>
                <a:gd name="connsiteY2" fmla="*/ 531495 h 724852"/>
                <a:gd name="connsiteX3" fmla="*/ 0 w 6768465"/>
                <a:gd name="connsiteY3" fmla="*/ 0 h 724852"/>
                <a:gd name="connsiteX4" fmla="*/ 6768465 w 6768465"/>
                <a:gd name="connsiteY4" fmla="*/ 0 h 724852"/>
                <a:gd name="connsiteX5" fmla="*/ 6768465 w 6768465"/>
                <a:gd name="connsiteY5" fmla="*/ 531495 h 724852"/>
                <a:gd name="connsiteX6" fmla="*/ 6575108 w 6768465"/>
                <a:gd name="connsiteY6" fmla="*/ 724853 h 724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68465" h="724852">
                  <a:moveTo>
                    <a:pt x="6575108" y="724853"/>
                  </a:moveTo>
                  <a:lnTo>
                    <a:pt x="193358" y="724853"/>
                  </a:lnTo>
                  <a:cubicBezTo>
                    <a:pt x="86678" y="724853"/>
                    <a:pt x="0" y="638175"/>
                    <a:pt x="0" y="531495"/>
                  </a:cubicBezTo>
                  <a:lnTo>
                    <a:pt x="0" y="0"/>
                  </a:lnTo>
                  <a:lnTo>
                    <a:pt x="6768465" y="0"/>
                  </a:lnTo>
                  <a:lnTo>
                    <a:pt x="6768465" y="531495"/>
                  </a:lnTo>
                  <a:cubicBezTo>
                    <a:pt x="6768465" y="638175"/>
                    <a:pt x="6681788" y="724853"/>
                    <a:pt x="6575108" y="724853"/>
                  </a:cubicBezTo>
                  <a:close/>
                </a:path>
              </a:pathLst>
            </a:custGeom>
            <a:solidFill>
              <a:srgbClr val="00777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22EDC93-5DE6-C236-EB0B-3DC655542984}"/>
                </a:ext>
              </a:extLst>
            </p:cNvPr>
            <p:cNvSpPr/>
            <p:nvPr/>
          </p:nvSpPr>
          <p:spPr>
            <a:xfrm>
              <a:off x="1468798" y="4498667"/>
              <a:ext cx="3184878" cy="1504523"/>
            </a:xfrm>
            <a:custGeom>
              <a:avLst/>
              <a:gdLst>
                <a:gd name="connsiteX0" fmla="*/ 0 w 5796915"/>
                <a:gd name="connsiteY0" fmla="*/ 0 h 2738437"/>
                <a:gd name="connsiteX1" fmla="*/ 357188 w 5796915"/>
                <a:gd name="connsiteY1" fmla="*/ 2566035 h 2738437"/>
                <a:gd name="connsiteX2" fmla="*/ 555308 w 5796915"/>
                <a:gd name="connsiteY2" fmla="*/ 2738438 h 2738437"/>
                <a:gd name="connsiteX3" fmla="*/ 5233035 w 5796915"/>
                <a:gd name="connsiteY3" fmla="*/ 2738438 h 2738437"/>
                <a:gd name="connsiteX4" fmla="*/ 5431155 w 5796915"/>
                <a:gd name="connsiteY4" fmla="*/ 2566988 h 2738437"/>
                <a:gd name="connsiteX5" fmla="*/ 5796915 w 5796915"/>
                <a:gd name="connsiteY5" fmla="*/ 0 h 2738437"/>
                <a:gd name="connsiteX6" fmla="*/ 0 w 5796915"/>
                <a:gd name="connsiteY6" fmla="*/ 0 h 2738437"/>
                <a:gd name="connsiteX7" fmla="*/ 714375 w 5796915"/>
                <a:gd name="connsiteY7" fmla="*/ 2384108 h 2738437"/>
                <a:gd name="connsiteX8" fmla="*/ 645795 w 5796915"/>
                <a:gd name="connsiteY8" fmla="*/ 2452688 h 2738437"/>
                <a:gd name="connsiteX9" fmla="*/ 606743 w 5796915"/>
                <a:gd name="connsiteY9" fmla="*/ 2452688 h 2738437"/>
                <a:gd name="connsiteX10" fmla="*/ 538163 w 5796915"/>
                <a:gd name="connsiteY10" fmla="*/ 2384108 h 2738437"/>
                <a:gd name="connsiteX11" fmla="*/ 442913 w 5796915"/>
                <a:gd name="connsiteY11" fmla="*/ 1547813 h 2738437"/>
                <a:gd name="connsiteX12" fmla="*/ 511493 w 5796915"/>
                <a:gd name="connsiteY12" fmla="*/ 1479232 h 2738437"/>
                <a:gd name="connsiteX13" fmla="*/ 645795 w 5796915"/>
                <a:gd name="connsiteY13" fmla="*/ 1479232 h 2738437"/>
                <a:gd name="connsiteX14" fmla="*/ 714375 w 5796915"/>
                <a:gd name="connsiteY14" fmla="*/ 1547813 h 2738437"/>
                <a:gd name="connsiteX15" fmla="*/ 714375 w 5796915"/>
                <a:gd name="connsiteY15" fmla="*/ 2384108 h 2738437"/>
                <a:gd name="connsiteX16" fmla="*/ 714375 w 5796915"/>
                <a:gd name="connsiteY16" fmla="*/ 1116330 h 2738437"/>
                <a:gd name="connsiteX17" fmla="*/ 645795 w 5796915"/>
                <a:gd name="connsiteY17" fmla="*/ 1184910 h 2738437"/>
                <a:gd name="connsiteX18" fmla="*/ 511493 w 5796915"/>
                <a:gd name="connsiteY18" fmla="*/ 1184910 h 2738437"/>
                <a:gd name="connsiteX19" fmla="*/ 442913 w 5796915"/>
                <a:gd name="connsiteY19" fmla="*/ 1116330 h 2738437"/>
                <a:gd name="connsiteX20" fmla="*/ 442913 w 5796915"/>
                <a:gd name="connsiteY20" fmla="*/ 279082 h 2738437"/>
                <a:gd name="connsiteX21" fmla="*/ 511493 w 5796915"/>
                <a:gd name="connsiteY21" fmla="*/ 210502 h 2738437"/>
                <a:gd name="connsiteX22" fmla="*/ 645795 w 5796915"/>
                <a:gd name="connsiteY22" fmla="*/ 210502 h 2738437"/>
                <a:gd name="connsiteX23" fmla="*/ 714375 w 5796915"/>
                <a:gd name="connsiteY23" fmla="*/ 279082 h 2738437"/>
                <a:gd name="connsiteX24" fmla="*/ 714375 w 5796915"/>
                <a:gd name="connsiteY24" fmla="*/ 1116330 h 2738437"/>
                <a:gd name="connsiteX25" fmla="*/ 1294448 w 5796915"/>
                <a:gd name="connsiteY25" fmla="*/ 2384108 h 2738437"/>
                <a:gd name="connsiteX26" fmla="*/ 1225868 w 5796915"/>
                <a:gd name="connsiteY26" fmla="*/ 2452688 h 2738437"/>
                <a:gd name="connsiteX27" fmla="*/ 1091565 w 5796915"/>
                <a:gd name="connsiteY27" fmla="*/ 2452688 h 2738437"/>
                <a:gd name="connsiteX28" fmla="*/ 1022985 w 5796915"/>
                <a:gd name="connsiteY28" fmla="*/ 2384108 h 2738437"/>
                <a:gd name="connsiteX29" fmla="*/ 1022985 w 5796915"/>
                <a:gd name="connsiteY29" fmla="*/ 1547813 h 2738437"/>
                <a:gd name="connsiteX30" fmla="*/ 1091565 w 5796915"/>
                <a:gd name="connsiteY30" fmla="*/ 1479232 h 2738437"/>
                <a:gd name="connsiteX31" fmla="*/ 1225868 w 5796915"/>
                <a:gd name="connsiteY31" fmla="*/ 1479232 h 2738437"/>
                <a:gd name="connsiteX32" fmla="*/ 1294448 w 5796915"/>
                <a:gd name="connsiteY32" fmla="*/ 1547813 h 2738437"/>
                <a:gd name="connsiteX33" fmla="*/ 1294448 w 5796915"/>
                <a:gd name="connsiteY33" fmla="*/ 2384108 h 2738437"/>
                <a:gd name="connsiteX34" fmla="*/ 1294448 w 5796915"/>
                <a:gd name="connsiteY34" fmla="*/ 1116330 h 2738437"/>
                <a:gd name="connsiteX35" fmla="*/ 1225868 w 5796915"/>
                <a:gd name="connsiteY35" fmla="*/ 1184910 h 2738437"/>
                <a:gd name="connsiteX36" fmla="*/ 1091565 w 5796915"/>
                <a:gd name="connsiteY36" fmla="*/ 1184910 h 2738437"/>
                <a:gd name="connsiteX37" fmla="*/ 1022985 w 5796915"/>
                <a:gd name="connsiteY37" fmla="*/ 1116330 h 2738437"/>
                <a:gd name="connsiteX38" fmla="*/ 1022985 w 5796915"/>
                <a:gd name="connsiteY38" fmla="*/ 279082 h 2738437"/>
                <a:gd name="connsiteX39" fmla="*/ 1091565 w 5796915"/>
                <a:gd name="connsiteY39" fmla="*/ 210502 h 2738437"/>
                <a:gd name="connsiteX40" fmla="*/ 1225868 w 5796915"/>
                <a:gd name="connsiteY40" fmla="*/ 210502 h 2738437"/>
                <a:gd name="connsiteX41" fmla="*/ 1294448 w 5796915"/>
                <a:gd name="connsiteY41" fmla="*/ 279082 h 2738437"/>
                <a:gd name="connsiteX42" fmla="*/ 1294448 w 5796915"/>
                <a:gd name="connsiteY42" fmla="*/ 1116330 h 2738437"/>
                <a:gd name="connsiteX43" fmla="*/ 1874520 w 5796915"/>
                <a:gd name="connsiteY43" fmla="*/ 2384108 h 2738437"/>
                <a:gd name="connsiteX44" fmla="*/ 1805940 w 5796915"/>
                <a:gd name="connsiteY44" fmla="*/ 2452688 h 2738437"/>
                <a:gd name="connsiteX45" fmla="*/ 1671638 w 5796915"/>
                <a:gd name="connsiteY45" fmla="*/ 2452688 h 2738437"/>
                <a:gd name="connsiteX46" fmla="*/ 1603058 w 5796915"/>
                <a:gd name="connsiteY46" fmla="*/ 2384108 h 2738437"/>
                <a:gd name="connsiteX47" fmla="*/ 1603058 w 5796915"/>
                <a:gd name="connsiteY47" fmla="*/ 1547813 h 2738437"/>
                <a:gd name="connsiteX48" fmla="*/ 1671638 w 5796915"/>
                <a:gd name="connsiteY48" fmla="*/ 1479232 h 2738437"/>
                <a:gd name="connsiteX49" fmla="*/ 1805940 w 5796915"/>
                <a:gd name="connsiteY49" fmla="*/ 1479232 h 2738437"/>
                <a:gd name="connsiteX50" fmla="*/ 1874520 w 5796915"/>
                <a:gd name="connsiteY50" fmla="*/ 1547813 h 2738437"/>
                <a:gd name="connsiteX51" fmla="*/ 1874520 w 5796915"/>
                <a:gd name="connsiteY51" fmla="*/ 2384108 h 2738437"/>
                <a:gd name="connsiteX52" fmla="*/ 1874520 w 5796915"/>
                <a:gd name="connsiteY52" fmla="*/ 1116330 h 2738437"/>
                <a:gd name="connsiteX53" fmla="*/ 1805940 w 5796915"/>
                <a:gd name="connsiteY53" fmla="*/ 1184910 h 2738437"/>
                <a:gd name="connsiteX54" fmla="*/ 1671638 w 5796915"/>
                <a:gd name="connsiteY54" fmla="*/ 1184910 h 2738437"/>
                <a:gd name="connsiteX55" fmla="*/ 1603058 w 5796915"/>
                <a:gd name="connsiteY55" fmla="*/ 1116330 h 2738437"/>
                <a:gd name="connsiteX56" fmla="*/ 1603058 w 5796915"/>
                <a:gd name="connsiteY56" fmla="*/ 279082 h 2738437"/>
                <a:gd name="connsiteX57" fmla="*/ 1671638 w 5796915"/>
                <a:gd name="connsiteY57" fmla="*/ 210502 h 2738437"/>
                <a:gd name="connsiteX58" fmla="*/ 1805940 w 5796915"/>
                <a:gd name="connsiteY58" fmla="*/ 210502 h 2738437"/>
                <a:gd name="connsiteX59" fmla="*/ 1874520 w 5796915"/>
                <a:gd name="connsiteY59" fmla="*/ 279082 h 2738437"/>
                <a:gd name="connsiteX60" fmla="*/ 1874520 w 5796915"/>
                <a:gd name="connsiteY60" fmla="*/ 1116330 h 2738437"/>
                <a:gd name="connsiteX61" fmla="*/ 2454593 w 5796915"/>
                <a:gd name="connsiteY61" fmla="*/ 2384108 h 2738437"/>
                <a:gd name="connsiteX62" fmla="*/ 2386013 w 5796915"/>
                <a:gd name="connsiteY62" fmla="*/ 2452688 h 2738437"/>
                <a:gd name="connsiteX63" fmla="*/ 2251710 w 5796915"/>
                <a:gd name="connsiteY63" fmla="*/ 2452688 h 2738437"/>
                <a:gd name="connsiteX64" fmla="*/ 2183130 w 5796915"/>
                <a:gd name="connsiteY64" fmla="*/ 2384108 h 2738437"/>
                <a:gd name="connsiteX65" fmla="*/ 2183130 w 5796915"/>
                <a:gd name="connsiteY65" fmla="*/ 1547813 h 2738437"/>
                <a:gd name="connsiteX66" fmla="*/ 2251710 w 5796915"/>
                <a:gd name="connsiteY66" fmla="*/ 1479232 h 2738437"/>
                <a:gd name="connsiteX67" fmla="*/ 2386013 w 5796915"/>
                <a:gd name="connsiteY67" fmla="*/ 1479232 h 2738437"/>
                <a:gd name="connsiteX68" fmla="*/ 2454593 w 5796915"/>
                <a:gd name="connsiteY68" fmla="*/ 1547813 h 2738437"/>
                <a:gd name="connsiteX69" fmla="*/ 2454593 w 5796915"/>
                <a:gd name="connsiteY69" fmla="*/ 2384108 h 2738437"/>
                <a:gd name="connsiteX70" fmla="*/ 2454593 w 5796915"/>
                <a:gd name="connsiteY70" fmla="*/ 1116330 h 2738437"/>
                <a:gd name="connsiteX71" fmla="*/ 2386013 w 5796915"/>
                <a:gd name="connsiteY71" fmla="*/ 1184910 h 2738437"/>
                <a:gd name="connsiteX72" fmla="*/ 2251710 w 5796915"/>
                <a:gd name="connsiteY72" fmla="*/ 1184910 h 2738437"/>
                <a:gd name="connsiteX73" fmla="*/ 2183130 w 5796915"/>
                <a:gd name="connsiteY73" fmla="*/ 1116330 h 2738437"/>
                <a:gd name="connsiteX74" fmla="*/ 2183130 w 5796915"/>
                <a:gd name="connsiteY74" fmla="*/ 279082 h 2738437"/>
                <a:gd name="connsiteX75" fmla="*/ 2251710 w 5796915"/>
                <a:gd name="connsiteY75" fmla="*/ 210502 h 2738437"/>
                <a:gd name="connsiteX76" fmla="*/ 2386013 w 5796915"/>
                <a:gd name="connsiteY76" fmla="*/ 210502 h 2738437"/>
                <a:gd name="connsiteX77" fmla="*/ 2454593 w 5796915"/>
                <a:gd name="connsiteY77" fmla="*/ 279082 h 2738437"/>
                <a:gd name="connsiteX78" fmla="*/ 2454593 w 5796915"/>
                <a:gd name="connsiteY78" fmla="*/ 1116330 h 2738437"/>
                <a:gd name="connsiteX79" fmla="*/ 3034665 w 5796915"/>
                <a:gd name="connsiteY79" fmla="*/ 2384108 h 2738437"/>
                <a:gd name="connsiteX80" fmla="*/ 2966085 w 5796915"/>
                <a:gd name="connsiteY80" fmla="*/ 2452688 h 2738437"/>
                <a:gd name="connsiteX81" fmla="*/ 2831783 w 5796915"/>
                <a:gd name="connsiteY81" fmla="*/ 2452688 h 2738437"/>
                <a:gd name="connsiteX82" fmla="*/ 2763203 w 5796915"/>
                <a:gd name="connsiteY82" fmla="*/ 2384108 h 2738437"/>
                <a:gd name="connsiteX83" fmla="*/ 2763203 w 5796915"/>
                <a:gd name="connsiteY83" fmla="*/ 1547813 h 2738437"/>
                <a:gd name="connsiteX84" fmla="*/ 2831783 w 5796915"/>
                <a:gd name="connsiteY84" fmla="*/ 1479232 h 2738437"/>
                <a:gd name="connsiteX85" fmla="*/ 2966085 w 5796915"/>
                <a:gd name="connsiteY85" fmla="*/ 1479232 h 2738437"/>
                <a:gd name="connsiteX86" fmla="*/ 3034665 w 5796915"/>
                <a:gd name="connsiteY86" fmla="*/ 1547813 h 2738437"/>
                <a:gd name="connsiteX87" fmla="*/ 3034665 w 5796915"/>
                <a:gd name="connsiteY87" fmla="*/ 2384108 h 2738437"/>
                <a:gd name="connsiteX88" fmla="*/ 3034665 w 5796915"/>
                <a:gd name="connsiteY88" fmla="*/ 1116330 h 2738437"/>
                <a:gd name="connsiteX89" fmla="*/ 2966085 w 5796915"/>
                <a:gd name="connsiteY89" fmla="*/ 1184910 h 2738437"/>
                <a:gd name="connsiteX90" fmla="*/ 2831783 w 5796915"/>
                <a:gd name="connsiteY90" fmla="*/ 1184910 h 2738437"/>
                <a:gd name="connsiteX91" fmla="*/ 2763203 w 5796915"/>
                <a:gd name="connsiteY91" fmla="*/ 1116330 h 2738437"/>
                <a:gd name="connsiteX92" fmla="*/ 2763203 w 5796915"/>
                <a:gd name="connsiteY92" fmla="*/ 279082 h 2738437"/>
                <a:gd name="connsiteX93" fmla="*/ 2831783 w 5796915"/>
                <a:gd name="connsiteY93" fmla="*/ 210502 h 2738437"/>
                <a:gd name="connsiteX94" fmla="*/ 2966085 w 5796915"/>
                <a:gd name="connsiteY94" fmla="*/ 210502 h 2738437"/>
                <a:gd name="connsiteX95" fmla="*/ 3034665 w 5796915"/>
                <a:gd name="connsiteY95" fmla="*/ 279082 h 2738437"/>
                <a:gd name="connsiteX96" fmla="*/ 3034665 w 5796915"/>
                <a:gd name="connsiteY96" fmla="*/ 1116330 h 2738437"/>
                <a:gd name="connsiteX97" fmla="*/ 3613785 w 5796915"/>
                <a:gd name="connsiteY97" fmla="*/ 2384108 h 2738437"/>
                <a:gd name="connsiteX98" fmla="*/ 3545205 w 5796915"/>
                <a:gd name="connsiteY98" fmla="*/ 2452688 h 2738437"/>
                <a:gd name="connsiteX99" fmla="*/ 3410903 w 5796915"/>
                <a:gd name="connsiteY99" fmla="*/ 2452688 h 2738437"/>
                <a:gd name="connsiteX100" fmla="*/ 3342323 w 5796915"/>
                <a:gd name="connsiteY100" fmla="*/ 2384108 h 2738437"/>
                <a:gd name="connsiteX101" fmla="*/ 3342323 w 5796915"/>
                <a:gd name="connsiteY101" fmla="*/ 1547813 h 2738437"/>
                <a:gd name="connsiteX102" fmla="*/ 3410903 w 5796915"/>
                <a:gd name="connsiteY102" fmla="*/ 1479232 h 2738437"/>
                <a:gd name="connsiteX103" fmla="*/ 3545205 w 5796915"/>
                <a:gd name="connsiteY103" fmla="*/ 1479232 h 2738437"/>
                <a:gd name="connsiteX104" fmla="*/ 3613785 w 5796915"/>
                <a:gd name="connsiteY104" fmla="*/ 1547813 h 2738437"/>
                <a:gd name="connsiteX105" fmla="*/ 3613785 w 5796915"/>
                <a:gd name="connsiteY105" fmla="*/ 2384108 h 2738437"/>
                <a:gd name="connsiteX106" fmla="*/ 3613785 w 5796915"/>
                <a:gd name="connsiteY106" fmla="*/ 1116330 h 2738437"/>
                <a:gd name="connsiteX107" fmla="*/ 3545205 w 5796915"/>
                <a:gd name="connsiteY107" fmla="*/ 1184910 h 2738437"/>
                <a:gd name="connsiteX108" fmla="*/ 3410903 w 5796915"/>
                <a:gd name="connsiteY108" fmla="*/ 1184910 h 2738437"/>
                <a:gd name="connsiteX109" fmla="*/ 3342323 w 5796915"/>
                <a:gd name="connsiteY109" fmla="*/ 1116330 h 2738437"/>
                <a:gd name="connsiteX110" fmla="*/ 3342323 w 5796915"/>
                <a:gd name="connsiteY110" fmla="*/ 279082 h 2738437"/>
                <a:gd name="connsiteX111" fmla="*/ 3410903 w 5796915"/>
                <a:gd name="connsiteY111" fmla="*/ 210502 h 2738437"/>
                <a:gd name="connsiteX112" fmla="*/ 3545205 w 5796915"/>
                <a:gd name="connsiteY112" fmla="*/ 210502 h 2738437"/>
                <a:gd name="connsiteX113" fmla="*/ 3613785 w 5796915"/>
                <a:gd name="connsiteY113" fmla="*/ 279082 h 2738437"/>
                <a:gd name="connsiteX114" fmla="*/ 3613785 w 5796915"/>
                <a:gd name="connsiteY114" fmla="*/ 1116330 h 2738437"/>
                <a:gd name="connsiteX115" fmla="*/ 4193858 w 5796915"/>
                <a:gd name="connsiteY115" fmla="*/ 2384108 h 2738437"/>
                <a:gd name="connsiteX116" fmla="*/ 4125278 w 5796915"/>
                <a:gd name="connsiteY116" fmla="*/ 2452688 h 2738437"/>
                <a:gd name="connsiteX117" fmla="*/ 3990975 w 5796915"/>
                <a:gd name="connsiteY117" fmla="*/ 2452688 h 2738437"/>
                <a:gd name="connsiteX118" fmla="*/ 3922395 w 5796915"/>
                <a:gd name="connsiteY118" fmla="*/ 2384108 h 2738437"/>
                <a:gd name="connsiteX119" fmla="*/ 3922395 w 5796915"/>
                <a:gd name="connsiteY119" fmla="*/ 1547813 h 2738437"/>
                <a:gd name="connsiteX120" fmla="*/ 3990975 w 5796915"/>
                <a:gd name="connsiteY120" fmla="*/ 1479232 h 2738437"/>
                <a:gd name="connsiteX121" fmla="*/ 4125278 w 5796915"/>
                <a:gd name="connsiteY121" fmla="*/ 1479232 h 2738437"/>
                <a:gd name="connsiteX122" fmla="*/ 4193858 w 5796915"/>
                <a:gd name="connsiteY122" fmla="*/ 1547813 h 2738437"/>
                <a:gd name="connsiteX123" fmla="*/ 4193858 w 5796915"/>
                <a:gd name="connsiteY123" fmla="*/ 2384108 h 2738437"/>
                <a:gd name="connsiteX124" fmla="*/ 4193858 w 5796915"/>
                <a:gd name="connsiteY124" fmla="*/ 1116330 h 2738437"/>
                <a:gd name="connsiteX125" fmla="*/ 4125278 w 5796915"/>
                <a:gd name="connsiteY125" fmla="*/ 1184910 h 2738437"/>
                <a:gd name="connsiteX126" fmla="*/ 3990975 w 5796915"/>
                <a:gd name="connsiteY126" fmla="*/ 1184910 h 2738437"/>
                <a:gd name="connsiteX127" fmla="*/ 3922395 w 5796915"/>
                <a:gd name="connsiteY127" fmla="*/ 1116330 h 2738437"/>
                <a:gd name="connsiteX128" fmla="*/ 3922395 w 5796915"/>
                <a:gd name="connsiteY128" fmla="*/ 279082 h 2738437"/>
                <a:gd name="connsiteX129" fmla="*/ 3990975 w 5796915"/>
                <a:gd name="connsiteY129" fmla="*/ 210502 h 2738437"/>
                <a:gd name="connsiteX130" fmla="*/ 4125278 w 5796915"/>
                <a:gd name="connsiteY130" fmla="*/ 210502 h 2738437"/>
                <a:gd name="connsiteX131" fmla="*/ 4193858 w 5796915"/>
                <a:gd name="connsiteY131" fmla="*/ 279082 h 2738437"/>
                <a:gd name="connsiteX132" fmla="*/ 4193858 w 5796915"/>
                <a:gd name="connsiteY132" fmla="*/ 1116330 h 2738437"/>
                <a:gd name="connsiteX133" fmla="*/ 4773930 w 5796915"/>
                <a:gd name="connsiteY133" fmla="*/ 2384108 h 2738437"/>
                <a:gd name="connsiteX134" fmla="*/ 4705350 w 5796915"/>
                <a:gd name="connsiteY134" fmla="*/ 2452688 h 2738437"/>
                <a:gd name="connsiteX135" fmla="*/ 4571048 w 5796915"/>
                <a:gd name="connsiteY135" fmla="*/ 2452688 h 2738437"/>
                <a:gd name="connsiteX136" fmla="*/ 4502468 w 5796915"/>
                <a:gd name="connsiteY136" fmla="*/ 2384108 h 2738437"/>
                <a:gd name="connsiteX137" fmla="*/ 4502468 w 5796915"/>
                <a:gd name="connsiteY137" fmla="*/ 1547813 h 2738437"/>
                <a:gd name="connsiteX138" fmla="*/ 4571048 w 5796915"/>
                <a:gd name="connsiteY138" fmla="*/ 1479232 h 2738437"/>
                <a:gd name="connsiteX139" fmla="*/ 4705350 w 5796915"/>
                <a:gd name="connsiteY139" fmla="*/ 1479232 h 2738437"/>
                <a:gd name="connsiteX140" fmla="*/ 4773930 w 5796915"/>
                <a:gd name="connsiteY140" fmla="*/ 1547813 h 2738437"/>
                <a:gd name="connsiteX141" fmla="*/ 4773930 w 5796915"/>
                <a:gd name="connsiteY141" fmla="*/ 2384108 h 2738437"/>
                <a:gd name="connsiteX142" fmla="*/ 4773930 w 5796915"/>
                <a:gd name="connsiteY142" fmla="*/ 1116330 h 2738437"/>
                <a:gd name="connsiteX143" fmla="*/ 4705350 w 5796915"/>
                <a:gd name="connsiteY143" fmla="*/ 1184910 h 2738437"/>
                <a:gd name="connsiteX144" fmla="*/ 4571048 w 5796915"/>
                <a:gd name="connsiteY144" fmla="*/ 1184910 h 2738437"/>
                <a:gd name="connsiteX145" fmla="*/ 4502468 w 5796915"/>
                <a:gd name="connsiteY145" fmla="*/ 1116330 h 2738437"/>
                <a:gd name="connsiteX146" fmla="*/ 4502468 w 5796915"/>
                <a:gd name="connsiteY146" fmla="*/ 279082 h 2738437"/>
                <a:gd name="connsiteX147" fmla="*/ 4571048 w 5796915"/>
                <a:gd name="connsiteY147" fmla="*/ 210502 h 2738437"/>
                <a:gd name="connsiteX148" fmla="*/ 4705350 w 5796915"/>
                <a:gd name="connsiteY148" fmla="*/ 210502 h 2738437"/>
                <a:gd name="connsiteX149" fmla="*/ 4773930 w 5796915"/>
                <a:gd name="connsiteY149" fmla="*/ 279082 h 2738437"/>
                <a:gd name="connsiteX150" fmla="*/ 4773930 w 5796915"/>
                <a:gd name="connsiteY150" fmla="*/ 1116330 h 2738437"/>
                <a:gd name="connsiteX151" fmla="*/ 5258753 w 5796915"/>
                <a:gd name="connsiteY151" fmla="*/ 2384108 h 2738437"/>
                <a:gd name="connsiteX152" fmla="*/ 5190173 w 5796915"/>
                <a:gd name="connsiteY152" fmla="*/ 2452688 h 2738437"/>
                <a:gd name="connsiteX153" fmla="*/ 5151120 w 5796915"/>
                <a:gd name="connsiteY153" fmla="*/ 2452688 h 2738437"/>
                <a:gd name="connsiteX154" fmla="*/ 5082540 w 5796915"/>
                <a:gd name="connsiteY154" fmla="*/ 2384108 h 2738437"/>
                <a:gd name="connsiteX155" fmla="*/ 5082540 w 5796915"/>
                <a:gd name="connsiteY155" fmla="*/ 1547813 h 2738437"/>
                <a:gd name="connsiteX156" fmla="*/ 5151120 w 5796915"/>
                <a:gd name="connsiteY156" fmla="*/ 1479232 h 2738437"/>
                <a:gd name="connsiteX157" fmla="*/ 5285423 w 5796915"/>
                <a:gd name="connsiteY157" fmla="*/ 1479232 h 2738437"/>
                <a:gd name="connsiteX158" fmla="*/ 5354003 w 5796915"/>
                <a:gd name="connsiteY158" fmla="*/ 1547813 h 2738437"/>
                <a:gd name="connsiteX159" fmla="*/ 5258753 w 5796915"/>
                <a:gd name="connsiteY159" fmla="*/ 2384108 h 2738437"/>
                <a:gd name="connsiteX160" fmla="*/ 5354003 w 5796915"/>
                <a:gd name="connsiteY160" fmla="*/ 1116330 h 2738437"/>
                <a:gd name="connsiteX161" fmla="*/ 5285423 w 5796915"/>
                <a:gd name="connsiteY161" fmla="*/ 1184910 h 2738437"/>
                <a:gd name="connsiteX162" fmla="*/ 5151120 w 5796915"/>
                <a:gd name="connsiteY162" fmla="*/ 1184910 h 2738437"/>
                <a:gd name="connsiteX163" fmla="*/ 5082540 w 5796915"/>
                <a:gd name="connsiteY163" fmla="*/ 1116330 h 2738437"/>
                <a:gd name="connsiteX164" fmla="*/ 5082540 w 5796915"/>
                <a:gd name="connsiteY164" fmla="*/ 279082 h 2738437"/>
                <a:gd name="connsiteX165" fmla="*/ 5151120 w 5796915"/>
                <a:gd name="connsiteY165" fmla="*/ 210502 h 2738437"/>
                <a:gd name="connsiteX166" fmla="*/ 5285423 w 5796915"/>
                <a:gd name="connsiteY166" fmla="*/ 210502 h 2738437"/>
                <a:gd name="connsiteX167" fmla="*/ 5354003 w 5796915"/>
                <a:gd name="connsiteY167" fmla="*/ 279082 h 2738437"/>
                <a:gd name="connsiteX168" fmla="*/ 5354003 w 5796915"/>
                <a:gd name="connsiteY168" fmla="*/ 1116330 h 2738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</a:cxnLst>
              <a:rect l="l" t="t" r="r" b="b"/>
              <a:pathLst>
                <a:path w="5796915" h="2738437">
                  <a:moveTo>
                    <a:pt x="0" y="0"/>
                  </a:moveTo>
                  <a:lnTo>
                    <a:pt x="357188" y="2566035"/>
                  </a:lnTo>
                  <a:cubicBezTo>
                    <a:pt x="370523" y="2665095"/>
                    <a:pt x="455295" y="2738438"/>
                    <a:pt x="555308" y="2738438"/>
                  </a:cubicBezTo>
                  <a:lnTo>
                    <a:pt x="5233035" y="2738438"/>
                  </a:lnTo>
                  <a:cubicBezTo>
                    <a:pt x="5332095" y="2738438"/>
                    <a:pt x="5416868" y="2665095"/>
                    <a:pt x="5431155" y="2566988"/>
                  </a:cubicBezTo>
                  <a:lnTo>
                    <a:pt x="5796915" y="0"/>
                  </a:lnTo>
                  <a:lnTo>
                    <a:pt x="0" y="0"/>
                  </a:lnTo>
                  <a:close/>
                  <a:moveTo>
                    <a:pt x="714375" y="2384108"/>
                  </a:moveTo>
                  <a:cubicBezTo>
                    <a:pt x="714375" y="2422208"/>
                    <a:pt x="683895" y="2452688"/>
                    <a:pt x="645795" y="2452688"/>
                  </a:cubicBezTo>
                  <a:lnTo>
                    <a:pt x="606743" y="2452688"/>
                  </a:lnTo>
                  <a:cubicBezTo>
                    <a:pt x="568643" y="2452688"/>
                    <a:pt x="538163" y="2422208"/>
                    <a:pt x="538163" y="2384108"/>
                  </a:cubicBezTo>
                  <a:lnTo>
                    <a:pt x="442913" y="1547813"/>
                  </a:lnTo>
                  <a:cubicBezTo>
                    <a:pt x="442913" y="1509713"/>
                    <a:pt x="473393" y="1479232"/>
                    <a:pt x="511493" y="1479232"/>
                  </a:cubicBezTo>
                  <a:lnTo>
                    <a:pt x="645795" y="1479232"/>
                  </a:lnTo>
                  <a:cubicBezTo>
                    <a:pt x="683895" y="1479232"/>
                    <a:pt x="714375" y="1509713"/>
                    <a:pt x="714375" y="1547813"/>
                  </a:cubicBezTo>
                  <a:lnTo>
                    <a:pt x="714375" y="2384108"/>
                  </a:lnTo>
                  <a:close/>
                  <a:moveTo>
                    <a:pt x="714375" y="1116330"/>
                  </a:moveTo>
                  <a:cubicBezTo>
                    <a:pt x="714375" y="1154430"/>
                    <a:pt x="683895" y="1184910"/>
                    <a:pt x="645795" y="1184910"/>
                  </a:cubicBezTo>
                  <a:lnTo>
                    <a:pt x="511493" y="1184910"/>
                  </a:lnTo>
                  <a:cubicBezTo>
                    <a:pt x="473393" y="1184910"/>
                    <a:pt x="442913" y="1154430"/>
                    <a:pt x="442913" y="1116330"/>
                  </a:cubicBezTo>
                  <a:lnTo>
                    <a:pt x="442913" y="279082"/>
                  </a:lnTo>
                  <a:cubicBezTo>
                    <a:pt x="442913" y="240982"/>
                    <a:pt x="473393" y="210502"/>
                    <a:pt x="511493" y="210502"/>
                  </a:cubicBezTo>
                  <a:lnTo>
                    <a:pt x="645795" y="210502"/>
                  </a:lnTo>
                  <a:cubicBezTo>
                    <a:pt x="683895" y="210502"/>
                    <a:pt x="714375" y="240982"/>
                    <a:pt x="714375" y="279082"/>
                  </a:cubicBezTo>
                  <a:lnTo>
                    <a:pt x="714375" y="1116330"/>
                  </a:lnTo>
                  <a:close/>
                  <a:moveTo>
                    <a:pt x="1294448" y="2384108"/>
                  </a:moveTo>
                  <a:cubicBezTo>
                    <a:pt x="1294448" y="2422208"/>
                    <a:pt x="1263968" y="2452688"/>
                    <a:pt x="1225868" y="2452688"/>
                  </a:cubicBezTo>
                  <a:lnTo>
                    <a:pt x="1091565" y="2452688"/>
                  </a:lnTo>
                  <a:cubicBezTo>
                    <a:pt x="1053465" y="2452688"/>
                    <a:pt x="1022985" y="2422208"/>
                    <a:pt x="1022985" y="2384108"/>
                  </a:cubicBezTo>
                  <a:lnTo>
                    <a:pt x="1022985" y="1547813"/>
                  </a:lnTo>
                  <a:cubicBezTo>
                    <a:pt x="1022985" y="1509713"/>
                    <a:pt x="1053465" y="1479232"/>
                    <a:pt x="1091565" y="1479232"/>
                  </a:cubicBezTo>
                  <a:lnTo>
                    <a:pt x="1225868" y="1479232"/>
                  </a:lnTo>
                  <a:cubicBezTo>
                    <a:pt x="1263968" y="1479232"/>
                    <a:pt x="1294448" y="1509713"/>
                    <a:pt x="1294448" y="1547813"/>
                  </a:cubicBezTo>
                  <a:lnTo>
                    <a:pt x="1294448" y="2384108"/>
                  </a:lnTo>
                  <a:close/>
                  <a:moveTo>
                    <a:pt x="1294448" y="1116330"/>
                  </a:moveTo>
                  <a:cubicBezTo>
                    <a:pt x="1294448" y="1154430"/>
                    <a:pt x="1263968" y="1184910"/>
                    <a:pt x="1225868" y="1184910"/>
                  </a:cubicBezTo>
                  <a:lnTo>
                    <a:pt x="1091565" y="1184910"/>
                  </a:lnTo>
                  <a:cubicBezTo>
                    <a:pt x="1053465" y="1184910"/>
                    <a:pt x="1022985" y="1154430"/>
                    <a:pt x="1022985" y="1116330"/>
                  </a:cubicBezTo>
                  <a:lnTo>
                    <a:pt x="1022985" y="279082"/>
                  </a:lnTo>
                  <a:cubicBezTo>
                    <a:pt x="1022985" y="240982"/>
                    <a:pt x="1053465" y="210502"/>
                    <a:pt x="1091565" y="210502"/>
                  </a:cubicBezTo>
                  <a:lnTo>
                    <a:pt x="1225868" y="210502"/>
                  </a:lnTo>
                  <a:cubicBezTo>
                    <a:pt x="1263968" y="210502"/>
                    <a:pt x="1294448" y="240982"/>
                    <a:pt x="1294448" y="279082"/>
                  </a:cubicBezTo>
                  <a:lnTo>
                    <a:pt x="1294448" y="1116330"/>
                  </a:lnTo>
                  <a:close/>
                  <a:moveTo>
                    <a:pt x="1874520" y="2384108"/>
                  </a:moveTo>
                  <a:cubicBezTo>
                    <a:pt x="1874520" y="2422208"/>
                    <a:pt x="1844040" y="2452688"/>
                    <a:pt x="1805940" y="2452688"/>
                  </a:cubicBezTo>
                  <a:lnTo>
                    <a:pt x="1671638" y="2452688"/>
                  </a:lnTo>
                  <a:cubicBezTo>
                    <a:pt x="1633538" y="2452688"/>
                    <a:pt x="1603058" y="2422208"/>
                    <a:pt x="1603058" y="2384108"/>
                  </a:cubicBezTo>
                  <a:lnTo>
                    <a:pt x="1603058" y="1547813"/>
                  </a:lnTo>
                  <a:cubicBezTo>
                    <a:pt x="1603058" y="1509713"/>
                    <a:pt x="1633538" y="1479232"/>
                    <a:pt x="1671638" y="1479232"/>
                  </a:cubicBezTo>
                  <a:lnTo>
                    <a:pt x="1805940" y="1479232"/>
                  </a:lnTo>
                  <a:cubicBezTo>
                    <a:pt x="1844040" y="1479232"/>
                    <a:pt x="1874520" y="1509713"/>
                    <a:pt x="1874520" y="1547813"/>
                  </a:cubicBezTo>
                  <a:lnTo>
                    <a:pt x="1874520" y="2384108"/>
                  </a:lnTo>
                  <a:close/>
                  <a:moveTo>
                    <a:pt x="1874520" y="1116330"/>
                  </a:moveTo>
                  <a:cubicBezTo>
                    <a:pt x="1874520" y="1154430"/>
                    <a:pt x="1844040" y="1184910"/>
                    <a:pt x="1805940" y="1184910"/>
                  </a:cubicBezTo>
                  <a:lnTo>
                    <a:pt x="1671638" y="1184910"/>
                  </a:lnTo>
                  <a:cubicBezTo>
                    <a:pt x="1633538" y="1184910"/>
                    <a:pt x="1603058" y="1154430"/>
                    <a:pt x="1603058" y="1116330"/>
                  </a:cubicBezTo>
                  <a:lnTo>
                    <a:pt x="1603058" y="279082"/>
                  </a:lnTo>
                  <a:cubicBezTo>
                    <a:pt x="1603058" y="240982"/>
                    <a:pt x="1633538" y="210502"/>
                    <a:pt x="1671638" y="210502"/>
                  </a:cubicBezTo>
                  <a:lnTo>
                    <a:pt x="1805940" y="210502"/>
                  </a:lnTo>
                  <a:cubicBezTo>
                    <a:pt x="1844040" y="210502"/>
                    <a:pt x="1874520" y="240982"/>
                    <a:pt x="1874520" y="279082"/>
                  </a:cubicBezTo>
                  <a:lnTo>
                    <a:pt x="1874520" y="1116330"/>
                  </a:lnTo>
                  <a:close/>
                  <a:moveTo>
                    <a:pt x="2454593" y="2384108"/>
                  </a:moveTo>
                  <a:cubicBezTo>
                    <a:pt x="2454593" y="2422208"/>
                    <a:pt x="2424113" y="2452688"/>
                    <a:pt x="2386013" y="2452688"/>
                  </a:cubicBezTo>
                  <a:lnTo>
                    <a:pt x="2251710" y="2452688"/>
                  </a:lnTo>
                  <a:cubicBezTo>
                    <a:pt x="2213610" y="2452688"/>
                    <a:pt x="2183130" y="2422208"/>
                    <a:pt x="2183130" y="2384108"/>
                  </a:cubicBezTo>
                  <a:lnTo>
                    <a:pt x="2183130" y="1547813"/>
                  </a:lnTo>
                  <a:cubicBezTo>
                    <a:pt x="2183130" y="1509713"/>
                    <a:pt x="2213610" y="1479232"/>
                    <a:pt x="2251710" y="1479232"/>
                  </a:cubicBezTo>
                  <a:lnTo>
                    <a:pt x="2386013" y="1479232"/>
                  </a:lnTo>
                  <a:cubicBezTo>
                    <a:pt x="2424113" y="1479232"/>
                    <a:pt x="2454593" y="1509713"/>
                    <a:pt x="2454593" y="1547813"/>
                  </a:cubicBezTo>
                  <a:lnTo>
                    <a:pt x="2454593" y="2384108"/>
                  </a:lnTo>
                  <a:close/>
                  <a:moveTo>
                    <a:pt x="2454593" y="1116330"/>
                  </a:moveTo>
                  <a:cubicBezTo>
                    <a:pt x="2454593" y="1154430"/>
                    <a:pt x="2424113" y="1184910"/>
                    <a:pt x="2386013" y="1184910"/>
                  </a:cubicBezTo>
                  <a:lnTo>
                    <a:pt x="2251710" y="1184910"/>
                  </a:lnTo>
                  <a:cubicBezTo>
                    <a:pt x="2213610" y="1184910"/>
                    <a:pt x="2183130" y="1154430"/>
                    <a:pt x="2183130" y="1116330"/>
                  </a:cubicBezTo>
                  <a:lnTo>
                    <a:pt x="2183130" y="279082"/>
                  </a:lnTo>
                  <a:cubicBezTo>
                    <a:pt x="2183130" y="240982"/>
                    <a:pt x="2213610" y="210502"/>
                    <a:pt x="2251710" y="210502"/>
                  </a:cubicBezTo>
                  <a:lnTo>
                    <a:pt x="2386013" y="210502"/>
                  </a:lnTo>
                  <a:cubicBezTo>
                    <a:pt x="2424113" y="210502"/>
                    <a:pt x="2454593" y="240982"/>
                    <a:pt x="2454593" y="279082"/>
                  </a:cubicBezTo>
                  <a:lnTo>
                    <a:pt x="2454593" y="1116330"/>
                  </a:lnTo>
                  <a:close/>
                  <a:moveTo>
                    <a:pt x="3034665" y="2384108"/>
                  </a:moveTo>
                  <a:cubicBezTo>
                    <a:pt x="3034665" y="2422208"/>
                    <a:pt x="3004185" y="2452688"/>
                    <a:pt x="2966085" y="2452688"/>
                  </a:cubicBezTo>
                  <a:lnTo>
                    <a:pt x="2831783" y="2452688"/>
                  </a:lnTo>
                  <a:cubicBezTo>
                    <a:pt x="2793683" y="2452688"/>
                    <a:pt x="2763203" y="2422208"/>
                    <a:pt x="2763203" y="2384108"/>
                  </a:cubicBezTo>
                  <a:lnTo>
                    <a:pt x="2763203" y="1547813"/>
                  </a:lnTo>
                  <a:cubicBezTo>
                    <a:pt x="2763203" y="1509713"/>
                    <a:pt x="2793683" y="1479232"/>
                    <a:pt x="2831783" y="1479232"/>
                  </a:cubicBezTo>
                  <a:lnTo>
                    <a:pt x="2966085" y="1479232"/>
                  </a:lnTo>
                  <a:cubicBezTo>
                    <a:pt x="3004185" y="1479232"/>
                    <a:pt x="3034665" y="1509713"/>
                    <a:pt x="3034665" y="1547813"/>
                  </a:cubicBezTo>
                  <a:lnTo>
                    <a:pt x="3034665" y="2384108"/>
                  </a:lnTo>
                  <a:close/>
                  <a:moveTo>
                    <a:pt x="3034665" y="1116330"/>
                  </a:moveTo>
                  <a:cubicBezTo>
                    <a:pt x="3034665" y="1154430"/>
                    <a:pt x="3004185" y="1184910"/>
                    <a:pt x="2966085" y="1184910"/>
                  </a:cubicBezTo>
                  <a:lnTo>
                    <a:pt x="2831783" y="1184910"/>
                  </a:lnTo>
                  <a:cubicBezTo>
                    <a:pt x="2793683" y="1184910"/>
                    <a:pt x="2763203" y="1154430"/>
                    <a:pt x="2763203" y="1116330"/>
                  </a:cubicBezTo>
                  <a:lnTo>
                    <a:pt x="2763203" y="279082"/>
                  </a:lnTo>
                  <a:cubicBezTo>
                    <a:pt x="2763203" y="240982"/>
                    <a:pt x="2793683" y="210502"/>
                    <a:pt x="2831783" y="210502"/>
                  </a:cubicBezTo>
                  <a:lnTo>
                    <a:pt x="2966085" y="210502"/>
                  </a:lnTo>
                  <a:cubicBezTo>
                    <a:pt x="3004185" y="210502"/>
                    <a:pt x="3034665" y="240982"/>
                    <a:pt x="3034665" y="279082"/>
                  </a:cubicBezTo>
                  <a:lnTo>
                    <a:pt x="3034665" y="1116330"/>
                  </a:lnTo>
                  <a:close/>
                  <a:moveTo>
                    <a:pt x="3613785" y="2384108"/>
                  </a:moveTo>
                  <a:cubicBezTo>
                    <a:pt x="3613785" y="2422208"/>
                    <a:pt x="3583305" y="2452688"/>
                    <a:pt x="3545205" y="2452688"/>
                  </a:cubicBezTo>
                  <a:lnTo>
                    <a:pt x="3410903" y="2452688"/>
                  </a:lnTo>
                  <a:cubicBezTo>
                    <a:pt x="3372803" y="2452688"/>
                    <a:pt x="3342323" y="2422208"/>
                    <a:pt x="3342323" y="2384108"/>
                  </a:cubicBezTo>
                  <a:lnTo>
                    <a:pt x="3342323" y="1547813"/>
                  </a:lnTo>
                  <a:cubicBezTo>
                    <a:pt x="3342323" y="1509713"/>
                    <a:pt x="3372803" y="1479232"/>
                    <a:pt x="3410903" y="1479232"/>
                  </a:cubicBezTo>
                  <a:lnTo>
                    <a:pt x="3545205" y="1479232"/>
                  </a:lnTo>
                  <a:cubicBezTo>
                    <a:pt x="3583305" y="1479232"/>
                    <a:pt x="3613785" y="1509713"/>
                    <a:pt x="3613785" y="1547813"/>
                  </a:cubicBezTo>
                  <a:lnTo>
                    <a:pt x="3613785" y="2384108"/>
                  </a:lnTo>
                  <a:close/>
                  <a:moveTo>
                    <a:pt x="3613785" y="1116330"/>
                  </a:moveTo>
                  <a:cubicBezTo>
                    <a:pt x="3613785" y="1154430"/>
                    <a:pt x="3583305" y="1184910"/>
                    <a:pt x="3545205" y="1184910"/>
                  </a:cubicBezTo>
                  <a:lnTo>
                    <a:pt x="3410903" y="1184910"/>
                  </a:lnTo>
                  <a:cubicBezTo>
                    <a:pt x="3372803" y="1184910"/>
                    <a:pt x="3342323" y="1154430"/>
                    <a:pt x="3342323" y="1116330"/>
                  </a:cubicBezTo>
                  <a:lnTo>
                    <a:pt x="3342323" y="279082"/>
                  </a:lnTo>
                  <a:cubicBezTo>
                    <a:pt x="3342323" y="240982"/>
                    <a:pt x="3372803" y="210502"/>
                    <a:pt x="3410903" y="210502"/>
                  </a:cubicBezTo>
                  <a:lnTo>
                    <a:pt x="3545205" y="210502"/>
                  </a:lnTo>
                  <a:cubicBezTo>
                    <a:pt x="3583305" y="210502"/>
                    <a:pt x="3613785" y="240982"/>
                    <a:pt x="3613785" y="279082"/>
                  </a:cubicBezTo>
                  <a:lnTo>
                    <a:pt x="3613785" y="1116330"/>
                  </a:lnTo>
                  <a:close/>
                  <a:moveTo>
                    <a:pt x="4193858" y="2384108"/>
                  </a:moveTo>
                  <a:cubicBezTo>
                    <a:pt x="4193858" y="2422208"/>
                    <a:pt x="4163378" y="2452688"/>
                    <a:pt x="4125278" y="2452688"/>
                  </a:cubicBezTo>
                  <a:lnTo>
                    <a:pt x="3990975" y="2452688"/>
                  </a:lnTo>
                  <a:cubicBezTo>
                    <a:pt x="3952875" y="2452688"/>
                    <a:pt x="3922395" y="2422208"/>
                    <a:pt x="3922395" y="2384108"/>
                  </a:cubicBezTo>
                  <a:lnTo>
                    <a:pt x="3922395" y="1547813"/>
                  </a:lnTo>
                  <a:cubicBezTo>
                    <a:pt x="3922395" y="1509713"/>
                    <a:pt x="3952875" y="1479232"/>
                    <a:pt x="3990975" y="1479232"/>
                  </a:cubicBezTo>
                  <a:lnTo>
                    <a:pt x="4125278" y="1479232"/>
                  </a:lnTo>
                  <a:cubicBezTo>
                    <a:pt x="4163378" y="1479232"/>
                    <a:pt x="4193858" y="1509713"/>
                    <a:pt x="4193858" y="1547813"/>
                  </a:cubicBezTo>
                  <a:lnTo>
                    <a:pt x="4193858" y="2384108"/>
                  </a:lnTo>
                  <a:close/>
                  <a:moveTo>
                    <a:pt x="4193858" y="1116330"/>
                  </a:moveTo>
                  <a:cubicBezTo>
                    <a:pt x="4193858" y="1154430"/>
                    <a:pt x="4163378" y="1184910"/>
                    <a:pt x="4125278" y="1184910"/>
                  </a:cubicBezTo>
                  <a:lnTo>
                    <a:pt x="3990975" y="1184910"/>
                  </a:lnTo>
                  <a:cubicBezTo>
                    <a:pt x="3952875" y="1184910"/>
                    <a:pt x="3922395" y="1154430"/>
                    <a:pt x="3922395" y="1116330"/>
                  </a:cubicBezTo>
                  <a:lnTo>
                    <a:pt x="3922395" y="279082"/>
                  </a:lnTo>
                  <a:cubicBezTo>
                    <a:pt x="3922395" y="240982"/>
                    <a:pt x="3952875" y="210502"/>
                    <a:pt x="3990975" y="210502"/>
                  </a:cubicBezTo>
                  <a:lnTo>
                    <a:pt x="4125278" y="210502"/>
                  </a:lnTo>
                  <a:cubicBezTo>
                    <a:pt x="4163378" y="210502"/>
                    <a:pt x="4193858" y="240982"/>
                    <a:pt x="4193858" y="279082"/>
                  </a:cubicBezTo>
                  <a:lnTo>
                    <a:pt x="4193858" y="1116330"/>
                  </a:lnTo>
                  <a:close/>
                  <a:moveTo>
                    <a:pt x="4773930" y="2384108"/>
                  </a:moveTo>
                  <a:cubicBezTo>
                    <a:pt x="4773930" y="2422208"/>
                    <a:pt x="4743450" y="2452688"/>
                    <a:pt x="4705350" y="2452688"/>
                  </a:cubicBezTo>
                  <a:lnTo>
                    <a:pt x="4571048" y="2452688"/>
                  </a:lnTo>
                  <a:cubicBezTo>
                    <a:pt x="4532948" y="2452688"/>
                    <a:pt x="4502468" y="2422208"/>
                    <a:pt x="4502468" y="2384108"/>
                  </a:cubicBezTo>
                  <a:lnTo>
                    <a:pt x="4502468" y="1547813"/>
                  </a:lnTo>
                  <a:cubicBezTo>
                    <a:pt x="4502468" y="1509713"/>
                    <a:pt x="4532948" y="1479232"/>
                    <a:pt x="4571048" y="1479232"/>
                  </a:cubicBezTo>
                  <a:lnTo>
                    <a:pt x="4705350" y="1479232"/>
                  </a:lnTo>
                  <a:cubicBezTo>
                    <a:pt x="4743450" y="1479232"/>
                    <a:pt x="4773930" y="1509713"/>
                    <a:pt x="4773930" y="1547813"/>
                  </a:cubicBezTo>
                  <a:lnTo>
                    <a:pt x="4773930" y="2384108"/>
                  </a:lnTo>
                  <a:close/>
                  <a:moveTo>
                    <a:pt x="4773930" y="1116330"/>
                  </a:moveTo>
                  <a:cubicBezTo>
                    <a:pt x="4773930" y="1154430"/>
                    <a:pt x="4743450" y="1184910"/>
                    <a:pt x="4705350" y="1184910"/>
                  </a:cubicBezTo>
                  <a:lnTo>
                    <a:pt x="4571048" y="1184910"/>
                  </a:lnTo>
                  <a:cubicBezTo>
                    <a:pt x="4532948" y="1184910"/>
                    <a:pt x="4502468" y="1154430"/>
                    <a:pt x="4502468" y="1116330"/>
                  </a:cubicBezTo>
                  <a:lnTo>
                    <a:pt x="4502468" y="279082"/>
                  </a:lnTo>
                  <a:cubicBezTo>
                    <a:pt x="4502468" y="240982"/>
                    <a:pt x="4532948" y="210502"/>
                    <a:pt x="4571048" y="210502"/>
                  </a:cubicBezTo>
                  <a:lnTo>
                    <a:pt x="4705350" y="210502"/>
                  </a:lnTo>
                  <a:cubicBezTo>
                    <a:pt x="4743450" y="210502"/>
                    <a:pt x="4773930" y="240982"/>
                    <a:pt x="4773930" y="279082"/>
                  </a:cubicBezTo>
                  <a:lnTo>
                    <a:pt x="4773930" y="1116330"/>
                  </a:lnTo>
                  <a:close/>
                  <a:moveTo>
                    <a:pt x="5258753" y="2384108"/>
                  </a:moveTo>
                  <a:cubicBezTo>
                    <a:pt x="5258753" y="2422208"/>
                    <a:pt x="5228273" y="2452688"/>
                    <a:pt x="5190173" y="2452688"/>
                  </a:cubicBezTo>
                  <a:lnTo>
                    <a:pt x="5151120" y="2452688"/>
                  </a:lnTo>
                  <a:cubicBezTo>
                    <a:pt x="5113020" y="2452688"/>
                    <a:pt x="5082540" y="2422208"/>
                    <a:pt x="5082540" y="2384108"/>
                  </a:cubicBezTo>
                  <a:lnTo>
                    <a:pt x="5082540" y="1547813"/>
                  </a:lnTo>
                  <a:cubicBezTo>
                    <a:pt x="5082540" y="1509713"/>
                    <a:pt x="5113020" y="1479232"/>
                    <a:pt x="5151120" y="1479232"/>
                  </a:cubicBezTo>
                  <a:lnTo>
                    <a:pt x="5285423" y="1479232"/>
                  </a:lnTo>
                  <a:cubicBezTo>
                    <a:pt x="5323523" y="1479232"/>
                    <a:pt x="5354003" y="1509713"/>
                    <a:pt x="5354003" y="1547813"/>
                  </a:cubicBezTo>
                  <a:lnTo>
                    <a:pt x="5258753" y="2384108"/>
                  </a:lnTo>
                  <a:close/>
                  <a:moveTo>
                    <a:pt x="5354003" y="1116330"/>
                  </a:moveTo>
                  <a:cubicBezTo>
                    <a:pt x="5354003" y="1154430"/>
                    <a:pt x="5323523" y="1184910"/>
                    <a:pt x="5285423" y="1184910"/>
                  </a:cubicBezTo>
                  <a:lnTo>
                    <a:pt x="5151120" y="1184910"/>
                  </a:lnTo>
                  <a:cubicBezTo>
                    <a:pt x="5113020" y="1184910"/>
                    <a:pt x="5082540" y="1154430"/>
                    <a:pt x="5082540" y="1116330"/>
                  </a:cubicBezTo>
                  <a:lnTo>
                    <a:pt x="5082540" y="279082"/>
                  </a:lnTo>
                  <a:cubicBezTo>
                    <a:pt x="5082540" y="240982"/>
                    <a:pt x="5113020" y="210502"/>
                    <a:pt x="5151120" y="210502"/>
                  </a:cubicBezTo>
                  <a:lnTo>
                    <a:pt x="5285423" y="210502"/>
                  </a:lnTo>
                  <a:cubicBezTo>
                    <a:pt x="5323523" y="210502"/>
                    <a:pt x="5354003" y="240982"/>
                    <a:pt x="5354003" y="279082"/>
                  </a:cubicBezTo>
                  <a:lnTo>
                    <a:pt x="5354003" y="1116330"/>
                  </a:lnTo>
                  <a:close/>
                </a:path>
              </a:pathLst>
            </a:custGeom>
            <a:solidFill>
              <a:srgbClr val="00686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B907DA2F-0754-F5E6-96D3-C4BE72741B17}"/>
                </a:ext>
              </a:extLst>
            </p:cNvPr>
            <p:cNvSpPr/>
            <p:nvPr/>
          </p:nvSpPr>
          <p:spPr>
            <a:xfrm>
              <a:off x="2959191" y="4228637"/>
              <a:ext cx="206184" cy="206184"/>
            </a:xfrm>
            <a:custGeom>
              <a:avLst/>
              <a:gdLst>
                <a:gd name="connsiteX0" fmla="*/ 375285 w 375284"/>
                <a:gd name="connsiteY0" fmla="*/ 187642 h 375284"/>
                <a:gd name="connsiteX1" fmla="*/ 187642 w 375284"/>
                <a:gd name="connsiteY1" fmla="*/ 375285 h 375284"/>
                <a:gd name="connsiteX2" fmla="*/ 0 w 375284"/>
                <a:gd name="connsiteY2" fmla="*/ 187642 h 375284"/>
                <a:gd name="connsiteX3" fmla="*/ 187642 w 375284"/>
                <a:gd name="connsiteY3" fmla="*/ 0 h 375284"/>
                <a:gd name="connsiteX4" fmla="*/ 375285 w 375284"/>
                <a:gd name="connsiteY4" fmla="*/ 187642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284" h="375284">
                  <a:moveTo>
                    <a:pt x="375285" y="187642"/>
                  </a:moveTo>
                  <a:cubicBezTo>
                    <a:pt x="375285" y="291274"/>
                    <a:pt x="291275" y="375285"/>
                    <a:pt x="187642" y="375285"/>
                  </a:cubicBezTo>
                  <a:cubicBezTo>
                    <a:pt x="84010" y="375285"/>
                    <a:pt x="0" y="291275"/>
                    <a:pt x="0" y="187642"/>
                  </a:cubicBezTo>
                  <a:cubicBezTo>
                    <a:pt x="0" y="84010"/>
                    <a:pt x="84010" y="0"/>
                    <a:pt x="187642" y="0"/>
                  </a:cubicBezTo>
                  <a:cubicBezTo>
                    <a:pt x="291274" y="0"/>
                    <a:pt x="375285" y="84010"/>
                    <a:pt x="375285" y="187642"/>
                  </a:cubicBezTo>
                  <a:close/>
                </a:path>
              </a:pathLst>
            </a:custGeom>
            <a:solidFill>
              <a:srgbClr val="4949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CB57B0CB-E397-3B25-8D9B-35BF81E8099C}"/>
                </a:ext>
              </a:extLst>
            </p:cNvPr>
            <p:cNvSpPr/>
            <p:nvPr/>
          </p:nvSpPr>
          <p:spPr>
            <a:xfrm>
              <a:off x="1435306" y="4038675"/>
              <a:ext cx="3149757" cy="78568"/>
            </a:xfrm>
            <a:prstGeom prst="rect">
              <a:avLst/>
            </a:prstGeom>
            <a:solidFill>
              <a:srgbClr val="21818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0A146D14-E18B-1617-94C9-889DBDAFB4AC}"/>
                </a:ext>
              </a:extLst>
            </p:cNvPr>
            <p:cNvSpPr/>
            <p:nvPr/>
          </p:nvSpPr>
          <p:spPr>
            <a:xfrm>
              <a:off x="2978395" y="2422817"/>
              <a:ext cx="1299083" cy="1964532"/>
            </a:xfrm>
            <a:custGeom>
              <a:avLst/>
              <a:gdLst>
                <a:gd name="connsiteX0" fmla="*/ 32143 w 1299083"/>
                <a:gd name="connsiteY0" fmla="*/ 819809 h 1964532"/>
                <a:gd name="connsiteX1" fmla="*/ 32143 w 1299083"/>
                <a:gd name="connsiteY1" fmla="*/ 1024142 h 1964532"/>
                <a:gd name="connsiteX2" fmla="*/ 30206 w 1299083"/>
                <a:gd name="connsiteY2" fmla="*/ 1026591 h 1964532"/>
                <a:gd name="connsiteX3" fmla="*/ 29678 w 1299083"/>
                <a:gd name="connsiteY3" fmla="*/ 822929 h 1964532"/>
                <a:gd name="connsiteX4" fmla="*/ 707768 w 1299083"/>
                <a:gd name="connsiteY4" fmla="*/ 1 h 1964532"/>
                <a:gd name="connsiteX5" fmla="*/ 735937 w 1299083"/>
                <a:gd name="connsiteY5" fmla="*/ 6673 h 1964532"/>
                <a:gd name="connsiteX6" fmla="*/ 1266052 w 1299083"/>
                <a:gd name="connsiteY6" fmla="*/ 420613 h 1964532"/>
                <a:gd name="connsiteX7" fmla="*/ 1295357 w 1299083"/>
                <a:gd name="connsiteY7" fmla="*/ 461431 h 1964532"/>
                <a:gd name="connsiteX8" fmla="*/ 1278088 w 1299083"/>
                <a:gd name="connsiteY8" fmla="*/ 531032 h 1964532"/>
                <a:gd name="connsiteX9" fmla="*/ 141454 w 1299083"/>
                <a:gd name="connsiteY9" fmla="*/ 1938742 h 1964532"/>
                <a:gd name="connsiteX10" fmla="*/ 8533 w 1299083"/>
                <a:gd name="connsiteY10" fmla="*/ 1927753 h 1964532"/>
                <a:gd name="connsiteX11" fmla="*/ 3300 w 1299083"/>
                <a:gd name="connsiteY11" fmla="*/ 1902110 h 1964532"/>
                <a:gd name="connsiteX12" fmla="*/ 945785 w 1299083"/>
                <a:gd name="connsiteY12" fmla="*/ 739834 h 1964532"/>
                <a:gd name="connsiteX13" fmla="*/ 1134178 w 1299083"/>
                <a:gd name="connsiteY13" fmla="*/ 505913 h 1964532"/>
                <a:gd name="connsiteX14" fmla="*/ 1134178 w 1299083"/>
                <a:gd name="connsiteY14" fmla="*/ 481840 h 1964532"/>
                <a:gd name="connsiteX15" fmla="*/ 721284 w 1299083"/>
                <a:gd name="connsiteY15" fmla="*/ 153724 h 1964532"/>
                <a:gd name="connsiteX16" fmla="*/ 688316 w 1299083"/>
                <a:gd name="connsiteY16" fmla="*/ 194542 h 1964532"/>
                <a:gd name="connsiteX17" fmla="*/ 615847 w 1299083"/>
                <a:gd name="connsiteY17" fmla="*/ 286742 h 1964532"/>
                <a:gd name="connsiteX18" fmla="*/ 593004 w 1299083"/>
                <a:gd name="connsiteY18" fmla="*/ 315805 h 1964532"/>
                <a:gd name="connsiteX19" fmla="*/ 566172 w 1299083"/>
                <a:gd name="connsiteY19" fmla="*/ 319972 h 1964532"/>
                <a:gd name="connsiteX20" fmla="*/ 457084 w 1299083"/>
                <a:gd name="connsiteY20" fmla="*/ 363118 h 1964532"/>
                <a:gd name="connsiteX21" fmla="*/ 433604 w 1299083"/>
                <a:gd name="connsiteY21" fmla="*/ 518606 h 1964532"/>
                <a:gd name="connsiteX22" fmla="*/ 415165 w 1299083"/>
                <a:gd name="connsiteY22" fmla="*/ 542065 h 1964532"/>
                <a:gd name="connsiteX23" fmla="*/ 377716 w 1299083"/>
                <a:gd name="connsiteY23" fmla="*/ 589711 h 1964532"/>
                <a:gd name="connsiteX24" fmla="*/ 367170 w 1299083"/>
                <a:gd name="connsiteY24" fmla="*/ 589008 h 1964532"/>
                <a:gd name="connsiteX25" fmla="*/ 297119 w 1299083"/>
                <a:gd name="connsiteY25" fmla="*/ 677334 h 1964532"/>
                <a:gd name="connsiteX26" fmla="*/ 306839 w 1299083"/>
                <a:gd name="connsiteY26" fmla="*/ 676686 h 1964532"/>
                <a:gd name="connsiteX27" fmla="*/ 300564 w 1299083"/>
                <a:gd name="connsiteY27" fmla="*/ 684619 h 1964532"/>
                <a:gd name="connsiteX28" fmla="*/ 299468 w 1299083"/>
                <a:gd name="connsiteY28" fmla="*/ 686005 h 1964532"/>
                <a:gd name="connsiteX29" fmla="*/ 254208 w 1299083"/>
                <a:gd name="connsiteY29" fmla="*/ 696981 h 1964532"/>
                <a:gd name="connsiteX30" fmla="*/ 182126 w 1299083"/>
                <a:gd name="connsiteY30" fmla="*/ 701824 h 1964532"/>
                <a:gd name="connsiteX31" fmla="*/ 129586 w 1299083"/>
                <a:gd name="connsiteY31" fmla="*/ 696480 h 1964532"/>
                <a:gd name="connsiteX32" fmla="*/ 263844 w 1299083"/>
                <a:gd name="connsiteY32" fmla="*/ 526584 h 1964532"/>
                <a:gd name="connsiteX33" fmla="*/ 647497 w 1299083"/>
                <a:gd name="connsiteY33" fmla="*/ 41211 h 1964532"/>
                <a:gd name="connsiteX34" fmla="*/ 707768 w 1299083"/>
                <a:gd name="connsiteY34" fmla="*/ 1 h 1964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299083" h="1964532">
                  <a:moveTo>
                    <a:pt x="32143" y="819809"/>
                  </a:moveTo>
                  <a:lnTo>
                    <a:pt x="32143" y="1024142"/>
                  </a:lnTo>
                  <a:lnTo>
                    <a:pt x="30206" y="1026591"/>
                  </a:lnTo>
                  <a:lnTo>
                    <a:pt x="29678" y="822929"/>
                  </a:lnTo>
                  <a:close/>
                  <a:moveTo>
                    <a:pt x="707768" y="1"/>
                  </a:moveTo>
                  <a:cubicBezTo>
                    <a:pt x="716280" y="33"/>
                    <a:pt x="725601" y="2094"/>
                    <a:pt x="735937" y="6673"/>
                  </a:cubicBezTo>
                  <a:cubicBezTo>
                    <a:pt x="787745" y="40165"/>
                    <a:pt x="1138363" y="319613"/>
                    <a:pt x="1266052" y="420613"/>
                  </a:cubicBezTo>
                  <a:cubicBezTo>
                    <a:pt x="1279658" y="431079"/>
                    <a:pt x="1293787" y="442069"/>
                    <a:pt x="1295357" y="461431"/>
                  </a:cubicBezTo>
                  <a:cubicBezTo>
                    <a:pt x="1304777" y="488644"/>
                    <a:pt x="1295357" y="510099"/>
                    <a:pt x="1278088" y="531032"/>
                  </a:cubicBezTo>
                  <a:cubicBezTo>
                    <a:pt x="1127897" y="715238"/>
                    <a:pt x="143024" y="1935079"/>
                    <a:pt x="141454" y="1938742"/>
                  </a:cubicBezTo>
                  <a:cubicBezTo>
                    <a:pt x="96973" y="1976944"/>
                    <a:pt x="43594" y="1972234"/>
                    <a:pt x="8533" y="1927753"/>
                  </a:cubicBezTo>
                  <a:cubicBezTo>
                    <a:pt x="2253" y="1919903"/>
                    <a:pt x="-4027" y="1911007"/>
                    <a:pt x="3300" y="1902110"/>
                  </a:cubicBezTo>
                  <a:cubicBezTo>
                    <a:pt x="29988" y="1869142"/>
                    <a:pt x="851588" y="856532"/>
                    <a:pt x="945785" y="739834"/>
                  </a:cubicBezTo>
                  <a:cubicBezTo>
                    <a:pt x="1008583" y="661860"/>
                    <a:pt x="1071380" y="583886"/>
                    <a:pt x="1134178" y="505913"/>
                  </a:cubicBezTo>
                  <a:cubicBezTo>
                    <a:pt x="1140980" y="498063"/>
                    <a:pt x="1147784" y="492307"/>
                    <a:pt x="1134178" y="481840"/>
                  </a:cubicBezTo>
                  <a:cubicBezTo>
                    <a:pt x="997593" y="374038"/>
                    <a:pt x="722854" y="154247"/>
                    <a:pt x="721284" y="153724"/>
                  </a:cubicBezTo>
                  <a:cubicBezTo>
                    <a:pt x="710294" y="167330"/>
                    <a:pt x="699305" y="180936"/>
                    <a:pt x="688316" y="194542"/>
                  </a:cubicBezTo>
                  <a:cubicBezTo>
                    <a:pt x="688316" y="194542"/>
                    <a:pt x="658585" y="232368"/>
                    <a:pt x="615847" y="286742"/>
                  </a:cubicBezTo>
                  <a:lnTo>
                    <a:pt x="593004" y="315805"/>
                  </a:lnTo>
                  <a:lnTo>
                    <a:pt x="566172" y="319972"/>
                  </a:lnTo>
                  <a:cubicBezTo>
                    <a:pt x="530921" y="328127"/>
                    <a:pt x="494447" y="342064"/>
                    <a:pt x="457084" y="363118"/>
                  </a:cubicBezTo>
                  <a:lnTo>
                    <a:pt x="433604" y="518606"/>
                  </a:lnTo>
                  <a:lnTo>
                    <a:pt x="415165" y="542065"/>
                  </a:lnTo>
                  <a:lnTo>
                    <a:pt x="377716" y="589711"/>
                  </a:lnTo>
                  <a:lnTo>
                    <a:pt x="367170" y="589008"/>
                  </a:lnTo>
                  <a:lnTo>
                    <a:pt x="297119" y="677334"/>
                  </a:lnTo>
                  <a:lnTo>
                    <a:pt x="306839" y="676686"/>
                  </a:lnTo>
                  <a:lnTo>
                    <a:pt x="300564" y="684619"/>
                  </a:lnTo>
                  <a:lnTo>
                    <a:pt x="299468" y="686005"/>
                  </a:lnTo>
                  <a:lnTo>
                    <a:pt x="254208" y="696981"/>
                  </a:lnTo>
                  <a:cubicBezTo>
                    <a:pt x="231748" y="700381"/>
                    <a:pt x="207306" y="702154"/>
                    <a:pt x="182126" y="701824"/>
                  </a:cubicBezTo>
                  <a:lnTo>
                    <a:pt x="129586" y="696480"/>
                  </a:lnTo>
                  <a:lnTo>
                    <a:pt x="263844" y="526584"/>
                  </a:lnTo>
                  <a:cubicBezTo>
                    <a:pt x="458843" y="279842"/>
                    <a:pt x="646450" y="42520"/>
                    <a:pt x="647497" y="41211"/>
                  </a:cubicBezTo>
                  <a:cubicBezTo>
                    <a:pt x="663981" y="18055"/>
                    <a:pt x="682232" y="-98"/>
                    <a:pt x="707768" y="1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AA8E2109-C95B-1E31-F64D-5B7BA03EB139}"/>
              </a:ext>
            </a:extLst>
          </p:cNvPr>
          <p:cNvGrpSpPr/>
          <p:nvPr/>
        </p:nvGrpSpPr>
        <p:grpSpPr>
          <a:xfrm>
            <a:off x="7360199" y="389016"/>
            <a:ext cx="3982898" cy="2081623"/>
            <a:chOff x="729673" y="689101"/>
            <a:chExt cx="4001473" cy="2071791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EE761DD1-F56F-F8F4-B908-97F7FE2E63C6}"/>
                </a:ext>
              </a:extLst>
            </p:cNvPr>
            <p:cNvGrpSpPr/>
            <p:nvPr/>
          </p:nvGrpSpPr>
          <p:grpSpPr>
            <a:xfrm>
              <a:off x="729673" y="689101"/>
              <a:ext cx="4001473" cy="724247"/>
              <a:chOff x="4383734" y="2159605"/>
              <a:chExt cx="4001473" cy="724247"/>
            </a:xfrm>
          </p:grpSpPr>
          <p:sp>
            <p:nvSpPr>
              <p:cNvPr id="371" name="Rectangle: Rounded Corners 370">
                <a:extLst>
                  <a:ext uri="{FF2B5EF4-FFF2-40B4-BE49-F238E27FC236}">
                    <a16:creationId xmlns:a16="http://schemas.microsoft.com/office/drawing/2014/main" id="{7F8E9438-F541-1070-9006-F31B3D13AB88}"/>
                  </a:ext>
                </a:extLst>
              </p:cNvPr>
              <p:cNvSpPr/>
              <p:nvPr/>
            </p:nvSpPr>
            <p:spPr>
              <a:xfrm>
                <a:off x="4383734" y="2159605"/>
                <a:ext cx="4001473" cy="72424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Rectangle: Rounded Corners 371">
                <a:extLst>
                  <a:ext uri="{FF2B5EF4-FFF2-40B4-BE49-F238E27FC236}">
                    <a16:creationId xmlns:a16="http://schemas.microsoft.com/office/drawing/2014/main" id="{BB9266B5-878C-0A91-3603-E9DF169B8B73}"/>
                  </a:ext>
                </a:extLst>
              </p:cNvPr>
              <p:cNvSpPr/>
              <p:nvPr/>
            </p:nvSpPr>
            <p:spPr>
              <a:xfrm>
                <a:off x="4448529" y="2228762"/>
                <a:ext cx="3871883" cy="61830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/>
                  <a:t>Shop Now</a:t>
                </a:r>
              </a:p>
            </p:txBody>
          </p:sp>
          <p:grpSp>
            <p:nvGrpSpPr>
              <p:cNvPr id="373" name="Group 372">
                <a:extLst>
                  <a:ext uri="{FF2B5EF4-FFF2-40B4-BE49-F238E27FC236}">
                    <a16:creationId xmlns:a16="http://schemas.microsoft.com/office/drawing/2014/main" id="{C6F04B0C-2460-5B97-9F34-884512B0AE82}"/>
                  </a:ext>
                </a:extLst>
              </p:cNvPr>
              <p:cNvGrpSpPr/>
              <p:nvPr/>
            </p:nvGrpSpPr>
            <p:grpSpPr>
              <a:xfrm>
                <a:off x="7469071" y="2398129"/>
                <a:ext cx="367065" cy="378056"/>
                <a:chOff x="7437691" y="3918474"/>
                <a:chExt cx="791909" cy="815622"/>
              </a:xfrm>
              <a:solidFill>
                <a:schemeClr val="bg1"/>
              </a:solidFill>
            </p:grpSpPr>
            <p:grpSp>
              <p:nvGrpSpPr>
                <p:cNvPr id="375" name="Group 374">
                  <a:extLst>
                    <a:ext uri="{FF2B5EF4-FFF2-40B4-BE49-F238E27FC236}">
                      <a16:creationId xmlns:a16="http://schemas.microsoft.com/office/drawing/2014/main" id="{6E6966D0-7479-F9D6-AB62-EDAE165EAFFB}"/>
                    </a:ext>
                  </a:extLst>
                </p:cNvPr>
                <p:cNvGrpSpPr/>
                <p:nvPr/>
              </p:nvGrpSpPr>
              <p:grpSpPr>
                <a:xfrm>
                  <a:off x="7437691" y="4404380"/>
                  <a:ext cx="791909" cy="329716"/>
                  <a:chOff x="7437691" y="4348463"/>
                  <a:chExt cx="926211" cy="385633"/>
                </a:xfrm>
                <a:grpFill/>
              </p:grpSpPr>
              <p:sp>
                <p:nvSpPr>
                  <p:cNvPr id="377" name="Rectangle 376">
                    <a:extLst>
                      <a:ext uri="{FF2B5EF4-FFF2-40B4-BE49-F238E27FC236}">
                        <a16:creationId xmlns:a16="http://schemas.microsoft.com/office/drawing/2014/main" id="{7E581E76-B7CD-6837-415F-C304069E9216}"/>
                      </a:ext>
                    </a:extLst>
                  </p:cNvPr>
                  <p:cNvSpPr/>
                  <p:nvPr/>
                </p:nvSpPr>
                <p:spPr>
                  <a:xfrm>
                    <a:off x="8153695" y="4348463"/>
                    <a:ext cx="210207" cy="38563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8" name="Rectangle 377">
                    <a:extLst>
                      <a:ext uri="{FF2B5EF4-FFF2-40B4-BE49-F238E27FC236}">
                        <a16:creationId xmlns:a16="http://schemas.microsoft.com/office/drawing/2014/main" id="{FA6EAC99-59CE-9D67-8330-15348ECF3B46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795693" y="4165887"/>
                    <a:ext cx="210207" cy="92621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9" name="Rectangle 378">
                    <a:extLst>
                      <a:ext uri="{FF2B5EF4-FFF2-40B4-BE49-F238E27FC236}">
                        <a16:creationId xmlns:a16="http://schemas.microsoft.com/office/drawing/2014/main" id="{18CA0DAC-F75A-79EB-1801-1484A4CB2488}"/>
                      </a:ext>
                    </a:extLst>
                  </p:cNvPr>
                  <p:cNvSpPr/>
                  <p:nvPr/>
                </p:nvSpPr>
                <p:spPr>
                  <a:xfrm>
                    <a:off x="7437691" y="4348463"/>
                    <a:ext cx="210207" cy="38563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76" name="Arrow: Down 375">
                  <a:extLst>
                    <a:ext uri="{FF2B5EF4-FFF2-40B4-BE49-F238E27FC236}">
                      <a16:creationId xmlns:a16="http://schemas.microsoft.com/office/drawing/2014/main" id="{C927AE52-903E-8CE0-312C-D9057C1185FA}"/>
                    </a:ext>
                  </a:extLst>
                </p:cNvPr>
                <p:cNvSpPr/>
                <p:nvPr/>
              </p:nvSpPr>
              <p:spPr>
                <a:xfrm>
                  <a:off x="7617418" y="3918474"/>
                  <a:ext cx="456307" cy="560900"/>
                </a:xfrm>
                <a:prstGeom prst="downArrow">
                  <a:avLst>
                    <a:gd name="adj1" fmla="val 55600"/>
                    <a:gd name="adj2" fmla="val 68554"/>
                  </a:avLst>
                </a:prstGeom>
                <a:grpFill/>
                <a:ln w="508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94439C39-0FEC-C651-A6DB-99BBA1F0BA24}"/>
                  </a:ext>
                </a:extLst>
              </p:cNvPr>
              <p:cNvSpPr/>
              <p:nvPr/>
            </p:nvSpPr>
            <p:spPr>
              <a:xfrm>
                <a:off x="4908283" y="2468653"/>
                <a:ext cx="2282223" cy="253826"/>
              </a:xfrm>
              <a:custGeom>
                <a:avLst/>
                <a:gdLst/>
                <a:ahLst/>
                <a:cxnLst/>
                <a:rect l="l" t="t" r="r" b="b"/>
                <a:pathLst>
                  <a:path w="2282223" h="253826">
                    <a:moveTo>
                      <a:pt x="1896666" y="61447"/>
                    </a:moveTo>
                    <a:lnTo>
                      <a:pt x="1863514" y="152530"/>
                    </a:lnTo>
                    <a:lnTo>
                      <a:pt x="1930487" y="152530"/>
                    </a:lnTo>
                    <a:close/>
                    <a:moveTo>
                      <a:pt x="2126010" y="45708"/>
                    </a:moveTo>
                    <a:lnTo>
                      <a:pt x="2126010" y="208285"/>
                    </a:lnTo>
                    <a:lnTo>
                      <a:pt x="2163012" y="208285"/>
                    </a:lnTo>
                    <a:cubicBezTo>
                      <a:pt x="2176853" y="208285"/>
                      <a:pt x="2186843" y="207503"/>
                      <a:pt x="2192982" y="205940"/>
                    </a:cubicBezTo>
                    <a:cubicBezTo>
                      <a:pt x="2201019" y="203931"/>
                      <a:pt x="2207688" y="200527"/>
                      <a:pt x="2212990" y="195727"/>
                    </a:cubicBezTo>
                    <a:cubicBezTo>
                      <a:pt x="2218292" y="190927"/>
                      <a:pt x="2222618" y="183030"/>
                      <a:pt x="2225966" y="172036"/>
                    </a:cubicBezTo>
                    <a:cubicBezTo>
                      <a:pt x="2229315" y="161041"/>
                      <a:pt x="2230989" y="146056"/>
                      <a:pt x="2230989" y="127080"/>
                    </a:cubicBezTo>
                    <a:cubicBezTo>
                      <a:pt x="2230989" y="108105"/>
                      <a:pt x="2229315" y="93538"/>
                      <a:pt x="2225966" y="83381"/>
                    </a:cubicBezTo>
                    <a:cubicBezTo>
                      <a:pt x="2222618" y="73223"/>
                      <a:pt x="2217930" y="65298"/>
                      <a:pt x="2211902" y="59605"/>
                    </a:cubicBezTo>
                    <a:cubicBezTo>
                      <a:pt x="2205875" y="53913"/>
                      <a:pt x="2198229" y="50062"/>
                      <a:pt x="2188964" y="48052"/>
                    </a:cubicBezTo>
                    <a:cubicBezTo>
                      <a:pt x="2182044" y="46490"/>
                      <a:pt x="2168482" y="45708"/>
                      <a:pt x="2148278" y="45708"/>
                    </a:cubicBezTo>
                    <a:close/>
                    <a:moveTo>
                      <a:pt x="49560" y="45708"/>
                    </a:moveTo>
                    <a:lnTo>
                      <a:pt x="49560" y="208285"/>
                    </a:lnTo>
                    <a:lnTo>
                      <a:pt x="86562" y="208285"/>
                    </a:lnTo>
                    <a:cubicBezTo>
                      <a:pt x="100403" y="208285"/>
                      <a:pt x="110393" y="207503"/>
                      <a:pt x="116533" y="205940"/>
                    </a:cubicBezTo>
                    <a:cubicBezTo>
                      <a:pt x="124569" y="203931"/>
                      <a:pt x="131239" y="200527"/>
                      <a:pt x="136541" y="195727"/>
                    </a:cubicBezTo>
                    <a:cubicBezTo>
                      <a:pt x="141843" y="190927"/>
                      <a:pt x="146168" y="183030"/>
                      <a:pt x="149517" y="172036"/>
                    </a:cubicBezTo>
                    <a:cubicBezTo>
                      <a:pt x="152865" y="161041"/>
                      <a:pt x="154540" y="146056"/>
                      <a:pt x="154540" y="127080"/>
                    </a:cubicBezTo>
                    <a:cubicBezTo>
                      <a:pt x="154540" y="108105"/>
                      <a:pt x="152865" y="93538"/>
                      <a:pt x="149517" y="83381"/>
                    </a:cubicBezTo>
                    <a:cubicBezTo>
                      <a:pt x="146168" y="73223"/>
                      <a:pt x="141480" y="65298"/>
                      <a:pt x="135452" y="59605"/>
                    </a:cubicBezTo>
                    <a:cubicBezTo>
                      <a:pt x="129425" y="53913"/>
                      <a:pt x="121779" y="50062"/>
                      <a:pt x="112514" y="48052"/>
                    </a:cubicBezTo>
                    <a:cubicBezTo>
                      <a:pt x="105594" y="46490"/>
                      <a:pt x="92032" y="45708"/>
                      <a:pt x="71828" y="45708"/>
                    </a:cubicBezTo>
                    <a:close/>
                    <a:moveTo>
                      <a:pt x="1604758" y="42360"/>
                    </a:moveTo>
                    <a:cubicBezTo>
                      <a:pt x="1584331" y="42360"/>
                      <a:pt x="1567867" y="49364"/>
                      <a:pt x="1555366" y="63372"/>
                    </a:cubicBezTo>
                    <a:cubicBezTo>
                      <a:pt x="1542864" y="77381"/>
                      <a:pt x="1536613" y="98505"/>
                      <a:pt x="1536613" y="126745"/>
                    </a:cubicBezTo>
                    <a:cubicBezTo>
                      <a:pt x="1536613" y="154539"/>
                      <a:pt x="1543031" y="175607"/>
                      <a:pt x="1555868" y="189951"/>
                    </a:cubicBezTo>
                    <a:cubicBezTo>
                      <a:pt x="1568704" y="204294"/>
                      <a:pt x="1585001" y="211466"/>
                      <a:pt x="1604758" y="211466"/>
                    </a:cubicBezTo>
                    <a:cubicBezTo>
                      <a:pt x="1624515" y="211466"/>
                      <a:pt x="1640728" y="204350"/>
                      <a:pt x="1653397" y="190118"/>
                    </a:cubicBezTo>
                    <a:cubicBezTo>
                      <a:pt x="1666066" y="175886"/>
                      <a:pt x="1672400" y="154539"/>
                      <a:pt x="1672400" y="126076"/>
                    </a:cubicBezTo>
                    <a:cubicBezTo>
                      <a:pt x="1672400" y="97947"/>
                      <a:pt x="1666233" y="76962"/>
                      <a:pt x="1653899" y="63121"/>
                    </a:cubicBezTo>
                    <a:cubicBezTo>
                      <a:pt x="1641565" y="49280"/>
                      <a:pt x="1625185" y="42360"/>
                      <a:pt x="1604758" y="42360"/>
                    </a:cubicBezTo>
                    <a:close/>
                    <a:moveTo>
                      <a:pt x="395083" y="42360"/>
                    </a:moveTo>
                    <a:cubicBezTo>
                      <a:pt x="374656" y="42360"/>
                      <a:pt x="358192" y="49364"/>
                      <a:pt x="345691" y="63372"/>
                    </a:cubicBezTo>
                    <a:cubicBezTo>
                      <a:pt x="333189" y="77381"/>
                      <a:pt x="326938" y="98505"/>
                      <a:pt x="326938" y="126745"/>
                    </a:cubicBezTo>
                    <a:cubicBezTo>
                      <a:pt x="326938" y="154539"/>
                      <a:pt x="333357" y="175607"/>
                      <a:pt x="346193" y="189951"/>
                    </a:cubicBezTo>
                    <a:cubicBezTo>
                      <a:pt x="359029" y="204294"/>
                      <a:pt x="375326" y="211466"/>
                      <a:pt x="395083" y="211466"/>
                    </a:cubicBezTo>
                    <a:cubicBezTo>
                      <a:pt x="414840" y="211466"/>
                      <a:pt x="431053" y="204350"/>
                      <a:pt x="443722" y="190118"/>
                    </a:cubicBezTo>
                    <a:cubicBezTo>
                      <a:pt x="456391" y="175886"/>
                      <a:pt x="462725" y="154539"/>
                      <a:pt x="462725" y="126076"/>
                    </a:cubicBezTo>
                    <a:cubicBezTo>
                      <a:pt x="462725" y="97947"/>
                      <a:pt x="456558" y="76962"/>
                      <a:pt x="444224" y="63121"/>
                    </a:cubicBezTo>
                    <a:cubicBezTo>
                      <a:pt x="431890" y="49280"/>
                      <a:pt x="415510" y="42360"/>
                      <a:pt x="395083" y="42360"/>
                    </a:cubicBezTo>
                    <a:close/>
                    <a:moveTo>
                      <a:pt x="1249282" y="6195"/>
                    </a:moveTo>
                    <a:lnTo>
                      <a:pt x="1298842" y="6195"/>
                    </a:lnTo>
                    <a:lnTo>
                      <a:pt x="1298842" y="208285"/>
                    </a:lnTo>
                    <a:lnTo>
                      <a:pt x="1422071" y="208285"/>
                    </a:lnTo>
                    <a:lnTo>
                      <a:pt x="1422071" y="249640"/>
                    </a:lnTo>
                    <a:lnTo>
                      <a:pt x="1249282" y="249640"/>
                    </a:lnTo>
                    <a:close/>
                    <a:moveTo>
                      <a:pt x="2076450" y="4185"/>
                    </a:moveTo>
                    <a:lnTo>
                      <a:pt x="2167030" y="4185"/>
                    </a:lnTo>
                    <a:cubicBezTo>
                      <a:pt x="2187457" y="4185"/>
                      <a:pt x="2203028" y="5748"/>
                      <a:pt x="2213744" y="8873"/>
                    </a:cubicBezTo>
                    <a:cubicBezTo>
                      <a:pt x="2228143" y="13115"/>
                      <a:pt x="2240477" y="20649"/>
                      <a:pt x="2250746" y="31477"/>
                    </a:cubicBezTo>
                    <a:cubicBezTo>
                      <a:pt x="2261015" y="42304"/>
                      <a:pt x="2268829" y="55559"/>
                      <a:pt x="2274187" y="71242"/>
                    </a:cubicBezTo>
                    <a:cubicBezTo>
                      <a:pt x="2279545" y="86924"/>
                      <a:pt x="2282223" y="106263"/>
                      <a:pt x="2282223" y="129257"/>
                    </a:cubicBezTo>
                    <a:cubicBezTo>
                      <a:pt x="2282223" y="149460"/>
                      <a:pt x="2279712" y="166873"/>
                      <a:pt x="2274689" y="181495"/>
                    </a:cubicBezTo>
                    <a:cubicBezTo>
                      <a:pt x="2268550" y="199355"/>
                      <a:pt x="2259788" y="213810"/>
                      <a:pt x="2248402" y="224860"/>
                    </a:cubicBezTo>
                    <a:cubicBezTo>
                      <a:pt x="2239807" y="233232"/>
                      <a:pt x="2228199" y="239762"/>
                      <a:pt x="2213576" y="244450"/>
                    </a:cubicBezTo>
                    <a:cubicBezTo>
                      <a:pt x="2202638" y="247910"/>
                      <a:pt x="2188015" y="249640"/>
                      <a:pt x="2169709" y="249640"/>
                    </a:cubicBezTo>
                    <a:lnTo>
                      <a:pt x="2076450" y="249640"/>
                    </a:lnTo>
                    <a:close/>
                    <a:moveTo>
                      <a:pt x="1871049" y="4185"/>
                    </a:moveTo>
                    <a:lnTo>
                      <a:pt x="1923455" y="4185"/>
                    </a:lnTo>
                    <a:lnTo>
                      <a:pt x="2021737" y="249640"/>
                    </a:lnTo>
                    <a:lnTo>
                      <a:pt x="1967824" y="249640"/>
                    </a:lnTo>
                    <a:lnTo>
                      <a:pt x="1946393" y="193885"/>
                    </a:lnTo>
                    <a:lnTo>
                      <a:pt x="1848278" y="193885"/>
                    </a:lnTo>
                    <a:lnTo>
                      <a:pt x="1828019" y="249640"/>
                    </a:lnTo>
                    <a:lnTo>
                      <a:pt x="1775445" y="249640"/>
                    </a:lnTo>
                    <a:close/>
                    <a:moveTo>
                      <a:pt x="962695" y="4185"/>
                    </a:moveTo>
                    <a:lnTo>
                      <a:pt x="1010915" y="4185"/>
                    </a:lnTo>
                    <a:lnTo>
                      <a:pt x="1111374" y="168101"/>
                    </a:lnTo>
                    <a:lnTo>
                      <a:pt x="1111374" y="4185"/>
                    </a:lnTo>
                    <a:lnTo>
                      <a:pt x="1157418" y="4185"/>
                    </a:lnTo>
                    <a:lnTo>
                      <a:pt x="1157418" y="249640"/>
                    </a:lnTo>
                    <a:lnTo>
                      <a:pt x="1107691" y="249640"/>
                    </a:lnTo>
                    <a:lnTo>
                      <a:pt x="1008739" y="89575"/>
                    </a:lnTo>
                    <a:lnTo>
                      <a:pt x="1008739" y="249640"/>
                    </a:lnTo>
                    <a:lnTo>
                      <a:pt x="962695" y="249640"/>
                    </a:lnTo>
                    <a:close/>
                    <a:moveTo>
                      <a:pt x="566942" y="4185"/>
                    </a:moveTo>
                    <a:lnTo>
                      <a:pt x="617674" y="4185"/>
                    </a:lnTo>
                    <a:lnTo>
                      <a:pt x="654676" y="172789"/>
                    </a:lnTo>
                    <a:lnTo>
                      <a:pt x="699548" y="4185"/>
                    </a:lnTo>
                    <a:lnTo>
                      <a:pt x="758484" y="4185"/>
                    </a:lnTo>
                    <a:lnTo>
                      <a:pt x="801514" y="175635"/>
                    </a:lnTo>
                    <a:lnTo>
                      <a:pt x="839186" y="4185"/>
                    </a:lnTo>
                    <a:lnTo>
                      <a:pt x="889081" y="4185"/>
                    </a:lnTo>
                    <a:lnTo>
                      <a:pt x="829475" y="249640"/>
                    </a:lnTo>
                    <a:lnTo>
                      <a:pt x="776902" y="249640"/>
                    </a:lnTo>
                    <a:lnTo>
                      <a:pt x="728011" y="66135"/>
                    </a:lnTo>
                    <a:lnTo>
                      <a:pt x="679289" y="249640"/>
                    </a:lnTo>
                    <a:lnTo>
                      <a:pt x="625543" y="249640"/>
                    </a:lnTo>
                    <a:close/>
                    <a:moveTo>
                      <a:pt x="0" y="4185"/>
                    </a:moveTo>
                    <a:lnTo>
                      <a:pt x="90581" y="4185"/>
                    </a:lnTo>
                    <a:cubicBezTo>
                      <a:pt x="111007" y="4185"/>
                      <a:pt x="126578" y="5748"/>
                      <a:pt x="137294" y="8873"/>
                    </a:cubicBezTo>
                    <a:cubicBezTo>
                      <a:pt x="151693" y="13115"/>
                      <a:pt x="164027" y="20649"/>
                      <a:pt x="174296" y="31477"/>
                    </a:cubicBezTo>
                    <a:cubicBezTo>
                      <a:pt x="184566" y="42304"/>
                      <a:pt x="192379" y="55559"/>
                      <a:pt x="197737" y="71242"/>
                    </a:cubicBezTo>
                    <a:cubicBezTo>
                      <a:pt x="203095" y="86924"/>
                      <a:pt x="205774" y="106263"/>
                      <a:pt x="205774" y="129257"/>
                    </a:cubicBezTo>
                    <a:cubicBezTo>
                      <a:pt x="205774" y="149460"/>
                      <a:pt x="203262" y="166873"/>
                      <a:pt x="198239" y="181495"/>
                    </a:cubicBezTo>
                    <a:cubicBezTo>
                      <a:pt x="192100" y="199355"/>
                      <a:pt x="183338" y="213810"/>
                      <a:pt x="171952" y="224860"/>
                    </a:cubicBezTo>
                    <a:cubicBezTo>
                      <a:pt x="163358" y="233232"/>
                      <a:pt x="151749" y="239762"/>
                      <a:pt x="137127" y="244450"/>
                    </a:cubicBezTo>
                    <a:cubicBezTo>
                      <a:pt x="126188" y="247910"/>
                      <a:pt x="111565" y="249640"/>
                      <a:pt x="93260" y="249640"/>
                    </a:cubicBezTo>
                    <a:lnTo>
                      <a:pt x="0" y="249640"/>
                    </a:lnTo>
                    <a:close/>
                    <a:moveTo>
                      <a:pt x="1604256" y="0"/>
                    </a:moveTo>
                    <a:cubicBezTo>
                      <a:pt x="1640421" y="0"/>
                      <a:pt x="1669359" y="11217"/>
                      <a:pt x="1691069" y="33653"/>
                    </a:cubicBezTo>
                    <a:cubicBezTo>
                      <a:pt x="1712779" y="56089"/>
                      <a:pt x="1723634" y="87287"/>
                      <a:pt x="1723634" y="127248"/>
                    </a:cubicBezTo>
                    <a:cubicBezTo>
                      <a:pt x="1723634" y="166873"/>
                      <a:pt x="1712863" y="197876"/>
                      <a:pt x="1691320" y="220256"/>
                    </a:cubicBezTo>
                    <a:cubicBezTo>
                      <a:pt x="1669777" y="242636"/>
                      <a:pt x="1640979" y="253826"/>
                      <a:pt x="1604925" y="253826"/>
                    </a:cubicBezTo>
                    <a:cubicBezTo>
                      <a:pt x="1568425" y="253826"/>
                      <a:pt x="1539404" y="242692"/>
                      <a:pt x="1517861" y="220423"/>
                    </a:cubicBezTo>
                    <a:cubicBezTo>
                      <a:pt x="1496318" y="198155"/>
                      <a:pt x="1485547" y="167487"/>
                      <a:pt x="1485547" y="128420"/>
                    </a:cubicBezTo>
                    <a:cubicBezTo>
                      <a:pt x="1485547" y="103416"/>
                      <a:pt x="1489286" y="82432"/>
                      <a:pt x="1496764" y="65465"/>
                    </a:cubicBezTo>
                    <a:cubicBezTo>
                      <a:pt x="1502346" y="52964"/>
                      <a:pt x="1509964" y="41746"/>
                      <a:pt x="1519619" y="31812"/>
                    </a:cubicBezTo>
                    <a:cubicBezTo>
                      <a:pt x="1529274" y="21877"/>
                      <a:pt x="1539850" y="14510"/>
                      <a:pt x="1551347" y="9711"/>
                    </a:cubicBezTo>
                    <a:cubicBezTo>
                      <a:pt x="1566639" y="3237"/>
                      <a:pt x="1584275" y="0"/>
                      <a:pt x="1604256" y="0"/>
                    </a:cubicBezTo>
                    <a:close/>
                    <a:moveTo>
                      <a:pt x="394581" y="0"/>
                    </a:moveTo>
                    <a:cubicBezTo>
                      <a:pt x="430746" y="0"/>
                      <a:pt x="459684" y="11217"/>
                      <a:pt x="481394" y="33653"/>
                    </a:cubicBezTo>
                    <a:cubicBezTo>
                      <a:pt x="503104" y="56089"/>
                      <a:pt x="513959" y="87287"/>
                      <a:pt x="513959" y="127248"/>
                    </a:cubicBezTo>
                    <a:cubicBezTo>
                      <a:pt x="513959" y="166873"/>
                      <a:pt x="503188" y="197876"/>
                      <a:pt x="481645" y="220256"/>
                    </a:cubicBezTo>
                    <a:cubicBezTo>
                      <a:pt x="460102" y="242636"/>
                      <a:pt x="431304" y="253826"/>
                      <a:pt x="395250" y="253826"/>
                    </a:cubicBezTo>
                    <a:cubicBezTo>
                      <a:pt x="358750" y="253826"/>
                      <a:pt x="329729" y="242692"/>
                      <a:pt x="308186" y="220423"/>
                    </a:cubicBezTo>
                    <a:cubicBezTo>
                      <a:pt x="286643" y="198155"/>
                      <a:pt x="275872" y="167487"/>
                      <a:pt x="275872" y="128420"/>
                    </a:cubicBezTo>
                    <a:cubicBezTo>
                      <a:pt x="275872" y="103416"/>
                      <a:pt x="279611" y="82432"/>
                      <a:pt x="287090" y="65465"/>
                    </a:cubicBezTo>
                    <a:cubicBezTo>
                      <a:pt x="292671" y="52964"/>
                      <a:pt x="300289" y="41746"/>
                      <a:pt x="309944" y="31812"/>
                    </a:cubicBezTo>
                    <a:cubicBezTo>
                      <a:pt x="319599" y="21877"/>
                      <a:pt x="330175" y="14510"/>
                      <a:pt x="341672" y="9711"/>
                    </a:cubicBezTo>
                    <a:cubicBezTo>
                      <a:pt x="356964" y="3237"/>
                      <a:pt x="374601" y="0"/>
                      <a:pt x="394581" y="0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1B41031A-7935-3890-C052-4690FBB9C9FD}"/>
                </a:ext>
              </a:extLst>
            </p:cNvPr>
            <p:cNvGrpSpPr/>
            <p:nvPr/>
          </p:nvGrpSpPr>
          <p:grpSpPr>
            <a:xfrm>
              <a:off x="1708589" y="1141741"/>
              <a:ext cx="1226481" cy="1619151"/>
              <a:chOff x="4020203" y="419231"/>
              <a:chExt cx="4367084" cy="5765249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sp>
            <p:nvSpPr>
              <p:cNvPr id="369" name="Rectangle 36">
                <a:extLst>
                  <a:ext uri="{FF2B5EF4-FFF2-40B4-BE49-F238E27FC236}">
                    <a16:creationId xmlns:a16="http://schemas.microsoft.com/office/drawing/2014/main" id="{F5465105-3C38-A4CE-8B11-2DAFD952E7BE}"/>
                  </a:ext>
                </a:extLst>
              </p:cNvPr>
              <p:cNvSpPr/>
              <p:nvPr/>
            </p:nvSpPr>
            <p:spPr>
              <a:xfrm>
                <a:off x="4045205" y="619882"/>
                <a:ext cx="4294509" cy="5398073"/>
              </a:xfrm>
              <a:custGeom>
                <a:avLst/>
                <a:gdLst/>
                <a:ahLst/>
                <a:cxnLst/>
                <a:rect l="l" t="t" r="r" b="b"/>
                <a:pathLst>
                  <a:path w="4294511" h="5398073">
                    <a:moveTo>
                      <a:pt x="1162213" y="0"/>
                    </a:moveTo>
                    <a:lnTo>
                      <a:pt x="1680726" y="0"/>
                    </a:lnTo>
                    <a:lnTo>
                      <a:pt x="1680726" y="2407824"/>
                    </a:lnTo>
                    <a:lnTo>
                      <a:pt x="1881378" y="2407824"/>
                    </a:lnTo>
                    <a:lnTo>
                      <a:pt x="1881378" y="1306295"/>
                    </a:lnTo>
                    <a:lnTo>
                      <a:pt x="2508555" y="1306295"/>
                    </a:lnTo>
                    <a:lnTo>
                      <a:pt x="2508555" y="2407824"/>
                    </a:lnTo>
                    <a:lnTo>
                      <a:pt x="2683986" y="2407824"/>
                    </a:lnTo>
                    <a:lnTo>
                      <a:pt x="2683986" y="1456809"/>
                    </a:lnTo>
                    <a:lnTo>
                      <a:pt x="3311163" y="1456809"/>
                    </a:lnTo>
                    <a:lnTo>
                      <a:pt x="3311163" y="2407824"/>
                    </a:lnTo>
                    <a:lnTo>
                      <a:pt x="3320378" y="2407824"/>
                    </a:lnTo>
                    <a:lnTo>
                      <a:pt x="3320378" y="1649240"/>
                    </a:lnTo>
                    <a:lnTo>
                      <a:pt x="3940780" y="1649240"/>
                    </a:lnTo>
                    <a:lnTo>
                      <a:pt x="3940780" y="2107035"/>
                    </a:lnTo>
                    <a:lnTo>
                      <a:pt x="4294511" y="2107035"/>
                    </a:lnTo>
                    <a:lnTo>
                      <a:pt x="4294511" y="3912904"/>
                    </a:lnTo>
                    <a:lnTo>
                      <a:pt x="3940780" y="3912904"/>
                    </a:lnTo>
                    <a:lnTo>
                      <a:pt x="3940780" y="4715513"/>
                    </a:lnTo>
                    <a:lnTo>
                      <a:pt x="3847228" y="4715513"/>
                    </a:lnTo>
                    <a:lnTo>
                      <a:pt x="3847228" y="5398073"/>
                    </a:lnTo>
                    <a:lnTo>
                      <a:pt x="1083968" y="5398073"/>
                    </a:lnTo>
                    <a:lnTo>
                      <a:pt x="1083968" y="4814946"/>
                    </a:lnTo>
                    <a:lnTo>
                      <a:pt x="959432" y="4814946"/>
                    </a:lnTo>
                    <a:lnTo>
                      <a:pt x="959432" y="4325080"/>
                    </a:lnTo>
                    <a:lnTo>
                      <a:pt x="708694" y="4325080"/>
                    </a:lnTo>
                    <a:lnTo>
                      <a:pt x="708694" y="3823450"/>
                    </a:lnTo>
                    <a:lnTo>
                      <a:pt x="457956" y="3823450"/>
                    </a:lnTo>
                    <a:lnTo>
                      <a:pt x="457956" y="3319551"/>
                    </a:lnTo>
                    <a:lnTo>
                      <a:pt x="261425" y="3319551"/>
                    </a:lnTo>
                    <a:lnTo>
                      <a:pt x="261425" y="2935233"/>
                    </a:lnTo>
                    <a:lnTo>
                      <a:pt x="0" y="2935233"/>
                    </a:lnTo>
                    <a:lnTo>
                      <a:pt x="0" y="2441147"/>
                    </a:lnTo>
                    <a:lnTo>
                      <a:pt x="627177" y="2441147"/>
                    </a:lnTo>
                    <a:lnTo>
                      <a:pt x="627177" y="2470757"/>
                    </a:lnTo>
                    <a:lnTo>
                      <a:pt x="888602" y="2470757"/>
                    </a:lnTo>
                    <a:lnTo>
                      <a:pt x="888602" y="2510208"/>
                    </a:lnTo>
                    <a:lnTo>
                      <a:pt x="1083968" y="2510208"/>
                    </a:lnTo>
                    <a:lnTo>
                      <a:pt x="1083968" y="2407824"/>
                    </a:lnTo>
                    <a:lnTo>
                      <a:pt x="1162213" y="240782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0" name="Rectangle 14">
                <a:extLst>
                  <a:ext uri="{FF2B5EF4-FFF2-40B4-BE49-F238E27FC236}">
                    <a16:creationId xmlns:a16="http://schemas.microsoft.com/office/drawing/2014/main" id="{53EEFD25-0F25-A515-6AFE-93FECB5C46A4}"/>
                  </a:ext>
                </a:extLst>
              </p:cNvPr>
              <p:cNvSpPr/>
              <p:nvPr/>
            </p:nvSpPr>
            <p:spPr>
              <a:xfrm>
                <a:off x="4020203" y="419231"/>
                <a:ext cx="4367084" cy="5765249"/>
              </a:xfrm>
              <a:custGeom>
                <a:avLst/>
                <a:gdLst/>
                <a:ahLst/>
                <a:cxnLst/>
                <a:rect l="l" t="t" r="r" b="b"/>
                <a:pathLst>
                  <a:path w="4367084" h="5765249">
                    <a:moveTo>
                      <a:pt x="3965780" y="4113557"/>
                    </a:moveTo>
                    <a:lnTo>
                      <a:pt x="4166432" y="4113557"/>
                    </a:lnTo>
                    <a:lnTo>
                      <a:pt x="4166432" y="4916165"/>
                    </a:lnTo>
                    <a:lnTo>
                      <a:pt x="3972555" y="4916165"/>
                    </a:lnTo>
                    <a:lnTo>
                      <a:pt x="3972555" y="5763466"/>
                    </a:lnTo>
                    <a:lnTo>
                      <a:pt x="3771903" y="5763466"/>
                    </a:lnTo>
                    <a:lnTo>
                      <a:pt x="3771903" y="5763465"/>
                    </a:lnTo>
                    <a:lnTo>
                      <a:pt x="1193520" y="5763465"/>
                    </a:lnTo>
                    <a:lnTo>
                      <a:pt x="1193520" y="5765249"/>
                    </a:lnTo>
                    <a:lnTo>
                      <a:pt x="992868" y="5765249"/>
                    </a:lnTo>
                    <a:lnTo>
                      <a:pt x="992868" y="5009248"/>
                    </a:lnTo>
                    <a:lnTo>
                      <a:pt x="1193520" y="5009248"/>
                    </a:lnTo>
                    <a:lnTo>
                      <a:pt x="1193520" y="5562813"/>
                    </a:lnTo>
                    <a:lnTo>
                      <a:pt x="3771903" y="5562813"/>
                    </a:lnTo>
                    <a:lnTo>
                      <a:pt x="3771903" y="4916165"/>
                    </a:lnTo>
                    <a:lnTo>
                      <a:pt x="3965780" y="4916165"/>
                    </a:lnTo>
                    <a:close/>
                    <a:moveTo>
                      <a:pt x="404924" y="3516123"/>
                    </a:moveTo>
                    <a:lnTo>
                      <a:pt x="605576" y="3516123"/>
                    </a:lnTo>
                    <a:lnTo>
                      <a:pt x="605576" y="4024102"/>
                    </a:lnTo>
                    <a:lnTo>
                      <a:pt x="794053" y="4024102"/>
                    </a:lnTo>
                    <a:lnTo>
                      <a:pt x="794053" y="4525732"/>
                    </a:lnTo>
                    <a:lnTo>
                      <a:pt x="991620" y="4525732"/>
                    </a:lnTo>
                    <a:lnTo>
                      <a:pt x="991620" y="5027362"/>
                    </a:lnTo>
                    <a:lnTo>
                      <a:pt x="790968" y="5027362"/>
                    </a:lnTo>
                    <a:lnTo>
                      <a:pt x="790968" y="4525732"/>
                    </a:lnTo>
                    <a:lnTo>
                      <a:pt x="593401" y="4525732"/>
                    </a:lnTo>
                    <a:lnTo>
                      <a:pt x="593401" y="4056122"/>
                    </a:lnTo>
                    <a:lnTo>
                      <a:pt x="404924" y="4056122"/>
                    </a:lnTo>
                    <a:close/>
                    <a:moveTo>
                      <a:pt x="4166432" y="2307688"/>
                    </a:moveTo>
                    <a:lnTo>
                      <a:pt x="4367084" y="2307688"/>
                    </a:lnTo>
                    <a:lnTo>
                      <a:pt x="4367084" y="4113556"/>
                    </a:lnTo>
                    <a:lnTo>
                      <a:pt x="4166432" y="4113556"/>
                    </a:lnTo>
                    <a:close/>
                    <a:moveTo>
                      <a:pt x="3965780" y="1906384"/>
                    </a:moveTo>
                    <a:lnTo>
                      <a:pt x="4166432" y="1906384"/>
                    </a:lnTo>
                    <a:lnTo>
                      <a:pt x="4166432" y="2307688"/>
                    </a:lnTo>
                    <a:lnTo>
                      <a:pt x="3965780" y="2307688"/>
                    </a:lnTo>
                    <a:close/>
                    <a:moveTo>
                      <a:pt x="2520856" y="1506947"/>
                    </a:moveTo>
                    <a:lnTo>
                      <a:pt x="2721508" y="1506947"/>
                    </a:lnTo>
                    <a:lnTo>
                      <a:pt x="3336164" y="1506947"/>
                    </a:lnTo>
                    <a:lnTo>
                      <a:pt x="3336164" y="1685040"/>
                    </a:lnTo>
                    <a:lnTo>
                      <a:pt x="3464150" y="1685040"/>
                    </a:lnTo>
                    <a:lnTo>
                      <a:pt x="3464150" y="1682197"/>
                    </a:lnTo>
                    <a:lnTo>
                      <a:pt x="3965780" y="1682197"/>
                    </a:lnTo>
                    <a:lnTo>
                      <a:pt x="3965780" y="1882849"/>
                    </a:lnTo>
                    <a:lnTo>
                      <a:pt x="3536816" y="1882849"/>
                    </a:lnTo>
                    <a:lnTo>
                      <a:pt x="3536816" y="2788626"/>
                    </a:lnTo>
                    <a:lnTo>
                      <a:pt x="3336164" y="2788626"/>
                    </a:lnTo>
                    <a:lnTo>
                      <a:pt x="3336164" y="1707599"/>
                    </a:lnTo>
                    <a:lnTo>
                      <a:pt x="2721508" y="1707599"/>
                    </a:lnTo>
                    <a:lnTo>
                      <a:pt x="2721508" y="2710859"/>
                    </a:lnTo>
                    <a:lnTo>
                      <a:pt x="2520856" y="2710859"/>
                    </a:lnTo>
                    <a:close/>
                    <a:moveTo>
                      <a:pt x="1705727" y="200652"/>
                    </a:moveTo>
                    <a:lnTo>
                      <a:pt x="1906379" y="200652"/>
                    </a:lnTo>
                    <a:lnTo>
                      <a:pt x="1906379" y="1306295"/>
                    </a:lnTo>
                    <a:lnTo>
                      <a:pt x="2508335" y="1306295"/>
                    </a:lnTo>
                    <a:lnTo>
                      <a:pt x="2508335" y="1506947"/>
                    </a:lnTo>
                    <a:lnTo>
                      <a:pt x="1906379" y="1506947"/>
                    </a:lnTo>
                    <a:lnTo>
                      <a:pt x="1906379" y="2608477"/>
                    </a:lnTo>
                    <a:lnTo>
                      <a:pt x="1705727" y="2608477"/>
                    </a:lnTo>
                    <a:close/>
                    <a:moveTo>
                      <a:pt x="986562" y="200652"/>
                    </a:moveTo>
                    <a:lnTo>
                      <a:pt x="1187214" y="200652"/>
                    </a:lnTo>
                    <a:lnTo>
                      <a:pt x="1187214" y="3612116"/>
                    </a:lnTo>
                    <a:lnTo>
                      <a:pt x="986562" y="3612116"/>
                    </a:lnTo>
                    <a:lnTo>
                      <a:pt x="986562" y="2838909"/>
                    </a:lnTo>
                    <a:lnTo>
                      <a:pt x="600014" y="2838909"/>
                    </a:lnTo>
                    <a:lnTo>
                      <a:pt x="600014" y="2641799"/>
                    </a:lnTo>
                    <a:lnTo>
                      <a:pt x="200652" y="2641799"/>
                    </a:lnTo>
                    <a:lnTo>
                      <a:pt x="200652" y="3118899"/>
                    </a:lnTo>
                    <a:lnTo>
                      <a:pt x="384605" y="3118899"/>
                    </a:lnTo>
                    <a:lnTo>
                      <a:pt x="384605" y="3520203"/>
                    </a:lnTo>
                    <a:lnTo>
                      <a:pt x="183953" y="3520203"/>
                    </a:lnTo>
                    <a:lnTo>
                      <a:pt x="183953" y="3141857"/>
                    </a:lnTo>
                    <a:lnTo>
                      <a:pt x="0" y="3141857"/>
                    </a:lnTo>
                    <a:lnTo>
                      <a:pt x="0" y="2439575"/>
                    </a:lnTo>
                    <a:lnTo>
                      <a:pt x="200652" y="2439575"/>
                    </a:lnTo>
                    <a:lnTo>
                      <a:pt x="200652" y="2441147"/>
                    </a:lnTo>
                    <a:lnTo>
                      <a:pt x="610687" y="2441147"/>
                    </a:lnTo>
                    <a:lnTo>
                      <a:pt x="610687" y="2638257"/>
                    </a:lnTo>
                    <a:lnTo>
                      <a:pt x="986562" y="2638257"/>
                    </a:lnTo>
                    <a:close/>
                    <a:moveTo>
                      <a:pt x="1187214" y="0"/>
                    </a:moveTo>
                    <a:lnTo>
                      <a:pt x="1688844" y="0"/>
                    </a:lnTo>
                    <a:lnTo>
                      <a:pt x="1688844" y="200652"/>
                    </a:lnTo>
                    <a:lnTo>
                      <a:pt x="1187214" y="20065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F1096E60-ACD3-7768-9813-0C48B264AD09}"/>
              </a:ext>
            </a:extLst>
          </p:cNvPr>
          <p:cNvGrpSpPr/>
          <p:nvPr/>
        </p:nvGrpSpPr>
        <p:grpSpPr>
          <a:xfrm rot="21201601" flipH="1">
            <a:off x="2024595" y="5343642"/>
            <a:ext cx="5584849" cy="1193508"/>
            <a:chOff x="4346506" y="5111592"/>
            <a:chExt cx="7148506" cy="1527669"/>
          </a:xfrm>
        </p:grpSpPr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C784A271-3C14-8DEE-F0D6-55054B8D4A44}"/>
                </a:ext>
              </a:extLst>
            </p:cNvPr>
            <p:cNvGrpSpPr/>
            <p:nvPr/>
          </p:nvGrpSpPr>
          <p:grpSpPr>
            <a:xfrm rot="581432">
              <a:off x="9673192" y="5111592"/>
              <a:ext cx="1821820" cy="1472914"/>
              <a:chOff x="8916355" y="3910167"/>
              <a:chExt cx="1821820" cy="1472914"/>
            </a:xfrm>
          </p:grpSpPr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39A3C6FA-DEBB-C1A9-ACA2-511E33B98884}"/>
                  </a:ext>
                </a:extLst>
              </p:cNvPr>
              <p:cNvSpPr/>
              <p:nvPr/>
            </p:nvSpPr>
            <p:spPr>
              <a:xfrm>
                <a:off x="8916355" y="3910167"/>
                <a:ext cx="1811948" cy="1472914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33D74FC1-7A3C-4F9C-4F28-9B4FD6E21EA2}"/>
                  </a:ext>
                </a:extLst>
              </p:cNvPr>
              <p:cNvSpPr/>
              <p:nvPr/>
            </p:nvSpPr>
            <p:spPr>
              <a:xfrm>
                <a:off x="8916355" y="4257869"/>
                <a:ext cx="890252" cy="890499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968885A3-C685-867B-E2EE-E03D2F814179}"/>
                  </a:ext>
                </a:extLst>
              </p:cNvPr>
              <p:cNvSpPr/>
              <p:nvPr/>
            </p:nvSpPr>
            <p:spPr>
              <a:xfrm>
                <a:off x="9238002" y="4263686"/>
                <a:ext cx="1004423" cy="1009716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594607EE-510B-8D66-D3D0-48C1AB11BCFD}"/>
                  </a:ext>
                </a:extLst>
              </p:cNvPr>
              <p:cNvSpPr/>
              <p:nvPr/>
            </p:nvSpPr>
            <p:spPr>
              <a:xfrm>
                <a:off x="9350257" y="4363513"/>
                <a:ext cx="385775" cy="500553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rgbClr val="29ABE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F3BF9162-2F04-0DDB-388F-39471A8BC3B0}"/>
                  </a:ext>
                </a:extLst>
              </p:cNvPr>
              <p:cNvSpPr/>
              <p:nvPr/>
            </p:nvSpPr>
            <p:spPr>
              <a:xfrm>
                <a:off x="9362092" y="4366035"/>
                <a:ext cx="410623" cy="518970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rgbClr val="29ABE2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E5629947-4B1F-781B-FCEB-CB9E19B693D9}"/>
                  </a:ext>
                </a:extLst>
              </p:cNvPr>
              <p:cNvSpPr/>
              <p:nvPr/>
            </p:nvSpPr>
            <p:spPr>
              <a:xfrm>
                <a:off x="9355737" y="3910167"/>
                <a:ext cx="1382438" cy="754552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693512CC-8833-143F-EF63-DCA6023454E4}"/>
                  </a:ext>
                </a:extLst>
              </p:cNvPr>
              <p:cNvSpPr/>
              <p:nvPr/>
            </p:nvSpPr>
            <p:spPr>
              <a:xfrm>
                <a:off x="9234992" y="5148034"/>
                <a:ext cx="3344" cy="1338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FA2AAA08-368A-E0C7-B6F6-9A8B62A5C846}"/>
                  </a:ext>
                </a:extLst>
              </p:cNvPr>
              <p:cNvSpPr/>
              <p:nvPr/>
            </p:nvSpPr>
            <p:spPr>
              <a:xfrm>
                <a:off x="9339605" y="4447073"/>
                <a:ext cx="386617" cy="420651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rgbClr val="0071BC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82" name="Group 381">
              <a:extLst>
                <a:ext uri="{FF2B5EF4-FFF2-40B4-BE49-F238E27FC236}">
                  <a16:creationId xmlns:a16="http://schemas.microsoft.com/office/drawing/2014/main" id="{8231D667-AF45-EEF8-1A2C-1E7BEEB7942B}"/>
                </a:ext>
              </a:extLst>
            </p:cNvPr>
            <p:cNvGrpSpPr/>
            <p:nvPr/>
          </p:nvGrpSpPr>
          <p:grpSpPr>
            <a:xfrm rot="512775">
              <a:off x="4346506" y="5575853"/>
              <a:ext cx="5584395" cy="1063408"/>
              <a:chOff x="4972632" y="4904203"/>
              <a:chExt cx="4297689" cy="1104430"/>
            </a:xfrm>
          </p:grpSpPr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7AE37717-4AD0-B70E-BF82-D61A6F77A3D4}"/>
                  </a:ext>
                </a:extLst>
              </p:cNvPr>
              <p:cNvSpPr/>
              <p:nvPr/>
            </p:nvSpPr>
            <p:spPr>
              <a:xfrm>
                <a:off x="4972632" y="4904203"/>
                <a:ext cx="4293676" cy="1101085"/>
              </a:xfrm>
              <a:custGeom>
                <a:avLst/>
                <a:gdLst>
                  <a:gd name="connsiteX0" fmla="*/ 3610572 w 9078321"/>
                  <a:gd name="connsiteY0" fmla="*/ 2328078 h 2328077"/>
                  <a:gd name="connsiteX1" fmla="*/ 3544803 w 9078321"/>
                  <a:gd name="connsiteY1" fmla="*/ 2321713 h 2328077"/>
                  <a:gd name="connsiteX2" fmla="*/ 3189793 w 9078321"/>
                  <a:gd name="connsiteY2" fmla="*/ 1795562 h 2328077"/>
                  <a:gd name="connsiteX3" fmla="*/ 2843976 w 9078321"/>
                  <a:gd name="connsiteY3" fmla="*/ 1168282 h 2328077"/>
                  <a:gd name="connsiteX4" fmla="*/ 1514453 w 9078321"/>
                  <a:gd name="connsiteY4" fmla="*/ 1176061 h 2328077"/>
                  <a:gd name="connsiteX5" fmla="*/ 58344 w 9078321"/>
                  <a:gd name="connsiteY5" fmla="*/ 1524000 h 2328077"/>
                  <a:gd name="connsiteX6" fmla="*/ 1769 w 9078321"/>
                  <a:gd name="connsiteY6" fmla="*/ 1492176 h 2328077"/>
                  <a:gd name="connsiteX7" fmla="*/ 33592 w 9078321"/>
                  <a:gd name="connsiteY7" fmla="*/ 1435601 h 2328077"/>
                  <a:gd name="connsiteX8" fmla="*/ 1497481 w 9078321"/>
                  <a:gd name="connsiteY8" fmla="*/ 1085541 h 2328077"/>
                  <a:gd name="connsiteX9" fmla="*/ 2895601 w 9078321"/>
                  <a:gd name="connsiteY9" fmla="*/ 1091905 h 2328077"/>
                  <a:gd name="connsiteX10" fmla="*/ 3277485 w 9078321"/>
                  <a:gd name="connsiteY10" fmla="*/ 1768688 h 2328077"/>
                  <a:gd name="connsiteX11" fmla="*/ 3561776 w 9078321"/>
                  <a:gd name="connsiteY11" fmla="*/ 2231192 h 2328077"/>
                  <a:gd name="connsiteX12" fmla="*/ 4685505 w 9078321"/>
                  <a:gd name="connsiteY12" fmla="*/ 1395291 h 2328077"/>
                  <a:gd name="connsiteX13" fmla="*/ 4949995 w 9078321"/>
                  <a:gd name="connsiteY13" fmla="*/ 1115950 h 2328077"/>
                  <a:gd name="connsiteX14" fmla="*/ 5143766 w 9078321"/>
                  <a:gd name="connsiteY14" fmla="*/ 917936 h 2328077"/>
                  <a:gd name="connsiteX15" fmla="*/ 6571588 w 9078321"/>
                  <a:gd name="connsiteY15" fmla="*/ 0 h 2328077"/>
                  <a:gd name="connsiteX16" fmla="*/ 6590682 w 9078321"/>
                  <a:gd name="connsiteY16" fmla="*/ 0 h 2328077"/>
                  <a:gd name="connsiteX17" fmla="*/ 7109054 w 9078321"/>
                  <a:gd name="connsiteY17" fmla="*/ 313993 h 2328077"/>
                  <a:gd name="connsiteX18" fmla="*/ 7288681 w 9078321"/>
                  <a:gd name="connsiteY18" fmla="*/ 899549 h 2328077"/>
                  <a:gd name="connsiteX19" fmla="*/ 7502960 w 9078321"/>
                  <a:gd name="connsiteY19" fmla="*/ 1377611 h 2328077"/>
                  <a:gd name="connsiteX20" fmla="*/ 9000086 w 9078321"/>
                  <a:gd name="connsiteY20" fmla="*/ 607478 h 2328077"/>
                  <a:gd name="connsiteX21" fmla="*/ 9065149 w 9078321"/>
                  <a:gd name="connsiteY21" fmla="*/ 608186 h 2328077"/>
                  <a:gd name="connsiteX22" fmla="*/ 9064442 w 9078321"/>
                  <a:gd name="connsiteY22" fmla="*/ 673247 h 2328077"/>
                  <a:gd name="connsiteX23" fmla="*/ 8523439 w 9078321"/>
                  <a:gd name="connsiteY23" fmla="*/ 1110292 h 2328077"/>
                  <a:gd name="connsiteX24" fmla="*/ 7487403 w 9078321"/>
                  <a:gd name="connsiteY24" fmla="*/ 1468839 h 2328077"/>
                  <a:gd name="connsiteX25" fmla="*/ 7198868 w 9078321"/>
                  <a:gd name="connsiteY25" fmla="*/ 918643 h 2328077"/>
                  <a:gd name="connsiteX26" fmla="*/ 6589268 w 9078321"/>
                  <a:gd name="connsiteY26" fmla="*/ 92642 h 2328077"/>
                  <a:gd name="connsiteX27" fmla="*/ 6572295 w 9078321"/>
                  <a:gd name="connsiteY27" fmla="*/ 92642 h 2328077"/>
                  <a:gd name="connsiteX28" fmla="*/ 5210949 w 9078321"/>
                  <a:gd name="connsiteY28" fmla="*/ 981583 h 2328077"/>
                  <a:gd name="connsiteX29" fmla="*/ 5014350 w 9078321"/>
                  <a:gd name="connsiteY29" fmla="*/ 1183133 h 2328077"/>
                  <a:gd name="connsiteX30" fmla="*/ 4754103 w 9078321"/>
                  <a:gd name="connsiteY30" fmla="*/ 1457524 h 2328077"/>
                  <a:gd name="connsiteX31" fmla="*/ 4157939 w 9078321"/>
                  <a:gd name="connsiteY31" fmla="*/ 2055809 h 2328077"/>
                  <a:gd name="connsiteX32" fmla="*/ 3610572 w 9078321"/>
                  <a:gd name="connsiteY32" fmla="*/ 2328078 h 232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9078321" h="2328077">
                    <a:moveTo>
                      <a:pt x="3610572" y="2328078"/>
                    </a:moveTo>
                    <a:cubicBezTo>
                      <a:pt x="3587942" y="2328078"/>
                      <a:pt x="3566019" y="2325956"/>
                      <a:pt x="3544803" y="2321713"/>
                    </a:cubicBezTo>
                    <a:cubicBezTo>
                      <a:pt x="3337596" y="2280696"/>
                      <a:pt x="3266170" y="2045201"/>
                      <a:pt x="3189793" y="1795562"/>
                    </a:cubicBezTo>
                    <a:cubicBezTo>
                      <a:pt x="3119074" y="1564310"/>
                      <a:pt x="3039868" y="1302649"/>
                      <a:pt x="2843976" y="1168282"/>
                    </a:cubicBezTo>
                    <a:cubicBezTo>
                      <a:pt x="2720924" y="1083419"/>
                      <a:pt x="2389958" y="1016236"/>
                      <a:pt x="1514453" y="1176061"/>
                    </a:cubicBezTo>
                    <a:cubicBezTo>
                      <a:pt x="921119" y="1284261"/>
                      <a:pt x="316469" y="1452573"/>
                      <a:pt x="58344" y="1524000"/>
                    </a:cubicBezTo>
                    <a:cubicBezTo>
                      <a:pt x="33592" y="1531072"/>
                      <a:pt x="8840" y="1516221"/>
                      <a:pt x="1769" y="1492176"/>
                    </a:cubicBezTo>
                    <a:cubicBezTo>
                      <a:pt x="-5303" y="1467425"/>
                      <a:pt x="9548" y="1442673"/>
                      <a:pt x="33592" y="1435601"/>
                    </a:cubicBezTo>
                    <a:cubicBezTo>
                      <a:pt x="293132" y="1363467"/>
                      <a:pt x="899903" y="1195155"/>
                      <a:pt x="1497481" y="1085541"/>
                    </a:cubicBezTo>
                    <a:cubicBezTo>
                      <a:pt x="2235790" y="951174"/>
                      <a:pt x="2692636" y="953295"/>
                      <a:pt x="2895601" y="1091905"/>
                    </a:cubicBezTo>
                    <a:cubicBezTo>
                      <a:pt x="3117659" y="1244659"/>
                      <a:pt x="3202522" y="1522585"/>
                      <a:pt x="3277485" y="1768688"/>
                    </a:cubicBezTo>
                    <a:cubicBezTo>
                      <a:pt x="3348204" y="2000647"/>
                      <a:pt x="3409023" y="2200783"/>
                      <a:pt x="3561776" y="2231192"/>
                    </a:cubicBezTo>
                    <a:cubicBezTo>
                      <a:pt x="3865161" y="2291304"/>
                      <a:pt x="4358782" y="1751716"/>
                      <a:pt x="4685505" y="1395291"/>
                    </a:cubicBezTo>
                    <a:cubicBezTo>
                      <a:pt x="4788048" y="1282847"/>
                      <a:pt x="4876447" y="1186669"/>
                      <a:pt x="4949995" y="1115950"/>
                    </a:cubicBezTo>
                    <a:cubicBezTo>
                      <a:pt x="5005864" y="1062910"/>
                      <a:pt x="5069511" y="995727"/>
                      <a:pt x="5143766" y="917936"/>
                    </a:cubicBezTo>
                    <a:cubicBezTo>
                      <a:pt x="5491705" y="551610"/>
                      <a:pt x="6016442" y="0"/>
                      <a:pt x="6571588" y="0"/>
                    </a:cubicBezTo>
                    <a:cubicBezTo>
                      <a:pt x="6577953" y="0"/>
                      <a:pt x="6584317" y="0"/>
                      <a:pt x="6590682" y="0"/>
                    </a:cubicBezTo>
                    <a:cubicBezTo>
                      <a:pt x="6824056" y="5657"/>
                      <a:pt x="6993075" y="108200"/>
                      <a:pt x="7109054" y="313993"/>
                    </a:cubicBezTo>
                    <a:cubicBezTo>
                      <a:pt x="7205940" y="486548"/>
                      <a:pt x="7249785" y="705778"/>
                      <a:pt x="7288681" y="899549"/>
                    </a:cubicBezTo>
                    <a:cubicBezTo>
                      <a:pt x="7337477" y="1144237"/>
                      <a:pt x="7379909" y="1356395"/>
                      <a:pt x="7502960" y="1377611"/>
                    </a:cubicBezTo>
                    <a:cubicBezTo>
                      <a:pt x="8096295" y="1480154"/>
                      <a:pt x="8990894" y="615965"/>
                      <a:pt x="9000086" y="607478"/>
                    </a:cubicBezTo>
                    <a:cubicBezTo>
                      <a:pt x="9018474" y="589799"/>
                      <a:pt x="9047469" y="589799"/>
                      <a:pt x="9065149" y="608186"/>
                    </a:cubicBezTo>
                    <a:cubicBezTo>
                      <a:pt x="9082829" y="626572"/>
                      <a:pt x="9082829" y="655567"/>
                      <a:pt x="9064442" y="673247"/>
                    </a:cubicBezTo>
                    <a:cubicBezTo>
                      <a:pt x="9062320" y="675369"/>
                      <a:pt x="8829653" y="900963"/>
                      <a:pt x="8523439" y="1110292"/>
                    </a:cubicBezTo>
                    <a:cubicBezTo>
                      <a:pt x="8106903" y="1394584"/>
                      <a:pt x="7758257" y="1515514"/>
                      <a:pt x="7487403" y="1468839"/>
                    </a:cubicBezTo>
                    <a:cubicBezTo>
                      <a:pt x="7302118" y="1437015"/>
                      <a:pt x="7254029" y="1196570"/>
                      <a:pt x="7198868" y="918643"/>
                    </a:cubicBezTo>
                    <a:cubicBezTo>
                      <a:pt x="7122491" y="536759"/>
                      <a:pt x="7036213" y="103250"/>
                      <a:pt x="6589268" y="92642"/>
                    </a:cubicBezTo>
                    <a:cubicBezTo>
                      <a:pt x="6583610" y="92642"/>
                      <a:pt x="6577953" y="92642"/>
                      <a:pt x="6572295" y="92642"/>
                    </a:cubicBezTo>
                    <a:cubicBezTo>
                      <a:pt x="6056752" y="92642"/>
                      <a:pt x="5548987" y="627280"/>
                      <a:pt x="5210949" y="981583"/>
                    </a:cubicBezTo>
                    <a:cubicBezTo>
                      <a:pt x="5135987" y="1060082"/>
                      <a:pt x="5071632" y="1127972"/>
                      <a:pt x="5014350" y="1183133"/>
                    </a:cubicBezTo>
                    <a:cubicBezTo>
                      <a:pt x="4942923" y="1251024"/>
                      <a:pt x="4855939" y="1347202"/>
                      <a:pt x="4754103" y="1457524"/>
                    </a:cubicBezTo>
                    <a:cubicBezTo>
                      <a:pt x="4581548" y="1646344"/>
                      <a:pt x="4366561" y="1881132"/>
                      <a:pt x="4157939" y="2055809"/>
                    </a:cubicBezTo>
                    <a:cubicBezTo>
                      <a:pt x="3938710" y="2238264"/>
                      <a:pt x="3759083" y="2328078"/>
                      <a:pt x="3610572" y="2328078"/>
                    </a:cubicBezTo>
                    <a:close/>
                  </a:path>
                </a:pathLst>
              </a:custGeom>
              <a:solidFill>
                <a:srgbClr val="B3B3B3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57B41DB5-82B7-9D60-AA92-A484B771D4E6}"/>
                  </a:ext>
                </a:extLst>
              </p:cNvPr>
              <p:cNvSpPr/>
              <p:nvPr/>
            </p:nvSpPr>
            <p:spPr>
              <a:xfrm>
                <a:off x="4982429" y="4927616"/>
                <a:ext cx="4287892" cy="1081017"/>
              </a:xfrm>
              <a:custGeom>
                <a:avLst/>
                <a:gdLst>
                  <a:gd name="connsiteX0" fmla="*/ 3589857 w 9066093"/>
                  <a:gd name="connsiteY0" fmla="*/ 2285646 h 2285646"/>
                  <a:gd name="connsiteX1" fmla="*/ 3527624 w 9066093"/>
                  <a:gd name="connsiteY1" fmla="*/ 2279281 h 2285646"/>
                  <a:gd name="connsiteX2" fmla="*/ 3162713 w 9066093"/>
                  <a:gd name="connsiteY2" fmla="*/ 1741815 h 2285646"/>
                  <a:gd name="connsiteX3" fmla="*/ 2817603 w 9066093"/>
                  <a:gd name="connsiteY3" fmla="*/ 1121607 h 2285646"/>
                  <a:gd name="connsiteX4" fmla="*/ 1497982 w 9066093"/>
                  <a:gd name="connsiteY4" fmla="*/ 1127265 h 2285646"/>
                  <a:gd name="connsiteX5" fmla="*/ 49651 w 9066093"/>
                  <a:gd name="connsiteY5" fmla="*/ 1477325 h 2285646"/>
                  <a:gd name="connsiteX6" fmla="*/ 31264 w 9066093"/>
                  <a:gd name="connsiteY6" fmla="*/ 1482275 h 2285646"/>
                  <a:gd name="connsiteX7" fmla="*/ 855 w 9066093"/>
                  <a:gd name="connsiteY7" fmla="*/ 1465303 h 2285646"/>
                  <a:gd name="connsiteX8" fmla="*/ 17827 w 9066093"/>
                  <a:gd name="connsiteY8" fmla="*/ 1434894 h 2285646"/>
                  <a:gd name="connsiteX9" fmla="*/ 36214 w 9066093"/>
                  <a:gd name="connsiteY9" fmla="*/ 1429943 h 2285646"/>
                  <a:gd name="connsiteX10" fmla="*/ 1489495 w 9066093"/>
                  <a:gd name="connsiteY10" fmla="*/ 1079176 h 2285646"/>
                  <a:gd name="connsiteX11" fmla="*/ 2845891 w 9066093"/>
                  <a:gd name="connsiteY11" fmla="*/ 1081297 h 2285646"/>
                  <a:gd name="connsiteX12" fmla="*/ 3210095 w 9066093"/>
                  <a:gd name="connsiteY12" fmla="*/ 1727671 h 2285646"/>
                  <a:gd name="connsiteX13" fmla="*/ 3537525 w 9066093"/>
                  <a:gd name="connsiteY13" fmla="*/ 2231192 h 2285646"/>
                  <a:gd name="connsiteX14" fmla="*/ 4096207 w 9066093"/>
                  <a:gd name="connsiteY14" fmla="*/ 1978725 h 2285646"/>
                  <a:gd name="connsiteX15" fmla="*/ 4690956 w 9066093"/>
                  <a:gd name="connsiteY15" fmla="*/ 1383976 h 2285646"/>
                  <a:gd name="connsiteX16" fmla="*/ 4951203 w 9066093"/>
                  <a:gd name="connsiteY16" fmla="*/ 1110292 h 2285646"/>
                  <a:gd name="connsiteX17" fmla="*/ 5147095 w 9066093"/>
                  <a:gd name="connsiteY17" fmla="*/ 909449 h 2285646"/>
                  <a:gd name="connsiteX18" fmla="*/ 6557945 w 9066093"/>
                  <a:gd name="connsiteY18" fmla="*/ 0 h 2285646"/>
                  <a:gd name="connsiteX19" fmla="*/ 6569260 w 9066093"/>
                  <a:gd name="connsiteY19" fmla="*/ 0 h 2285646"/>
                  <a:gd name="connsiteX20" fmla="*/ 7044493 w 9066093"/>
                  <a:gd name="connsiteY20" fmla="*/ 287827 h 2285646"/>
                  <a:gd name="connsiteX21" fmla="*/ 7221291 w 9066093"/>
                  <a:gd name="connsiteY21" fmla="*/ 852167 h 2285646"/>
                  <a:gd name="connsiteX22" fmla="*/ 7480831 w 9066093"/>
                  <a:gd name="connsiteY22" fmla="*/ 1378318 h 2285646"/>
                  <a:gd name="connsiteX23" fmla="*/ 9024632 w 9066093"/>
                  <a:gd name="connsiteY23" fmla="*/ 576362 h 2285646"/>
                  <a:gd name="connsiteX24" fmla="*/ 9059284 w 9066093"/>
                  <a:gd name="connsiteY24" fmla="*/ 577069 h 2285646"/>
                  <a:gd name="connsiteX25" fmla="*/ 9058577 w 9066093"/>
                  <a:gd name="connsiteY25" fmla="*/ 611722 h 2285646"/>
                  <a:gd name="connsiteX26" fmla="*/ 8506260 w 9066093"/>
                  <a:gd name="connsiteY26" fmla="*/ 1060082 h 2285646"/>
                  <a:gd name="connsiteX27" fmla="*/ 7471637 w 9066093"/>
                  <a:gd name="connsiteY27" fmla="*/ 1426407 h 2285646"/>
                  <a:gd name="connsiteX28" fmla="*/ 7172495 w 9066093"/>
                  <a:gd name="connsiteY28" fmla="*/ 861360 h 2285646"/>
                  <a:gd name="connsiteX29" fmla="*/ 6568552 w 9066093"/>
                  <a:gd name="connsiteY29" fmla="*/ 48796 h 2285646"/>
                  <a:gd name="connsiteX30" fmla="*/ 6557945 w 9066093"/>
                  <a:gd name="connsiteY30" fmla="*/ 48796 h 2285646"/>
                  <a:gd name="connsiteX31" fmla="*/ 5182455 w 9066093"/>
                  <a:gd name="connsiteY31" fmla="*/ 942688 h 2285646"/>
                  <a:gd name="connsiteX32" fmla="*/ 4985148 w 9066093"/>
                  <a:gd name="connsiteY32" fmla="*/ 1144945 h 2285646"/>
                  <a:gd name="connsiteX33" fmla="*/ 4727023 w 9066093"/>
                  <a:gd name="connsiteY33" fmla="*/ 1416507 h 2285646"/>
                  <a:gd name="connsiteX34" fmla="*/ 3589857 w 9066093"/>
                  <a:gd name="connsiteY34" fmla="*/ 2285646 h 22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9066093" h="2285646">
                    <a:moveTo>
                      <a:pt x="3589857" y="2285646"/>
                    </a:moveTo>
                    <a:cubicBezTo>
                      <a:pt x="3568641" y="2285646"/>
                      <a:pt x="3547426" y="2283524"/>
                      <a:pt x="3527624" y="2279281"/>
                    </a:cubicBezTo>
                    <a:cubicBezTo>
                      <a:pt x="3318295" y="2236850"/>
                      <a:pt x="3242626" y="1996404"/>
                      <a:pt x="3162713" y="1741815"/>
                    </a:cubicBezTo>
                    <a:cubicBezTo>
                      <a:pt x="3087043" y="1501370"/>
                      <a:pt x="3009252" y="1252438"/>
                      <a:pt x="2817603" y="1121607"/>
                    </a:cubicBezTo>
                    <a:cubicBezTo>
                      <a:pt x="2635147" y="997141"/>
                      <a:pt x="2191030" y="999263"/>
                      <a:pt x="1497982" y="1127265"/>
                    </a:cubicBezTo>
                    <a:cubicBezTo>
                      <a:pt x="931520" y="1232637"/>
                      <a:pt x="336064" y="1398120"/>
                      <a:pt x="49651" y="1477325"/>
                    </a:cubicBezTo>
                    <a:lnTo>
                      <a:pt x="31264" y="1482275"/>
                    </a:lnTo>
                    <a:cubicBezTo>
                      <a:pt x="17827" y="1485811"/>
                      <a:pt x="4391" y="1478032"/>
                      <a:pt x="855" y="1465303"/>
                    </a:cubicBezTo>
                    <a:cubicBezTo>
                      <a:pt x="-2681" y="1451866"/>
                      <a:pt x="5098" y="1438430"/>
                      <a:pt x="17827" y="1434894"/>
                    </a:cubicBezTo>
                    <a:lnTo>
                      <a:pt x="36214" y="1429943"/>
                    </a:lnTo>
                    <a:cubicBezTo>
                      <a:pt x="323335" y="1350031"/>
                      <a:pt x="920205" y="1184548"/>
                      <a:pt x="1489495" y="1079176"/>
                    </a:cubicBezTo>
                    <a:cubicBezTo>
                      <a:pt x="2195981" y="948345"/>
                      <a:pt x="2652120" y="949759"/>
                      <a:pt x="2845891" y="1081297"/>
                    </a:cubicBezTo>
                    <a:cubicBezTo>
                      <a:pt x="3051684" y="1221321"/>
                      <a:pt x="3135840" y="1490055"/>
                      <a:pt x="3210095" y="1727671"/>
                    </a:cubicBezTo>
                    <a:cubicBezTo>
                      <a:pt x="3288593" y="1978725"/>
                      <a:pt x="3356484" y="2195125"/>
                      <a:pt x="3537525" y="2231192"/>
                    </a:cubicBezTo>
                    <a:cubicBezTo>
                      <a:pt x="3676135" y="2258773"/>
                      <a:pt x="3858590" y="2176739"/>
                      <a:pt x="4096207" y="1978725"/>
                    </a:cubicBezTo>
                    <a:cubicBezTo>
                      <a:pt x="4303415" y="1806169"/>
                      <a:pt x="4518401" y="1572089"/>
                      <a:pt x="4690956" y="1383976"/>
                    </a:cubicBezTo>
                    <a:cubicBezTo>
                      <a:pt x="4792085" y="1274361"/>
                      <a:pt x="4879070" y="1178890"/>
                      <a:pt x="4951203" y="1110292"/>
                    </a:cubicBezTo>
                    <a:cubicBezTo>
                      <a:pt x="5007778" y="1056546"/>
                      <a:pt x="5072133" y="988655"/>
                      <a:pt x="5147095" y="909449"/>
                    </a:cubicBezTo>
                    <a:cubicBezTo>
                      <a:pt x="5491498" y="546660"/>
                      <a:pt x="6010578" y="0"/>
                      <a:pt x="6557945" y="0"/>
                    </a:cubicBezTo>
                    <a:cubicBezTo>
                      <a:pt x="6561480" y="0"/>
                      <a:pt x="6565724" y="0"/>
                      <a:pt x="6569260" y="0"/>
                    </a:cubicBezTo>
                    <a:cubicBezTo>
                      <a:pt x="6781418" y="2829"/>
                      <a:pt x="6936293" y="96885"/>
                      <a:pt x="7044493" y="287827"/>
                    </a:cubicBezTo>
                    <a:cubicBezTo>
                      <a:pt x="7136428" y="450482"/>
                      <a:pt x="7181688" y="664054"/>
                      <a:pt x="7221291" y="852167"/>
                    </a:cubicBezTo>
                    <a:cubicBezTo>
                      <a:pt x="7277866" y="1120193"/>
                      <a:pt x="7326663" y="1351445"/>
                      <a:pt x="7480831" y="1378318"/>
                    </a:cubicBezTo>
                    <a:cubicBezTo>
                      <a:pt x="8084066" y="1485811"/>
                      <a:pt x="9015439" y="585555"/>
                      <a:pt x="9024632" y="576362"/>
                    </a:cubicBezTo>
                    <a:cubicBezTo>
                      <a:pt x="9034533" y="567168"/>
                      <a:pt x="9050091" y="567168"/>
                      <a:pt x="9059284" y="577069"/>
                    </a:cubicBezTo>
                    <a:cubicBezTo>
                      <a:pt x="9068478" y="586970"/>
                      <a:pt x="9068478" y="602528"/>
                      <a:pt x="9058577" y="611722"/>
                    </a:cubicBezTo>
                    <a:cubicBezTo>
                      <a:pt x="9056456" y="613843"/>
                      <a:pt x="8818132" y="845802"/>
                      <a:pt x="8506260" y="1060082"/>
                    </a:cubicBezTo>
                    <a:cubicBezTo>
                      <a:pt x="8084773" y="1350738"/>
                      <a:pt x="7736835" y="1473789"/>
                      <a:pt x="7471637" y="1426407"/>
                    </a:cubicBezTo>
                    <a:cubicBezTo>
                      <a:pt x="7284231" y="1393169"/>
                      <a:pt x="7232606" y="1146359"/>
                      <a:pt x="7172495" y="861360"/>
                    </a:cubicBezTo>
                    <a:cubicBezTo>
                      <a:pt x="7092582" y="483012"/>
                      <a:pt x="7002769" y="54454"/>
                      <a:pt x="6568552" y="48796"/>
                    </a:cubicBezTo>
                    <a:cubicBezTo>
                      <a:pt x="6565016" y="48796"/>
                      <a:pt x="6561480" y="48796"/>
                      <a:pt x="6557945" y="48796"/>
                    </a:cubicBezTo>
                    <a:cubicBezTo>
                      <a:pt x="6031793" y="48796"/>
                      <a:pt x="5521200" y="586263"/>
                      <a:pt x="5182455" y="942688"/>
                    </a:cubicBezTo>
                    <a:cubicBezTo>
                      <a:pt x="5107493" y="1021893"/>
                      <a:pt x="5042431" y="1089784"/>
                      <a:pt x="4985148" y="1144945"/>
                    </a:cubicBezTo>
                    <a:cubicBezTo>
                      <a:pt x="4914429" y="1212128"/>
                      <a:pt x="4827444" y="1306892"/>
                      <a:pt x="4727023" y="1416507"/>
                    </a:cubicBezTo>
                    <a:cubicBezTo>
                      <a:pt x="4387571" y="1787783"/>
                      <a:pt x="3929309" y="2285646"/>
                      <a:pt x="3589857" y="2285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E4A0D5-C90C-47FF-AE34-0C94AAF3EDDB}"/>
              </a:ext>
            </a:extLst>
          </p:cNvPr>
          <p:cNvSpPr txBox="1"/>
          <p:nvPr/>
        </p:nvSpPr>
        <p:spPr>
          <a:xfrm>
            <a:off x="6805092" y="392449"/>
            <a:ext cx="4714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746CA1-E875-F105-9B6B-15021EEB5D41}"/>
              </a:ext>
            </a:extLst>
          </p:cNvPr>
          <p:cNvGrpSpPr/>
          <p:nvPr/>
        </p:nvGrpSpPr>
        <p:grpSpPr>
          <a:xfrm>
            <a:off x="9427977" y="5675596"/>
            <a:ext cx="2764023" cy="879679"/>
            <a:chOff x="9427977" y="5675596"/>
            <a:chExt cx="2764023" cy="879679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86AD11-7398-4096-9D98-25B22C42F20E}"/>
                </a:ext>
              </a:extLst>
            </p:cNvPr>
            <p:cNvSpPr txBox="1"/>
            <p:nvPr/>
          </p:nvSpPr>
          <p:spPr>
            <a:xfrm>
              <a:off x="9427977" y="5675596"/>
              <a:ext cx="2764023" cy="420564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chemeClr val="bg1"/>
                  </a:solidFill>
                </a:rPr>
                <a:t>   </a:t>
              </a:r>
              <a:endParaRPr lang="ko-KR" altLang="en-US" sz="2133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EC0438-1143-4AF9-A341-861421A1F301}"/>
                </a:ext>
              </a:extLst>
            </p:cNvPr>
            <p:cNvSpPr txBox="1"/>
            <p:nvPr/>
          </p:nvSpPr>
          <p:spPr>
            <a:xfrm>
              <a:off x="9427977" y="6134711"/>
              <a:ext cx="2764023" cy="420564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2133" dirty="0">
                  <a:solidFill>
                    <a:schemeClr val="bg1"/>
                  </a:solidFill>
                </a:rPr>
                <a:t>   </a:t>
              </a:r>
              <a:endParaRPr lang="ko-KR" altLang="en-US" sz="2133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81C5C3A-2B05-09FD-AA92-7A055C190165}"/>
              </a:ext>
            </a:extLst>
          </p:cNvPr>
          <p:cNvGrpSpPr/>
          <p:nvPr/>
        </p:nvGrpSpPr>
        <p:grpSpPr>
          <a:xfrm>
            <a:off x="6564250" y="1989195"/>
            <a:ext cx="5241064" cy="3585980"/>
            <a:chOff x="988653" y="1846418"/>
            <a:chExt cx="4585590" cy="358598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B3A8F8D-ED95-4BD6-9129-1D6B48042529}"/>
                </a:ext>
              </a:extLst>
            </p:cNvPr>
            <p:cNvGrpSpPr/>
            <p:nvPr/>
          </p:nvGrpSpPr>
          <p:grpSpPr>
            <a:xfrm>
              <a:off x="993445" y="1846418"/>
              <a:ext cx="4580798" cy="572556"/>
              <a:chOff x="1115204" y="2041144"/>
              <a:chExt cx="4580798" cy="572556"/>
            </a:xfrm>
          </p:grpSpPr>
          <p:sp>
            <p:nvSpPr>
              <p:cNvPr id="49" name="Donut 59">
                <a:extLst>
                  <a:ext uri="{FF2B5EF4-FFF2-40B4-BE49-F238E27FC236}">
                    <a16:creationId xmlns:a16="http://schemas.microsoft.com/office/drawing/2014/main" id="{B4E9BD01-8100-4DD3-95AC-6F9C2DB07D87}"/>
                  </a:ext>
                </a:extLst>
              </p:cNvPr>
              <p:cNvSpPr/>
              <p:nvPr/>
            </p:nvSpPr>
            <p:spPr>
              <a:xfrm>
                <a:off x="1115204" y="2169063"/>
                <a:ext cx="414961" cy="444637"/>
              </a:xfrm>
              <a:prstGeom prst="donut">
                <a:avLst>
                  <a:gd name="adj" fmla="val 8736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129505F-4078-4D78-B428-0E9249AC4E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1383" y="2436290"/>
                <a:ext cx="4144619" cy="0"/>
              </a:xfrm>
              <a:prstGeom prst="line">
                <a:avLst/>
              </a:prstGeom>
              <a:ln w="1270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6D51668-9F79-420B-8048-B425EDD788E2}"/>
                  </a:ext>
                </a:extLst>
              </p:cNvPr>
              <p:cNvSpPr txBox="1"/>
              <p:nvPr/>
            </p:nvSpPr>
            <p:spPr>
              <a:xfrm>
                <a:off x="1509932" y="2041144"/>
                <a:ext cx="40617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HTML (Hypertext Markup Language)  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67756DF-B7EE-4C10-A50A-56B340C7D04D}"/>
                </a:ext>
              </a:extLst>
            </p:cNvPr>
            <p:cNvGrpSpPr/>
            <p:nvPr/>
          </p:nvGrpSpPr>
          <p:grpSpPr>
            <a:xfrm>
              <a:off x="988654" y="2879564"/>
              <a:ext cx="3562361" cy="543825"/>
              <a:chOff x="2112423" y="3074290"/>
              <a:chExt cx="3562361" cy="543825"/>
            </a:xfrm>
          </p:grpSpPr>
          <p:sp>
            <p:nvSpPr>
              <p:cNvPr id="59" name="Donut 61">
                <a:extLst>
                  <a:ext uri="{FF2B5EF4-FFF2-40B4-BE49-F238E27FC236}">
                    <a16:creationId xmlns:a16="http://schemas.microsoft.com/office/drawing/2014/main" id="{3734CE86-0D8A-428B-9293-B459E6FD979B}"/>
                  </a:ext>
                </a:extLst>
              </p:cNvPr>
              <p:cNvSpPr/>
              <p:nvPr/>
            </p:nvSpPr>
            <p:spPr>
              <a:xfrm>
                <a:off x="2112423" y="3173478"/>
                <a:ext cx="414961" cy="444637"/>
              </a:xfrm>
              <a:prstGeom prst="donut">
                <a:avLst>
                  <a:gd name="adj" fmla="val 873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0426694-F6CE-4A81-BC71-1AA689B978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2175" y="3459552"/>
                <a:ext cx="3142609" cy="4070"/>
              </a:xfrm>
              <a:prstGeom prst="line">
                <a:avLst/>
              </a:prstGeom>
              <a:ln w="12700"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A9E636FA-15A7-4026-96F7-617317F80522}"/>
                  </a:ext>
                </a:extLst>
              </p:cNvPr>
              <p:cNvSpPr txBox="1"/>
              <p:nvPr/>
            </p:nvSpPr>
            <p:spPr>
              <a:xfrm>
                <a:off x="2527383" y="3074290"/>
                <a:ext cx="29947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CSS (Cascading Style Sheets) 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D4AAB5F-7F3A-417D-A467-20C911B828BE}"/>
                </a:ext>
              </a:extLst>
            </p:cNvPr>
            <p:cNvGrpSpPr/>
            <p:nvPr/>
          </p:nvGrpSpPr>
          <p:grpSpPr>
            <a:xfrm>
              <a:off x="988653" y="4724512"/>
              <a:ext cx="4544139" cy="707886"/>
              <a:chOff x="1110412" y="4919238"/>
              <a:chExt cx="4544139" cy="707886"/>
            </a:xfrm>
          </p:grpSpPr>
          <p:sp>
            <p:nvSpPr>
              <p:cNvPr id="54" name="Donut 60">
                <a:extLst>
                  <a:ext uri="{FF2B5EF4-FFF2-40B4-BE49-F238E27FC236}">
                    <a16:creationId xmlns:a16="http://schemas.microsoft.com/office/drawing/2014/main" id="{5FD7B03D-8D69-4DBD-814E-496006D3A3F9}"/>
                  </a:ext>
                </a:extLst>
              </p:cNvPr>
              <p:cNvSpPr/>
              <p:nvPr/>
            </p:nvSpPr>
            <p:spPr>
              <a:xfrm>
                <a:off x="1110412" y="5071532"/>
                <a:ext cx="414961" cy="473712"/>
              </a:xfrm>
              <a:prstGeom prst="donut">
                <a:avLst>
                  <a:gd name="adj" fmla="val 8736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CF2D2EF5-2977-4CE7-B366-AEE416AFFD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9932" y="5326744"/>
                <a:ext cx="4144619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8BACC61-B7AA-4239-9907-D91F9C42B406}"/>
                  </a:ext>
                </a:extLst>
              </p:cNvPr>
              <p:cNvSpPr txBox="1"/>
              <p:nvPr/>
            </p:nvSpPr>
            <p:spPr>
              <a:xfrm>
                <a:off x="1525373" y="4919238"/>
                <a:ext cx="41031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Web Hosting Service (000webhostapp.com) 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9B784F7-B266-4B51-AE4C-9C6D8CE162E2}"/>
                </a:ext>
              </a:extLst>
            </p:cNvPr>
            <p:cNvGrpSpPr/>
            <p:nvPr/>
          </p:nvGrpSpPr>
          <p:grpSpPr>
            <a:xfrm>
              <a:off x="995087" y="3796649"/>
              <a:ext cx="3535695" cy="575332"/>
              <a:chOff x="2118856" y="3991375"/>
              <a:chExt cx="3535695" cy="575332"/>
            </a:xfrm>
          </p:grpSpPr>
          <p:sp>
            <p:nvSpPr>
              <p:cNvPr id="44" name="Donut 66">
                <a:extLst>
                  <a:ext uri="{FF2B5EF4-FFF2-40B4-BE49-F238E27FC236}">
                    <a16:creationId xmlns:a16="http://schemas.microsoft.com/office/drawing/2014/main" id="{20943181-94F7-43B1-B21A-7D081D1151EE}"/>
                  </a:ext>
                </a:extLst>
              </p:cNvPr>
              <p:cNvSpPr/>
              <p:nvPr/>
            </p:nvSpPr>
            <p:spPr>
              <a:xfrm>
                <a:off x="2118856" y="4092996"/>
                <a:ext cx="414961" cy="473711"/>
              </a:xfrm>
              <a:prstGeom prst="donut">
                <a:avLst>
                  <a:gd name="adj" fmla="val 8736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ko-KR" altLang="en-US" sz="2700" b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A49E6B3-E9E5-41F7-809C-91E70CD22E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1942" y="4391485"/>
                <a:ext cx="3142609" cy="4070"/>
              </a:xfrm>
              <a:prstGeom prst="line">
                <a:avLst/>
              </a:prstGeom>
              <a:ln w="12700"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42439DA-AAFD-4D93-9058-5CA64ADEBD63}"/>
                  </a:ext>
                </a:extLst>
              </p:cNvPr>
              <p:cNvSpPr txBox="1"/>
              <p:nvPr/>
            </p:nvSpPr>
            <p:spPr>
              <a:xfrm>
                <a:off x="2553393" y="3991375"/>
                <a:ext cx="299478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JavaScript</a:t>
                </a:r>
                <a:endPara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591550" y="1132808"/>
            <a:ext cx="6669059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17DA7-2171-89BD-D99D-6EDEF0FDB857}"/>
              </a:ext>
            </a:extLst>
          </p:cNvPr>
          <p:cNvSpPr txBox="1"/>
          <p:nvPr/>
        </p:nvSpPr>
        <p:spPr>
          <a:xfrm>
            <a:off x="427777" y="3244334"/>
            <a:ext cx="6669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Website Link : </a:t>
            </a:r>
            <a:r>
              <a:rPr lang="en-US" dirty="0">
                <a:hlinkClick r:id="rId2"/>
              </a:rPr>
              <a:t>http://thereadingcafe.000webhostapp.com</a:t>
            </a:r>
            <a:r>
              <a:rPr lang="en-US" dirty="0"/>
              <a:t>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ontents Slide Master">
  <a:themeElements>
    <a:clrScheme name="ALLPPT-4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07C89"/>
      </a:accent1>
      <a:accent2>
        <a:srgbClr val="8CBABE"/>
      </a:accent2>
      <a:accent3>
        <a:srgbClr val="9CCCD2"/>
      </a:accent3>
      <a:accent4>
        <a:srgbClr val="507C89"/>
      </a:accent4>
      <a:accent5>
        <a:srgbClr val="8CBABE"/>
      </a:accent5>
      <a:accent6>
        <a:srgbClr val="9CCCD2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0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AC7D3"/>
      </a:accent1>
      <a:accent2>
        <a:srgbClr val="307689"/>
      </a:accent2>
      <a:accent3>
        <a:srgbClr val="F7C76A"/>
      </a:accent3>
      <a:accent4>
        <a:srgbClr val="E93A0F"/>
      </a:accent4>
      <a:accent5>
        <a:srgbClr val="C1C3C4"/>
      </a:accent5>
      <a:accent6>
        <a:srgbClr val="506272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</TotalTime>
  <Words>150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Cover and End Slide Master</vt:lpstr>
      <vt:lpstr>1_Contents Slide Master</vt:lpstr>
      <vt:lpstr>Section Break Slide Master</vt:lpstr>
      <vt:lpstr>Packager Shell Object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Lenovo</cp:lastModifiedBy>
  <cp:revision>38</cp:revision>
  <dcterms:created xsi:type="dcterms:W3CDTF">2020-01-20T05:08:25Z</dcterms:created>
  <dcterms:modified xsi:type="dcterms:W3CDTF">2024-02-16T03:49:16Z</dcterms:modified>
</cp:coreProperties>
</file>