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72" r:id="rId2"/>
    <p:sldId id="474" r:id="rId3"/>
    <p:sldId id="475" r:id="rId4"/>
    <p:sldId id="477" r:id="rId5"/>
    <p:sldId id="478" r:id="rId6"/>
    <p:sldId id="479" r:id="rId7"/>
    <p:sldId id="473" r:id="rId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>
        <p:scale>
          <a:sx n="71" d="100"/>
          <a:sy n="71" d="100"/>
        </p:scale>
        <p:origin x="1157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6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5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1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8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9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1752600" y="29093"/>
            <a:ext cx="85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DNS: A Layman's Guide to Understanding the Internet's Phone 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91870"/>
            <a:ext cx="11963399" cy="707886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Imagine you want to call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friend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but you only know their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name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not their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phone number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You'd use a</a:t>
            </a:r>
          </a:p>
          <a:p>
            <a:pPr algn="l"/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phone book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to look up their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phone number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right? Well,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DNS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is like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giant phone book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for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sz="4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80D99-3D07-C52E-63F6-3920154E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49" y="1752600"/>
            <a:ext cx="8635902" cy="48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1752600" y="29093"/>
            <a:ext cx="85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DNS: A Layman's Guide to Understanding the Internet's Phone 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207436" y="961207"/>
            <a:ext cx="11832164" cy="212365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FF0000"/>
                </a:solidFill>
                <a:effectLst/>
                <a:latin typeface="Söhne"/>
              </a:rPr>
              <a:t>1. Names to Numbers:</a:t>
            </a:r>
            <a:b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Every device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connected to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internet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, like computers, smartphones, and websites, has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unique number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called an </a:t>
            </a:r>
          </a:p>
          <a:p>
            <a:pPr algn="l"/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    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IP address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. It's like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phone number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for the internet.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But remembering all those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numbers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would be impossible. So,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DNS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helps us use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easy-to-remember names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instead, like website addresses (e.g.,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www.google.com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80D99-3D07-C52E-63F6-3920154E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411967"/>
            <a:ext cx="6011337" cy="3355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1BC91-471D-C9CD-39B4-2D0792D039D3}"/>
              </a:ext>
            </a:extLst>
          </p:cNvPr>
          <p:cNvSpPr txBox="1"/>
          <p:nvPr/>
        </p:nvSpPr>
        <p:spPr>
          <a:xfrm>
            <a:off x="226808" y="542533"/>
            <a:ext cx="181504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How DNS Works?</a:t>
            </a:r>
          </a:p>
        </p:txBody>
      </p:sp>
    </p:spTree>
    <p:extLst>
      <p:ext uri="{BB962C8B-B14F-4D97-AF65-F5344CB8AC3E}">
        <p14:creationId xmlns:p14="http://schemas.microsoft.com/office/powerpoint/2010/main" val="277380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1752600" y="29093"/>
            <a:ext cx="85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DNS: A Layman's Guide to Understanding the Internet's Phone 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238462" y="925841"/>
            <a:ext cx="11736592" cy="1754326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2. Address Lookup:</a:t>
            </a:r>
            <a:b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When you type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website address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into your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browser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, like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www.</a:t>
            </a:r>
            <a:r>
              <a:rPr lang="en-US" sz="1800" dirty="0">
                <a:solidFill>
                  <a:srgbClr val="0D0D0D"/>
                </a:solidFill>
                <a:latin typeface="Söhne"/>
                <a:hlinkClick r:id="rId3"/>
              </a:rPr>
              <a:t>google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Söhne"/>
                <a:hlinkClick r:id="rId3"/>
              </a:rPr>
              <a:t>.com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, your device needs to find out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IP address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associated with that name.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Söhne"/>
              </a:rPr>
              <a:t>browser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sends a request to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DNS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server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, which acts like a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digital phone book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80D99-3D07-C52E-63F6-3920154E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883501"/>
            <a:ext cx="7010400" cy="3913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1BC91-471D-C9CD-39B4-2D0792D039D3}"/>
              </a:ext>
            </a:extLst>
          </p:cNvPr>
          <p:cNvSpPr txBox="1"/>
          <p:nvPr/>
        </p:nvSpPr>
        <p:spPr>
          <a:xfrm>
            <a:off x="226808" y="542533"/>
            <a:ext cx="181504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How DNS Works?</a:t>
            </a:r>
          </a:p>
        </p:txBody>
      </p:sp>
    </p:spTree>
    <p:extLst>
      <p:ext uri="{BB962C8B-B14F-4D97-AF65-F5344CB8AC3E}">
        <p14:creationId xmlns:p14="http://schemas.microsoft.com/office/powerpoint/2010/main" val="43550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1752600" y="29093"/>
            <a:ext cx="85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DNS: A Layman's Guide to Understanding the Internet's Phone 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238462" y="925841"/>
            <a:ext cx="11736592" cy="147732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3. Finding the Number:</a:t>
            </a:r>
            <a:b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DNS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server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looks up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website name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in its records and finds the matching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IP address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Once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DNS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server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has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IP address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,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DNS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server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sends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IP address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back to your device so it can connect to the website.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80D99-3D07-C52E-63F6-3920154E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37040"/>
            <a:ext cx="7467600" cy="4168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1BC91-471D-C9CD-39B4-2D0792D039D3}"/>
              </a:ext>
            </a:extLst>
          </p:cNvPr>
          <p:cNvSpPr txBox="1"/>
          <p:nvPr/>
        </p:nvSpPr>
        <p:spPr>
          <a:xfrm>
            <a:off x="226808" y="542533"/>
            <a:ext cx="181504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How DNS Works?</a:t>
            </a:r>
          </a:p>
        </p:txBody>
      </p:sp>
    </p:spTree>
    <p:extLst>
      <p:ext uri="{BB962C8B-B14F-4D97-AF65-F5344CB8AC3E}">
        <p14:creationId xmlns:p14="http://schemas.microsoft.com/office/powerpoint/2010/main" val="309535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1752600" y="29093"/>
            <a:ext cx="85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DNS: A Layman's Guide to Understanding the Internet's Phone 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238462" y="925841"/>
            <a:ext cx="11736592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4. Speed Dial:</a:t>
            </a:r>
            <a:b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DNS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servers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store this information for many websites, just like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phone book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stores lots of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numbers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This way, when you visit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you've been to before, your device doesn't have to look up the address again. It's like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speed dial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on your phone!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80D99-3D07-C52E-63F6-3920154E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96171"/>
            <a:ext cx="6629400" cy="3700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1BC91-471D-C9CD-39B4-2D0792D039D3}"/>
              </a:ext>
            </a:extLst>
          </p:cNvPr>
          <p:cNvSpPr txBox="1"/>
          <p:nvPr/>
        </p:nvSpPr>
        <p:spPr>
          <a:xfrm>
            <a:off x="226808" y="542533"/>
            <a:ext cx="181504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How DNS Works?</a:t>
            </a:r>
          </a:p>
        </p:txBody>
      </p:sp>
    </p:spTree>
    <p:extLst>
      <p:ext uri="{BB962C8B-B14F-4D97-AF65-F5344CB8AC3E}">
        <p14:creationId xmlns:p14="http://schemas.microsoft.com/office/powerpoint/2010/main" val="285106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1752600" y="29093"/>
            <a:ext cx="85894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DNS: A Layman's Guide to Understanding the Internet's Phone 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235227" y="818119"/>
            <a:ext cx="11736592" cy="101566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In simple terms,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DNS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is like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the internet's phone book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translating easy-to-remember names into the unique numbers that computers use to find each other on the web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Without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DNS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, navigating the internet would be a lot like trying to call your friend without knowing their phone number—it just wouldn't work!</a:t>
            </a:r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80D99-3D07-C52E-63F6-3920154E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868" y="2282578"/>
            <a:ext cx="7813931" cy="43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cover Chrome's Built-in Browser Tools - Google Chrome">
            <a:extLst>
              <a:ext uri="{FF2B5EF4-FFF2-40B4-BE49-F238E27FC236}">
                <a16:creationId xmlns:a16="http://schemas.microsoft.com/office/drawing/2014/main" id="{AF396DF8-F501-8789-B1D8-2FBE4439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09635"/>
            <a:ext cx="3171507" cy="191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dns server icon - OpenW3 Technology Blog">
            <a:extLst>
              <a:ext uri="{FF2B5EF4-FFF2-40B4-BE49-F238E27FC236}">
                <a16:creationId xmlns:a16="http://schemas.microsoft.com/office/drawing/2014/main" id="{5DA663DA-F027-266C-4B75-C3A459B5B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533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erver, database, datacenter, main server, server icon - Download on  Iconfinder">
            <a:extLst>
              <a:ext uri="{FF2B5EF4-FFF2-40B4-BE49-F238E27FC236}">
                <a16:creationId xmlns:a16="http://schemas.microsoft.com/office/drawing/2014/main" id="{BCA55B17-6251-8EED-F7FD-37FCCD35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095" y="366667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DB6AA1-899D-080C-DCCE-AFA33132091C}"/>
              </a:ext>
            </a:extLst>
          </p:cNvPr>
          <p:cNvSpPr txBox="1"/>
          <p:nvPr/>
        </p:nvSpPr>
        <p:spPr>
          <a:xfrm>
            <a:off x="873068" y="4690835"/>
            <a:ext cx="264457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User with Web Browser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8FF24-D210-45E6-B61A-E0EB31F8AA3A}"/>
              </a:ext>
            </a:extLst>
          </p:cNvPr>
          <p:cNvSpPr txBox="1"/>
          <p:nvPr/>
        </p:nvSpPr>
        <p:spPr>
          <a:xfrm>
            <a:off x="8458200" y="133290"/>
            <a:ext cx="135312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DNS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E03B7-508E-84C7-D649-CC884F6A1A80}"/>
              </a:ext>
            </a:extLst>
          </p:cNvPr>
          <p:cNvSpPr txBox="1"/>
          <p:nvPr/>
        </p:nvSpPr>
        <p:spPr>
          <a:xfrm>
            <a:off x="8956734" y="6280457"/>
            <a:ext cx="854593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BEB2F0-2676-C468-63B8-51F7CFF2D105}"/>
              </a:ext>
            </a:extLst>
          </p:cNvPr>
          <p:cNvCxnSpPr>
            <a:cxnSpLocks/>
          </p:cNvCxnSpPr>
          <p:nvPr/>
        </p:nvCxnSpPr>
        <p:spPr>
          <a:xfrm flipV="1">
            <a:off x="3657600" y="1420278"/>
            <a:ext cx="4448495" cy="17039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3B6C68-ADD7-2496-72F3-A864712A1C5B}"/>
              </a:ext>
            </a:extLst>
          </p:cNvPr>
          <p:cNvCxnSpPr>
            <a:cxnSpLocks/>
          </p:cNvCxnSpPr>
          <p:nvPr/>
        </p:nvCxnSpPr>
        <p:spPr>
          <a:xfrm flipH="1">
            <a:off x="3635930" y="2286000"/>
            <a:ext cx="4470165" cy="11576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DDD27-161C-E67E-8250-EFE46E914543}"/>
              </a:ext>
            </a:extLst>
          </p:cNvPr>
          <p:cNvCxnSpPr>
            <a:cxnSpLocks/>
          </p:cNvCxnSpPr>
          <p:nvPr/>
        </p:nvCxnSpPr>
        <p:spPr>
          <a:xfrm>
            <a:off x="3657600" y="3922145"/>
            <a:ext cx="5016764" cy="9687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3C3DBF-CCF2-C913-7A06-22BC750424B3}"/>
              </a:ext>
            </a:extLst>
          </p:cNvPr>
          <p:cNvCxnSpPr>
            <a:cxnSpLocks/>
          </p:cNvCxnSpPr>
          <p:nvPr/>
        </p:nvCxnSpPr>
        <p:spPr>
          <a:xfrm flipH="1" flipV="1">
            <a:off x="3641103" y="4309350"/>
            <a:ext cx="4969497" cy="112401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DB7E89-B968-0168-603D-D084EB259F77}"/>
              </a:ext>
            </a:extLst>
          </p:cNvPr>
          <p:cNvSpPr txBox="1"/>
          <p:nvPr/>
        </p:nvSpPr>
        <p:spPr>
          <a:xfrm rot="20335794">
            <a:off x="4409896" y="2023200"/>
            <a:ext cx="2291076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1.Requests www.google.com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4CCC75-70D8-55A5-04E8-308DA49FE13A}"/>
              </a:ext>
            </a:extLst>
          </p:cNvPr>
          <p:cNvSpPr txBox="1"/>
          <p:nvPr/>
        </p:nvSpPr>
        <p:spPr>
          <a:xfrm rot="20658175">
            <a:off x="4833586" y="2938904"/>
            <a:ext cx="2220031" cy="30777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2.Provides IP:104.101.221.9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A51812-D476-30CD-E16A-8F66A084BB88}"/>
              </a:ext>
            </a:extLst>
          </p:cNvPr>
          <p:cNvSpPr txBox="1"/>
          <p:nvPr/>
        </p:nvSpPr>
        <p:spPr>
          <a:xfrm rot="677261">
            <a:off x="4813628" y="4119295"/>
            <a:ext cx="3404522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3.Makes HTTPS Request to IP:104.101.221.9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8080D-E049-690F-9D3A-7224A8B2F4EC}"/>
              </a:ext>
            </a:extLst>
          </p:cNvPr>
          <p:cNvSpPr txBox="1"/>
          <p:nvPr/>
        </p:nvSpPr>
        <p:spPr>
          <a:xfrm rot="677261">
            <a:off x="5397247" y="4992477"/>
            <a:ext cx="1525674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4.HTTPS Response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2BE93B6E-C0FB-92FC-BF31-5C04024EAFF9}"/>
              </a:ext>
            </a:extLst>
          </p:cNvPr>
          <p:cNvSpPr/>
          <p:nvPr/>
        </p:nvSpPr>
        <p:spPr>
          <a:xfrm>
            <a:off x="10351378" y="4572000"/>
            <a:ext cx="1764421" cy="457200"/>
          </a:xfrm>
          <a:prstGeom prst="wedgeRoundRectCallout">
            <a:avLst>
              <a:gd name="adj1" fmla="val -66560"/>
              <a:gd name="adj2" fmla="val -5981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IP:104.101.221.9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087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91727</TotalTime>
  <Words>476</Words>
  <Application>Microsoft Office PowerPoint</Application>
  <PresentationFormat>Widescreen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9932</cp:revision>
  <dcterms:created xsi:type="dcterms:W3CDTF">2006-08-16T00:00:00Z</dcterms:created>
  <dcterms:modified xsi:type="dcterms:W3CDTF">2024-03-31T02:45:03Z</dcterms:modified>
</cp:coreProperties>
</file>