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5"/>
  </p:notesMasterIdLst>
  <p:sldIdLst>
    <p:sldId id="472" r:id="rId2"/>
    <p:sldId id="473" r:id="rId3"/>
    <p:sldId id="474" r:id="rId4"/>
    <p:sldId id="475" r:id="rId5"/>
    <p:sldId id="476" r:id="rId6"/>
    <p:sldId id="477" r:id="rId7"/>
    <p:sldId id="478" r:id="rId8"/>
    <p:sldId id="479" r:id="rId9"/>
    <p:sldId id="480" r:id="rId10"/>
    <p:sldId id="481" r:id="rId11"/>
    <p:sldId id="483" r:id="rId12"/>
    <p:sldId id="484" r:id="rId13"/>
    <p:sldId id="482" r:id="rId1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varScale="1">
        <p:scale>
          <a:sx n="71" d="100"/>
          <a:sy n="71" d="100"/>
        </p:scale>
        <p:origin x="1157"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64F85-5E1C-4091-BF92-88B927015581}"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0380DC6D-04BE-4F12-9C65-90C0A77D47B3}">
      <dgm:prSet phldrT="[Text]"/>
      <dgm:spPr/>
      <dgm:t>
        <a:bodyPr/>
        <a:lstStyle/>
        <a:p>
          <a:r>
            <a:rPr lang="en-US" dirty="0"/>
            <a:t>By Deployment method</a:t>
          </a:r>
        </a:p>
      </dgm:t>
    </dgm:pt>
    <dgm:pt modelId="{4C75B9DD-4D1A-4B1E-A806-4C8E8E682784}" type="parTrans" cxnId="{C43085E0-9967-4BAA-9715-5569C2391FEB}">
      <dgm:prSet/>
      <dgm:spPr/>
      <dgm:t>
        <a:bodyPr/>
        <a:lstStyle/>
        <a:p>
          <a:endParaRPr lang="en-US"/>
        </a:p>
      </dgm:t>
    </dgm:pt>
    <dgm:pt modelId="{9E5F1106-E0C6-4BB3-AFC7-6055C212C75B}" type="sibTrans" cxnId="{C43085E0-9967-4BAA-9715-5569C2391FEB}">
      <dgm:prSet/>
      <dgm:spPr/>
      <dgm:t>
        <a:bodyPr/>
        <a:lstStyle/>
        <a:p>
          <a:endParaRPr lang="en-US"/>
        </a:p>
      </dgm:t>
    </dgm:pt>
    <dgm:pt modelId="{8DF3C0AC-D3B1-4974-BE8A-A885D0DF2290}">
      <dgm:prSet phldrT="[Text]"/>
      <dgm:spPr/>
      <dgm:t>
        <a:bodyPr/>
        <a:lstStyle/>
        <a:p>
          <a:r>
            <a:rPr lang="en-US" b="1" i="0" dirty="0"/>
            <a:t>Hardware Firewalls</a:t>
          </a:r>
          <a:endParaRPr lang="en-US" dirty="0"/>
        </a:p>
      </dgm:t>
    </dgm:pt>
    <dgm:pt modelId="{AB36FEF8-7E80-43B1-8A23-7FF9CC2130FE}" type="parTrans" cxnId="{20EFE5D1-D5EE-492F-AF93-860C5E927EA1}">
      <dgm:prSet/>
      <dgm:spPr/>
      <dgm:t>
        <a:bodyPr/>
        <a:lstStyle/>
        <a:p>
          <a:endParaRPr lang="en-US"/>
        </a:p>
      </dgm:t>
    </dgm:pt>
    <dgm:pt modelId="{6C8D6DA3-30CD-4AEA-A394-73851F0400EC}" type="sibTrans" cxnId="{20EFE5D1-D5EE-492F-AF93-860C5E927EA1}">
      <dgm:prSet/>
      <dgm:spPr/>
      <dgm:t>
        <a:bodyPr/>
        <a:lstStyle/>
        <a:p>
          <a:endParaRPr lang="en-US"/>
        </a:p>
      </dgm:t>
    </dgm:pt>
    <dgm:pt modelId="{55780D41-B694-4B24-8355-480C81F38165}">
      <dgm:prSet phldrT="[Text]"/>
      <dgm:spPr/>
      <dgm:t>
        <a:bodyPr/>
        <a:lstStyle/>
        <a:p>
          <a:r>
            <a:rPr lang="en-US" b="1" i="0" dirty="0"/>
            <a:t>Software Firewalls</a:t>
          </a:r>
          <a:endParaRPr lang="en-US" dirty="0"/>
        </a:p>
      </dgm:t>
    </dgm:pt>
    <dgm:pt modelId="{45B324F3-0F52-40E8-8245-8D91B1F6EDD8}" type="parTrans" cxnId="{A308C10A-647E-4E24-ADD4-C0EA415A8006}">
      <dgm:prSet/>
      <dgm:spPr/>
      <dgm:t>
        <a:bodyPr/>
        <a:lstStyle/>
        <a:p>
          <a:endParaRPr lang="en-US"/>
        </a:p>
      </dgm:t>
    </dgm:pt>
    <dgm:pt modelId="{A67C84FB-B059-4074-9F30-88C8EE4E556F}" type="sibTrans" cxnId="{A308C10A-647E-4E24-ADD4-C0EA415A8006}">
      <dgm:prSet/>
      <dgm:spPr/>
      <dgm:t>
        <a:bodyPr/>
        <a:lstStyle/>
        <a:p>
          <a:endParaRPr lang="en-US"/>
        </a:p>
      </dgm:t>
    </dgm:pt>
    <dgm:pt modelId="{54CA4E4F-ADAD-42AD-8973-3850432C78D4}">
      <dgm:prSet phldrT="[Text]"/>
      <dgm:spPr/>
      <dgm:t>
        <a:bodyPr/>
        <a:lstStyle/>
        <a:p>
          <a:r>
            <a:rPr lang="en-US" b="1" i="0" dirty="0"/>
            <a:t>Cloud-based Firewalls (</a:t>
          </a:r>
          <a:r>
            <a:rPr lang="en-US" b="1" i="0" dirty="0" err="1"/>
            <a:t>FWaaS</a:t>
          </a:r>
          <a:r>
            <a:rPr lang="en-US" b="1" i="0" dirty="0"/>
            <a:t>)</a:t>
          </a:r>
          <a:endParaRPr lang="en-US" dirty="0"/>
        </a:p>
      </dgm:t>
    </dgm:pt>
    <dgm:pt modelId="{F52FCD4F-7354-47E6-8257-ABD0447B5F28}" type="parTrans" cxnId="{472E3AF9-A4C4-4DED-AACE-ADEAB4A68C79}">
      <dgm:prSet/>
      <dgm:spPr/>
      <dgm:t>
        <a:bodyPr/>
        <a:lstStyle/>
        <a:p>
          <a:endParaRPr lang="en-US"/>
        </a:p>
      </dgm:t>
    </dgm:pt>
    <dgm:pt modelId="{7C106BA3-F3CF-4744-8F93-1F95380A30B4}" type="sibTrans" cxnId="{472E3AF9-A4C4-4DED-AACE-ADEAB4A68C79}">
      <dgm:prSet/>
      <dgm:spPr/>
      <dgm:t>
        <a:bodyPr/>
        <a:lstStyle/>
        <a:p>
          <a:endParaRPr lang="en-US"/>
        </a:p>
      </dgm:t>
    </dgm:pt>
    <dgm:pt modelId="{9C254275-BFD3-4A44-93EB-0D2B9623BDC7}" type="pres">
      <dgm:prSet presAssocID="{88A64F85-5E1C-4091-BF92-88B927015581}" presName="hierChild1" presStyleCnt="0">
        <dgm:presLayoutVars>
          <dgm:orgChart val="1"/>
          <dgm:chPref val="1"/>
          <dgm:dir/>
          <dgm:animOne val="branch"/>
          <dgm:animLvl val="lvl"/>
          <dgm:resizeHandles/>
        </dgm:presLayoutVars>
      </dgm:prSet>
      <dgm:spPr/>
    </dgm:pt>
    <dgm:pt modelId="{284437B1-B7E9-4350-88C6-0E8D1318FFF4}" type="pres">
      <dgm:prSet presAssocID="{0380DC6D-04BE-4F12-9C65-90C0A77D47B3}" presName="hierRoot1" presStyleCnt="0">
        <dgm:presLayoutVars>
          <dgm:hierBranch val="init"/>
        </dgm:presLayoutVars>
      </dgm:prSet>
      <dgm:spPr/>
    </dgm:pt>
    <dgm:pt modelId="{CD4DCFD7-9D1A-484A-8FF3-1A3435E27B79}" type="pres">
      <dgm:prSet presAssocID="{0380DC6D-04BE-4F12-9C65-90C0A77D47B3}" presName="rootComposite1" presStyleCnt="0"/>
      <dgm:spPr/>
    </dgm:pt>
    <dgm:pt modelId="{0400EA46-AC89-4514-8B7E-146EE612ED43}" type="pres">
      <dgm:prSet presAssocID="{0380DC6D-04BE-4F12-9C65-90C0A77D47B3}" presName="rootText1" presStyleLbl="node0" presStyleIdx="0" presStyleCnt="1">
        <dgm:presLayoutVars>
          <dgm:chPref val="3"/>
        </dgm:presLayoutVars>
      </dgm:prSet>
      <dgm:spPr/>
    </dgm:pt>
    <dgm:pt modelId="{67A08949-EF32-4524-9C3D-5D48D91B1569}" type="pres">
      <dgm:prSet presAssocID="{0380DC6D-04BE-4F12-9C65-90C0A77D47B3}" presName="rootConnector1" presStyleLbl="node1" presStyleIdx="0" presStyleCnt="0"/>
      <dgm:spPr/>
    </dgm:pt>
    <dgm:pt modelId="{79EF249B-33D5-48F5-81B4-27B73641FCB0}" type="pres">
      <dgm:prSet presAssocID="{0380DC6D-04BE-4F12-9C65-90C0A77D47B3}" presName="hierChild2" presStyleCnt="0"/>
      <dgm:spPr/>
    </dgm:pt>
    <dgm:pt modelId="{197BC5B2-321E-4FC9-BD41-09F133A8DABE}" type="pres">
      <dgm:prSet presAssocID="{AB36FEF8-7E80-43B1-8A23-7FF9CC2130FE}" presName="Name37" presStyleLbl="parChTrans1D2" presStyleIdx="0" presStyleCnt="3"/>
      <dgm:spPr/>
    </dgm:pt>
    <dgm:pt modelId="{374F6938-ADE2-4934-A2B4-7F16756EB8CE}" type="pres">
      <dgm:prSet presAssocID="{8DF3C0AC-D3B1-4974-BE8A-A885D0DF2290}" presName="hierRoot2" presStyleCnt="0">
        <dgm:presLayoutVars>
          <dgm:hierBranch val="init"/>
        </dgm:presLayoutVars>
      </dgm:prSet>
      <dgm:spPr/>
    </dgm:pt>
    <dgm:pt modelId="{98D67989-C590-4887-957E-332E0332B4A4}" type="pres">
      <dgm:prSet presAssocID="{8DF3C0AC-D3B1-4974-BE8A-A885D0DF2290}" presName="rootComposite" presStyleCnt="0"/>
      <dgm:spPr/>
    </dgm:pt>
    <dgm:pt modelId="{03A53232-E2C9-40C1-9030-6FB6B3BC2D16}" type="pres">
      <dgm:prSet presAssocID="{8DF3C0AC-D3B1-4974-BE8A-A885D0DF2290}" presName="rootText" presStyleLbl="node2" presStyleIdx="0" presStyleCnt="3">
        <dgm:presLayoutVars>
          <dgm:chPref val="3"/>
        </dgm:presLayoutVars>
      </dgm:prSet>
      <dgm:spPr/>
    </dgm:pt>
    <dgm:pt modelId="{A5F07C6B-BE0C-45FC-AAD7-D808D490C3F3}" type="pres">
      <dgm:prSet presAssocID="{8DF3C0AC-D3B1-4974-BE8A-A885D0DF2290}" presName="rootConnector" presStyleLbl="node2" presStyleIdx="0" presStyleCnt="3"/>
      <dgm:spPr/>
    </dgm:pt>
    <dgm:pt modelId="{AB129FBB-655B-4546-9E5C-797BEBE5FE6E}" type="pres">
      <dgm:prSet presAssocID="{8DF3C0AC-D3B1-4974-BE8A-A885D0DF2290}" presName="hierChild4" presStyleCnt="0"/>
      <dgm:spPr/>
    </dgm:pt>
    <dgm:pt modelId="{5D7191FC-18AB-45C8-95B7-D8F851BDEB3F}" type="pres">
      <dgm:prSet presAssocID="{8DF3C0AC-D3B1-4974-BE8A-A885D0DF2290}" presName="hierChild5" presStyleCnt="0"/>
      <dgm:spPr/>
    </dgm:pt>
    <dgm:pt modelId="{6DCE9D49-D5F7-47C0-98C9-55BB888254F7}" type="pres">
      <dgm:prSet presAssocID="{45B324F3-0F52-40E8-8245-8D91B1F6EDD8}" presName="Name37" presStyleLbl="parChTrans1D2" presStyleIdx="1" presStyleCnt="3"/>
      <dgm:spPr/>
    </dgm:pt>
    <dgm:pt modelId="{AD90A409-9C56-4B94-9BC8-CBADC4EFDB1A}" type="pres">
      <dgm:prSet presAssocID="{55780D41-B694-4B24-8355-480C81F38165}" presName="hierRoot2" presStyleCnt="0">
        <dgm:presLayoutVars>
          <dgm:hierBranch val="init"/>
        </dgm:presLayoutVars>
      </dgm:prSet>
      <dgm:spPr/>
    </dgm:pt>
    <dgm:pt modelId="{A2EC78B3-98E6-41F0-8D87-B21B339D08C5}" type="pres">
      <dgm:prSet presAssocID="{55780D41-B694-4B24-8355-480C81F38165}" presName="rootComposite" presStyleCnt="0"/>
      <dgm:spPr/>
    </dgm:pt>
    <dgm:pt modelId="{AE43DEF5-1833-46D9-B179-E9E1A6D981D6}" type="pres">
      <dgm:prSet presAssocID="{55780D41-B694-4B24-8355-480C81F38165}" presName="rootText" presStyleLbl="node2" presStyleIdx="1" presStyleCnt="3">
        <dgm:presLayoutVars>
          <dgm:chPref val="3"/>
        </dgm:presLayoutVars>
      </dgm:prSet>
      <dgm:spPr/>
    </dgm:pt>
    <dgm:pt modelId="{930431E3-4A08-459A-907D-B73066E1D6FF}" type="pres">
      <dgm:prSet presAssocID="{55780D41-B694-4B24-8355-480C81F38165}" presName="rootConnector" presStyleLbl="node2" presStyleIdx="1" presStyleCnt="3"/>
      <dgm:spPr/>
    </dgm:pt>
    <dgm:pt modelId="{198054C8-20A7-4CE9-AE05-3729F6A85245}" type="pres">
      <dgm:prSet presAssocID="{55780D41-B694-4B24-8355-480C81F38165}" presName="hierChild4" presStyleCnt="0"/>
      <dgm:spPr/>
    </dgm:pt>
    <dgm:pt modelId="{5664305B-EB01-4D08-A3AA-46A3F29A8496}" type="pres">
      <dgm:prSet presAssocID="{55780D41-B694-4B24-8355-480C81F38165}" presName="hierChild5" presStyleCnt="0"/>
      <dgm:spPr/>
    </dgm:pt>
    <dgm:pt modelId="{B8C091CF-D7E1-49E6-8958-B4F48778DB97}" type="pres">
      <dgm:prSet presAssocID="{F52FCD4F-7354-47E6-8257-ABD0447B5F28}" presName="Name37" presStyleLbl="parChTrans1D2" presStyleIdx="2" presStyleCnt="3"/>
      <dgm:spPr/>
    </dgm:pt>
    <dgm:pt modelId="{4F5DF39F-F52F-4D48-A257-FE931C59E8D7}" type="pres">
      <dgm:prSet presAssocID="{54CA4E4F-ADAD-42AD-8973-3850432C78D4}" presName="hierRoot2" presStyleCnt="0">
        <dgm:presLayoutVars>
          <dgm:hierBranch val="init"/>
        </dgm:presLayoutVars>
      </dgm:prSet>
      <dgm:spPr/>
    </dgm:pt>
    <dgm:pt modelId="{2AC7E9AB-5150-4AC8-A5EC-9E5D27CF78A7}" type="pres">
      <dgm:prSet presAssocID="{54CA4E4F-ADAD-42AD-8973-3850432C78D4}" presName="rootComposite" presStyleCnt="0"/>
      <dgm:spPr/>
    </dgm:pt>
    <dgm:pt modelId="{82955789-1407-4264-B8E4-7432435B0FA0}" type="pres">
      <dgm:prSet presAssocID="{54CA4E4F-ADAD-42AD-8973-3850432C78D4}" presName="rootText" presStyleLbl="node2" presStyleIdx="2" presStyleCnt="3">
        <dgm:presLayoutVars>
          <dgm:chPref val="3"/>
        </dgm:presLayoutVars>
      </dgm:prSet>
      <dgm:spPr/>
    </dgm:pt>
    <dgm:pt modelId="{146BFDC1-9A56-426E-9D86-DA76BF2B2C02}" type="pres">
      <dgm:prSet presAssocID="{54CA4E4F-ADAD-42AD-8973-3850432C78D4}" presName="rootConnector" presStyleLbl="node2" presStyleIdx="2" presStyleCnt="3"/>
      <dgm:spPr/>
    </dgm:pt>
    <dgm:pt modelId="{E87315CB-D2DD-4A70-BB5F-5FD2FEF11A58}" type="pres">
      <dgm:prSet presAssocID="{54CA4E4F-ADAD-42AD-8973-3850432C78D4}" presName="hierChild4" presStyleCnt="0"/>
      <dgm:spPr/>
    </dgm:pt>
    <dgm:pt modelId="{C00974AE-5941-46B0-81ED-6968EC9124F4}" type="pres">
      <dgm:prSet presAssocID="{54CA4E4F-ADAD-42AD-8973-3850432C78D4}" presName="hierChild5" presStyleCnt="0"/>
      <dgm:spPr/>
    </dgm:pt>
    <dgm:pt modelId="{4B2BACD3-5DD6-4890-A6AE-7FA5B213A193}" type="pres">
      <dgm:prSet presAssocID="{0380DC6D-04BE-4F12-9C65-90C0A77D47B3}" presName="hierChild3" presStyleCnt="0"/>
      <dgm:spPr/>
    </dgm:pt>
  </dgm:ptLst>
  <dgm:cxnLst>
    <dgm:cxn modelId="{DB660B03-B6FC-469E-983E-C83F1517A3D5}" type="presOf" srcId="{8DF3C0AC-D3B1-4974-BE8A-A885D0DF2290}" destId="{A5F07C6B-BE0C-45FC-AAD7-D808D490C3F3}" srcOrd="1" destOrd="0" presId="urn:microsoft.com/office/officeart/2005/8/layout/orgChart1"/>
    <dgm:cxn modelId="{A308C10A-647E-4E24-ADD4-C0EA415A8006}" srcId="{0380DC6D-04BE-4F12-9C65-90C0A77D47B3}" destId="{55780D41-B694-4B24-8355-480C81F38165}" srcOrd="1" destOrd="0" parTransId="{45B324F3-0F52-40E8-8245-8D91B1F6EDD8}" sibTransId="{A67C84FB-B059-4074-9F30-88C8EE4E556F}"/>
    <dgm:cxn modelId="{4DF5B71B-7EF6-475B-964E-557440769489}" type="presOf" srcId="{8DF3C0AC-D3B1-4974-BE8A-A885D0DF2290}" destId="{03A53232-E2C9-40C1-9030-6FB6B3BC2D16}" srcOrd="0" destOrd="0" presId="urn:microsoft.com/office/officeart/2005/8/layout/orgChart1"/>
    <dgm:cxn modelId="{C3F9DE64-E624-438A-B7AB-FB222B31982F}" type="presOf" srcId="{55780D41-B694-4B24-8355-480C81F38165}" destId="{930431E3-4A08-459A-907D-B73066E1D6FF}" srcOrd="1" destOrd="0" presId="urn:microsoft.com/office/officeart/2005/8/layout/orgChart1"/>
    <dgm:cxn modelId="{C5852872-5817-449A-BFA8-1FB6927E70D3}" type="presOf" srcId="{55780D41-B694-4B24-8355-480C81F38165}" destId="{AE43DEF5-1833-46D9-B179-E9E1A6D981D6}" srcOrd="0" destOrd="0" presId="urn:microsoft.com/office/officeart/2005/8/layout/orgChart1"/>
    <dgm:cxn modelId="{30924590-5ED1-45D6-B851-A23E638F9F99}" type="presOf" srcId="{0380DC6D-04BE-4F12-9C65-90C0A77D47B3}" destId="{0400EA46-AC89-4514-8B7E-146EE612ED43}" srcOrd="0" destOrd="0" presId="urn:microsoft.com/office/officeart/2005/8/layout/orgChart1"/>
    <dgm:cxn modelId="{989C6595-B6EC-45DF-B5F9-1DED7B67399E}" type="presOf" srcId="{AB36FEF8-7E80-43B1-8A23-7FF9CC2130FE}" destId="{197BC5B2-321E-4FC9-BD41-09F133A8DABE}" srcOrd="0" destOrd="0" presId="urn:microsoft.com/office/officeart/2005/8/layout/orgChart1"/>
    <dgm:cxn modelId="{005D569C-5B50-40BC-B2A5-1727F410CED9}" type="presOf" srcId="{88A64F85-5E1C-4091-BF92-88B927015581}" destId="{9C254275-BFD3-4A44-93EB-0D2B9623BDC7}" srcOrd="0" destOrd="0" presId="urn:microsoft.com/office/officeart/2005/8/layout/orgChart1"/>
    <dgm:cxn modelId="{00ED7ECE-8787-4A1D-A615-D1A752BA83DA}" type="presOf" srcId="{0380DC6D-04BE-4F12-9C65-90C0A77D47B3}" destId="{67A08949-EF32-4524-9C3D-5D48D91B1569}" srcOrd="1" destOrd="0" presId="urn:microsoft.com/office/officeart/2005/8/layout/orgChart1"/>
    <dgm:cxn modelId="{20EFE5D1-D5EE-492F-AF93-860C5E927EA1}" srcId="{0380DC6D-04BE-4F12-9C65-90C0A77D47B3}" destId="{8DF3C0AC-D3B1-4974-BE8A-A885D0DF2290}" srcOrd="0" destOrd="0" parTransId="{AB36FEF8-7E80-43B1-8A23-7FF9CC2130FE}" sibTransId="{6C8D6DA3-30CD-4AEA-A394-73851F0400EC}"/>
    <dgm:cxn modelId="{BA2DD4D6-D308-487D-94C8-CE770F156476}" type="presOf" srcId="{54CA4E4F-ADAD-42AD-8973-3850432C78D4}" destId="{82955789-1407-4264-B8E4-7432435B0FA0}" srcOrd="0" destOrd="0" presId="urn:microsoft.com/office/officeart/2005/8/layout/orgChart1"/>
    <dgm:cxn modelId="{5BF1E5DE-58DA-489B-A01D-C1E371DDB526}" type="presOf" srcId="{F52FCD4F-7354-47E6-8257-ABD0447B5F28}" destId="{B8C091CF-D7E1-49E6-8958-B4F48778DB97}" srcOrd="0" destOrd="0" presId="urn:microsoft.com/office/officeart/2005/8/layout/orgChart1"/>
    <dgm:cxn modelId="{C43085E0-9967-4BAA-9715-5569C2391FEB}" srcId="{88A64F85-5E1C-4091-BF92-88B927015581}" destId="{0380DC6D-04BE-4F12-9C65-90C0A77D47B3}" srcOrd="0" destOrd="0" parTransId="{4C75B9DD-4D1A-4B1E-A806-4C8E8E682784}" sibTransId="{9E5F1106-E0C6-4BB3-AFC7-6055C212C75B}"/>
    <dgm:cxn modelId="{BB2D4CE4-1A14-4B74-818B-FA1AD6B6EE31}" type="presOf" srcId="{54CA4E4F-ADAD-42AD-8973-3850432C78D4}" destId="{146BFDC1-9A56-426E-9D86-DA76BF2B2C02}" srcOrd="1" destOrd="0" presId="urn:microsoft.com/office/officeart/2005/8/layout/orgChart1"/>
    <dgm:cxn modelId="{472E3AF9-A4C4-4DED-AACE-ADEAB4A68C79}" srcId="{0380DC6D-04BE-4F12-9C65-90C0A77D47B3}" destId="{54CA4E4F-ADAD-42AD-8973-3850432C78D4}" srcOrd="2" destOrd="0" parTransId="{F52FCD4F-7354-47E6-8257-ABD0447B5F28}" sibTransId="{7C106BA3-F3CF-4744-8F93-1F95380A30B4}"/>
    <dgm:cxn modelId="{D55F90FD-3F95-4DA4-98DE-5F936AE79D5A}" type="presOf" srcId="{45B324F3-0F52-40E8-8245-8D91B1F6EDD8}" destId="{6DCE9D49-D5F7-47C0-98C9-55BB888254F7}" srcOrd="0" destOrd="0" presId="urn:microsoft.com/office/officeart/2005/8/layout/orgChart1"/>
    <dgm:cxn modelId="{0F3888F5-1220-499F-9DD2-5421B93137D5}" type="presParOf" srcId="{9C254275-BFD3-4A44-93EB-0D2B9623BDC7}" destId="{284437B1-B7E9-4350-88C6-0E8D1318FFF4}" srcOrd="0" destOrd="0" presId="urn:microsoft.com/office/officeart/2005/8/layout/orgChart1"/>
    <dgm:cxn modelId="{179A7B4D-82F7-4651-9EBF-FE64FE3C63DB}" type="presParOf" srcId="{284437B1-B7E9-4350-88C6-0E8D1318FFF4}" destId="{CD4DCFD7-9D1A-484A-8FF3-1A3435E27B79}" srcOrd="0" destOrd="0" presId="urn:microsoft.com/office/officeart/2005/8/layout/orgChart1"/>
    <dgm:cxn modelId="{5512585A-398C-4656-9D0E-C7C5F326136C}" type="presParOf" srcId="{CD4DCFD7-9D1A-484A-8FF3-1A3435E27B79}" destId="{0400EA46-AC89-4514-8B7E-146EE612ED43}" srcOrd="0" destOrd="0" presId="urn:microsoft.com/office/officeart/2005/8/layout/orgChart1"/>
    <dgm:cxn modelId="{58141D1E-74D9-4C1F-822B-8EFF98DB489D}" type="presParOf" srcId="{CD4DCFD7-9D1A-484A-8FF3-1A3435E27B79}" destId="{67A08949-EF32-4524-9C3D-5D48D91B1569}" srcOrd="1" destOrd="0" presId="urn:microsoft.com/office/officeart/2005/8/layout/orgChart1"/>
    <dgm:cxn modelId="{9172EB29-CCDB-47F6-A3D9-13A4984C6A4D}" type="presParOf" srcId="{284437B1-B7E9-4350-88C6-0E8D1318FFF4}" destId="{79EF249B-33D5-48F5-81B4-27B73641FCB0}" srcOrd="1" destOrd="0" presId="urn:microsoft.com/office/officeart/2005/8/layout/orgChart1"/>
    <dgm:cxn modelId="{417F8CEF-87C8-4683-A392-C0FECBC0C88E}" type="presParOf" srcId="{79EF249B-33D5-48F5-81B4-27B73641FCB0}" destId="{197BC5B2-321E-4FC9-BD41-09F133A8DABE}" srcOrd="0" destOrd="0" presId="urn:microsoft.com/office/officeart/2005/8/layout/orgChart1"/>
    <dgm:cxn modelId="{97999582-BCFA-4341-96A7-845B2A32D354}" type="presParOf" srcId="{79EF249B-33D5-48F5-81B4-27B73641FCB0}" destId="{374F6938-ADE2-4934-A2B4-7F16756EB8CE}" srcOrd="1" destOrd="0" presId="urn:microsoft.com/office/officeart/2005/8/layout/orgChart1"/>
    <dgm:cxn modelId="{FB01BFC7-FCDB-48FD-BD40-08133BBF672B}" type="presParOf" srcId="{374F6938-ADE2-4934-A2B4-7F16756EB8CE}" destId="{98D67989-C590-4887-957E-332E0332B4A4}" srcOrd="0" destOrd="0" presId="urn:microsoft.com/office/officeart/2005/8/layout/orgChart1"/>
    <dgm:cxn modelId="{6C4229C6-B6D0-4D0B-9BB0-D06F86C632F5}" type="presParOf" srcId="{98D67989-C590-4887-957E-332E0332B4A4}" destId="{03A53232-E2C9-40C1-9030-6FB6B3BC2D16}" srcOrd="0" destOrd="0" presId="urn:microsoft.com/office/officeart/2005/8/layout/orgChart1"/>
    <dgm:cxn modelId="{C9570146-E7A2-4A70-B988-8DA787A62E95}" type="presParOf" srcId="{98D67989-C590-4887-957E-332E0332B4A4}" destId="{A5F07C6B-BE0C-45FC-AAD7-D808D490C3F3}" srcOrd="1" destOrd="0" presId="urn:microsoft.com/office/officeart/2005/8/layout/orgChart1"/>
    <dgm:cxn modelId="{9058BB05-1BE0-4781-8D7F-4D6B35A03FB9}" type="presParOf" srcId="{374F6938-ADE2-4934-A2B4-7F16756EB8CE}" destId="{AB129FBB-655B-4546-9E5C-797BEBE5FE6E}" srcOrd="1" destOrd="0" presId="urn:microsoft.com/office/officeart/2005/8/layout/orgChart1"/>
    <dgm:cxn modelId="{93BFF951-8E49-4B0A-8C3C-E2D59B2E1D27}" type="presParOf" srcId="{374F6938-ADE2-4934-A2B4-7F16756EB8CE}" destId="{5D7191FC-18AB-45C8-95B7-D8F851BDEB3F}" srcOrd="2" destOrd="0" presId="urn:microsoft.com/office/officeart/2005/8/layout/orgChart1"/>
    <dgm:cxn modelId="{9822785A-7FC7-49A3-A8E5-C2770E1E6479}" type="presParOf" srcId="{79EF249B-33D5-48F5-81B4-27B73641FCB0}" destId="{6DCE9D49-D5F7-47C0-98C9-55BB888254F7}" srcOrd="2" destOrd="0" presId="urn:microsoft.com/office/officeart/2005/8/layout/orgChart1"/>
    <dgm:cxn modelId="{50FF1AF9-104E-451A-A628-4392E6C12650}" type="presParOf" srcId="{79EF249B-33D5-48F5-81B4-27B73641FCB0}" destId="{AD90A409-9C56-4B94-9BC8-CBADC4EFDB1A}" srcOrd="3" destOrd="0" presId="urn:microsoft.com/office/officeart/2005/8/layout/orgChart1"/>
    <dgm:cxn modelId="{86CCF9F9-3817-4395-BA08-EE3D05FB6EE2}" type="presParOf" srcId="{AD90A409-9C56-4B94-9BC8-CBADC4EFDB1A}" destId="{A2EC78B3-98E6-41F0-8D87-B21B339D08C5}" srcOrd="0" destOrd="0" presId="urn:microsoft.com/office/officeart/2005/8/layout/orgChart1"/>
    <dgm:cxn modelId="{4F76C979-49D4-44AD-A92A-B173BE5CA0C7}" type="presParOf" srcId="{A2EC78B3-98E6-41F0-8D87-B21B339D08C5}" destId="{AE43DEF5-1833-46D9-B179-E9E1A6D981D6}" srcOrd="0" destOrd="0" presId="urn:microsoft.com/office/officeart/2005/8/layout/orgChart1"/>
    <dgm:cxn modelId="{A39CE620-6D02-406C-A36A-0B16D90FA7F2}" type="presParOf" srcId="{A2EC78B3-98E6-41F0-8D87-B21B339D08C5}" destId="{930431E3-4A08-459A-907D-B73066E1D6FF}" srcOrd="1" destOrd="0" presId="urn:microsoft.com/office/officeart/2005/8/layout/orgChart1"/>
    <dgm:cxn modelId="{957AF518-7213-46C4-B6D7-41FDB75A4BD6}" type="presParOf" srcId="{AD90A409-9C56-4B94-9BC8-CBADC4EFDB1A}" destId="{198054C8-20A7-4CE9-AE05-3729F6A85245}" srcOrd="1" destOrd="0" presId="urn:microsoft.com/office/officeart/2005/8/layout/orgChart1"/>
    <dgm:cxn modelId="{87C194F3-E60B-4830-8A56-3E09478F21E3}" type="presParOf" srcId="{AD90A409-9C56-4B94-9BC8-CBADC4EFDB1A}" destId="{5664305B-EB01-4D08-A3AA-46A3F29A8496}" srcOrd="2" destOrd="0" presId="urn:microsoft.com/office/officeart/2005/8/layout/orgChart1"/>
    <dgm:cxn modelId="{C0756FAF-E2BB-4158-9A99-0089FF68ED90}" type="presParOf" srcId="{79EF249B-33D5-48F5-81B4-27B73641FCB0}" destId="{B8C091CF-D7E1-49E6-8958-B4F48778DB97}" srcOrd="4" destOrd="0" presId="urn:microsoft.com/office/officeart/2005/8/layout/orgChart1"/>
    <dgm:cxn modelId="{95B591F3-9CDB-4380-9AAC-78395BA282F0}" type="presParOf" srcId="{79EF249B-33D5-48F5-81B4-27B73641FCB0}" destId="{4F5DF39F-F52F-4D48-A257-FE931C59E8D7}" srcOrd="5" destOrd="0" presId="urn:microsoft.com/office/officeart/2005/8/layout/orgChart1"/>
    <dgm:cxn modelId="{8343ADC5-9075-469C-9801-95CB446AC8A3}" type="presParOf" srcId="{4F5DF39F-F52F-4D48-A257-FE931C59E8D7}" destId="{2AC7E9AB-5150-4AC8-A5EC-9E5D27CF78A7}" srcOrd="0" destOrd="0" presId="urn:microsoft.com/office/officeart/2005/8/layout/orgChart1"/>
    <dgm:cxn modelId="{B6369225-089D-41AA-9168-3FBC2486FC2E}" type="presParOf" srcId="{2AC7E9AB-5150-4AC8-A5EC-9E5D27CF78A7}" destId="{82955789-1407-4264-B8E4-7432435B0FA0}" srcOrd="0" destOrd="0" presId="urn:microsoft.com/office/officeart/2005/8/layout/orgChart1"/>
    <dgm:cxn modelId="{87E68776-0C75-41C2-AC31-7E37CC75E0AB}" type="presParOf" srcId="{2AC7E9AB-5150-4AC8-A5EC-9E5D27CF78A7}" destId="{146BFDC1-9A56-426E-9D86-DA76BF2B2C02}" srcOrd="1" destOrd="0" presId="urn:microsoft.com/office/officeart/2005/8/layout/orgChart1"/>
    <dgm:cxn modelId="{385DA1AF-0F9A-4065-85C5-6F5BDE75770F}" type="presParOf" srcId="{4F5DF39F-F52F-4D48-A257-FE931C59E8D7}" destId="{E87315CB-D2DD-4A70-BB5F-5FD2FEF11A58}" srcOrd="1" destOrd="0" presId="urn:microsoft.com/office/officeart/2005/8/layout/orgChart1"/>
    <dgm:cxn modelId="{B1B2D7AF-422F-4A46-B6EB-D44D3ACA5AEB}" type="presParOf" srcId="{4F5DF39F-F52F-4D48-A257-FE931C59E8D7}" destId="{C00974AE-5941-46B0-81ED-6968EC9124F4}" srcOrd="2" destOrd="0" presId="urn:microsoft.com/office/officeart/2005/8/layout/orgChart1"/>
    <dgm:cxn modelId="{DE487D9B-15DC-4CF6-BB9F-BA3E2806CFDE}" type="presParOf" srcId="{284437B1-B7E9-4350-88C6-0E8D1318FFF4}" destId="{4B2BACD3-5DD6-4890-A6AE-7FA5B213A19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64F85-5E1C-4091-BF92-88B927015581}"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0380DC6D-04BE-4F12-9C65-90C0A77D47B3}">
      <dgm:prSet phldrT="[Text]"/>
      <dgm:spPr/>
      <dgm:t>
        <a:bodyPr/>
        <a:lstStyle/>
        <a:p>
          <a:r>
            <a:rPr lang="en-US" b="1" i="0" dirty="0"/>
            <a:t>By Technology</a:t>
          </a:r>
          <a:endParaRPr lang="en-US" dirty="0"/>
        </a:p>
      </dgm:t>
    </dgm:pt>
    <dgm:pt modelId="{4C75B9DD-4D1A-4B1E-A806-4C8E8E682784}" type="parTrans" cxnId="{C43085E0-9967-4BAA-9715-5569C2391FEB}">
      <dgm:prSet/>
      <dgm:spPr/>
      <dgm:t>
        <a:bodyPr/>
        <a:lstStyle/>
        <a:p>
          <a:endParaRPr lang="en-US"/>
        </a:p>
      </dgm:t>
    </dgm:pt>
    <dgm:pt modelId="{9E5F1106-E0C6-4BB3-AFC7-6055C212C75B}" type="sibTrans" cxnId="{C43085E0-9967-4BAA-9715-5569C2391FEB}">
      <dgm:prSet/>
      <dgm:spPr/>
      <dgm:t>
        <a:bodyPr/>
        <a:lstStyle/>
        <a:p>
          <a:endParaRPr lang="en-US"/>
        </a:p>
      </dgm:t>
    </dgm:pt>
    <dgm:pt modelId="{8DF3C0AC-D3B1-4974-BE8A-A885D0DF2290}">
      <dgm:prSet phldrT="[Text]"/>
      <dgm:spPr/>
      <dgm:t>
        <a:bodyPr/>
        <a:lstStyle/>
        <a:p>
          <a:r>
            <a:rPr lang="en-US" b="1" i="0" dirty="0"/>
            <a:t>Packet Filtering Firewalls</a:t>
          </a:r>
          <a:endParaRPr lang="en-US" dirty="0"/>
        </a:p>
      </dgm:t>
    </dgm:pt>
    <dgm:pt modelId="{AB36FEF8-7E80-43B1-8A23-7FF9CC2130FE}" type="parTrans" cxnId="{20EFE5D1-D5EE-492F-AF93-860C5E927EA1}">
      <dgm:prSet/>
      <dgm:spPr/>
      <dgm:t>
        <a:bodyPr/>
        <a:lstStyle/>
        <a:p>
          <a:endParaRPr lang="en-US"/>
        </a:p>
      </dgm:t>
    </dgm:pt>
    <dgm:pt modelId="{6C8D6DA3-30CD-4AEA-A394-73851F0400EC}" type="sibTrans" cxnId="{20EFE5D1-D5EE-492F-AF93-860C5E927EA1}">
      <dgm:prSet/>
      <dgm:spPr/>
      <dgm:t>
        <a:bodyPr/>
        <a:lstStyle/>
        <a:p>
          <a:endParaRPr lang="en-US"/>
        </a:p>
      </dgm:t>
    </dgm:pt>
    <dgm:pt modelId="{55780D41-B694-4B24-8355-480C81F38165}">
      <dgm:prSet phldrT="[Text]"/>
      <dgm:spPr/>
      <dgm:t>
        <a:bodyPr/>
        <a:lstStyle/>
        <a:p>
          <a:r>
            <a:rPr lang="en-US" b="1" i="0" dirty="0"/>
            <a:t>Stateful Inspection Firewalls</a:t>
          </a:r>
          <a:endParaRPr lang="en-US" dirty="0"/>
        </a:p>
      </dgm:t>
    </dgm:pt>
    <dgm:pt modelId="{45B324F3-0F52-40E8-8245-8D91B1F6EDD8}" type="parTrans" cxnId="{A308C10A-647E-4E24-ADD4-C0EA415A8006}">
      <dgm:prSet/>
      <dgm:spPr/>
      <dgm:t>
        <a:bodyPr/>
        <a:lstStyle/>
        <a:p>
          <a:endParaRPr lang="en-US"/>
        </a:p>
      </dgm:t>
    </dgm:pt>
    <dgm:pt modelId="{A67C84FB-B059-4074-9F30-88C8EE4E556F}" type="sibTrans" cxnId="{A308C10A-647E-4E24-ADD4-C0EA415A8006}">
      <dgm:prSet/>
      <dgm:spPr/>
      <dgm:t>
        <a:bodyPr/>
        <a:lstStyle/>
        <a:p>
          <a:endParaRPr lang="en-US"/>
        </a:p>
      </dgm:t>
    </dgm:pt>
    <dgm:pt modelId="{54CA4E4F-ADAD-42AD-8973-3850432C78D4}">
      <dgm:prSet phldrT="[Text]"/>
      <dgm:spPr/>
      <dgm:t>
        <a:bodyPr/>
        <a:lstStyle/>
        <a:p>
          <a:r>
            <a:rPr lang="en-US" b="1" i="0" dirty="0"/>
            <a:t>Proxy Firewalls</a:t>
          </a:r>
          <a:endParaRPr lang="en-US" dirty="0"/>
        </a:p>
      </dgm:t>
    </dgm:pt>
    <dgm:pt modelId="{F52FCD4F-7354-47E6-8257-ABD0447B5F28}" type="parTrans" cxnId="{472E3AF9-A4C4-4DED-AACE-ADEAB4A68C79}">
      <dgm:prSet/>
      <dgm:spPr/>
      <dgm:t>
        <a:bodyPr/>
        <a:lstStyle/>
        <a:p>
          <a:endParaRPr lang="en-US"/>
        </a:p>
      </dgm:t>
    </dgm:pt>
    <dgm:pt modelId="{7C106BA3-F3CF-4744-8F93-1F95380A30B4}" type="sibTrans" cxnId="{472E3AF9-A4C4-4DED-AACE-ADEAB4A68C79}">
      <dgm:prSet/>
      <dgm:spPr/>
      <dgm:t>
        <a:bodyPr/>
        <a:lstStyle/>
        <a:p>
          <a:endParaRPr lang="en-US"/>
        </a:p>
      </dgm:t>
    </dgm:pt>
    <dgm:pt modelId="{27907B46-BEDD-4689-9D59-9BBA4097DCB2}">
      <dgm:prSet/>
      <dgm:spPr/>
      <dgm:t>
        <a:bodyPr/>
        <a:lstStyle/>
        <a:p>
          <a:r>
            <a:rPr lang="en-US" b="1" i="0" dirty="0"/>
            <a:t>Next-generation Firewalls (NGFWs)</a:t>
          </a:r>
          <a:endParaRPr lang="en-US" dirty="0"/>
        </a:p>
      </dgm:t>
    </dgm:pt>
    <dgm:pt modelId="{294A7960-2AB6-456C-AB23-6BE7384D0BF1}" type="parTrans" cxnId="{93AF85B0-D88C-40F2-BDF4-74A5E37D75F3}">
      <dgm:prSet/>
      <dgm:spPr/>
      <dgm:t>
        <a:bodyPr/>
        <a:lstStyle/>
        <a:p>
          <a:endParaRPr lang="en-US"/>
        </a:p>
      </dgm:t>
    </dgm:pt>
    <dgm:pt modelId="{DF89A692-3F51-44D4-8AA6-15425BB3AACF}" type="sibTrans" cxnId="{93AF85B0-D88C-40F2-BDF4-74A5E37D75F3}">
      <dgm:prSet/>
      <dgm:spPr/>
      <dgm:t>
        <a:bodyPr/>
        <a:lstStyle/>
        <a:p>
          <a:endParaRPr lang="en-US"/>
        </a:p>
      </dgm:t>
    </dgm:pt>
    <dgm:pt modelId="{425317D5-533F-47DA-B390-4F8B49386743}">
      <dgm:prSet/>
      <dgm:spPr/>
      <dgm:t>
        <a:bodyPr/>
        <a:lstStyle/>
        <a:p>
          <a:r>
            <a:rPr lang="en-US" b="1" i="0"/>
            <a:t>Unified Threat Management (UTM) Firewall</a:t>
          </a:r>
          <a:endParaRPr lang="en-US"/>
        </a:p>
      </dgm:t>
    </dgm:pt>
    <dgm:pt modelId="{B06C765E-4687-4ECD-A37A-2BAB982422C3}" type="parTrans" cxnId="{241448B5-1674-4F06-85DA-278882E94CFF}">
      <dgm:prSet/>
      <dgm:spPr/>
      <dgm:t>
        <a:bodyPr/>
        <a:lstStyle/>
        <a:p>
          <a:endParaRPr lang="en-US"/>
        </a:p>
      </dgm:t>
    </dgm:pt>
    <dgm:pt modelId="{ABA8C3D0-D110-476C-936E-2931FC404993}" type="sibTrans" cxnId="{241448B5-1674-4F06-85DA-278882E94CFF}">
      <dgm:prSet/>
      <dgm:spPr/>
      <dgm:t>
        <a:bodyPr/>
        <a:lstStyle/>
        <a:p>
          <a:endParaRPr lang="en-US"/>
        </a:p>
      </dgm:t>
    </dgm:pt>
    <dgm:pt modelId="{E2650C33-8F66-4767-B377-29F0B637F65B}">
      <dgm:prSet/>
      <dgm:spPr/>
      <dgm:t>
        <a:bodyPr/>
        <a:lstStyle/>
        <a:p>
          <a:r>
            <a:rPr lang="en-US" b="1" i="0"/>
            <a:t>Application Layer Firewall (ALF)</a:t>
          </a:r>
          <a:endParaRPr lang="en-US"/>
        </a:p>
      </dgm:t>
    </dgm:pt>
    <dgm:pt modelId="{FFC23EA0-A2EE-4457-B79D-95F0C8605C1D}" type="parTrans" cxnId="{D95B88C6-F370-4874-9553-38C5A0680599}">
      <dgm:prSet/>
      <dgm:spPr/>
      <dgm:t>
        <a:bodyPr/>
        <a:lstStyle/>
        <a:p>
          <a:endParaRPr lang="en-US"/>
        </a:p>
      </dgm:t>
    </dgm:pt>
    <dgm:pt modelId="{B44AD8FB-26DC-4A0E-B220-24FFC5E5661C}" type="sibTrans" cxnId="{D95B88C6-F370-4874-9553-38C5A0680599}">
      <dgm:prSet/>
      <dgm:spPr/>
      <dgm:t>
        <a:bodyPr/>
        <a:lstStyle/>
        <a:p>
          <a:endParaRPr lang="en-US"/>
        </a:p>
      </dgm:t>
    </dgm:pt>
    <dgm:pt modelId="{9C254275-BFD3-4A44-93EB-0D2B9623BDC7}" type="pres">
      <dgm:prSet presAssocID="{88A64F85-5E1C-4091-BF92-88B927015581}" presName="hierChild1" presStyleCnt="0">
        <dgm:presLayoutVars>
          <dgm:orgChart val="1"/>
          <dgm:chPref val="1"/>
          <dgm:dir/>
          <dgm:animOne val="branch"/>
          <dgm:animLvl val="lvl"/>
          <dgm:resizeHandles/>
        </dgm:presLayoutVars>
      </dgm:prSet>
      <dgm:spPr/>
    </dgm:pt>
    <dgm:pt modelId="{284437B1-B7E9-4350-88C6-0E8D1318FFF4}" type="pres">
      <dgm:prSet presAssocID="{0380DC6D-04BE-4F12-9C65-90C0A77D47B3}" presName="hierRoot1" presStyleCnt="0">
        <dgm:presLayoutVars>
          <dgm:hierBranch val="init"/>
        </dgm:presLayoutVars>
      </dgm:prSet>
      <dgm:spPr/>
    </dgm:pt>
    <dgm:pt modelId="{CD4DCFD7-9D1A-484A-8FF3-1A3435E27B79}" type="pres">
      <dgm:prSet presAssocID="{0380DC6D-04BE-4F12-9C65-90C0A77D47B3}" presName="rootComposite1" presStyleCnt="0"/>
      <dgm:spPr/>
    </dgm:pt>
    <dgm:pt modelId="{0400EA46-AC89-4514-8B7E-146EE612ED43}" type="pres">
      <dgm:prSet presAssocID="{0380DC6D-04BE-4F12-9C65-90C0A77D47B3}" presName="rootText1" presStyleLbl="node0" presStyleIdx="0" presStyleCnt="1">
        <dgm:presLayoutVars>
          <dgm:chPref val="3"/>
        </dgm:presLayoutVars>
      </dgm:prSet>
      <dgm:spPr/>
    </dgm:pt>
    <dgm:pt modelId="{67A08949-EF32-4524-9C3D-5D48D91B1569}" type="pres">
      <dgm:prSet presAssocID="{0380DC6D-04BE-4F12-9C65-90C0A77D47B3}" presName="rootConnector1" presStyleLbl="node1" presStyleIdx="0" presStyleCnt="0"/>
      <dgm:spPr/>
    </dgm:pt>
    <dgm:pt modelId="{79EF249B-33D5-48F5-81B4-27B73641FCB0}" type="pres">
      <dgm:prSet presAssocID="{0380DC6D-04BE-4F12-9C65-90C0A77D47B3}" presName="hierChild2" presStyleCnt="0"/>
      <dgm:spPr/>
    </dgm:pt>
    <dgm:pt modelId="{197BC5B2-321E-4FC9-BD41-09F133A8DABE}" type="pres">
      <dgm:prSet presAssocID="{AB36FEF8-7E80-43B1-8A23-7FF9CC2130FE}" presName="Name37" presStyleLbl="parChTrans1D2" presStyleIdx="0" presStyleCnt="6"/>
      <dgm:spPr/>
    </dgm:pt>
    <dgm:pt modelId="{374F6938-ADE2-4934-A2B4-7F16756EB8CE}" type="pres">
      <dgm:prSet presAssocID="{8DF3C0AC-D3B1-4974-BE8A-A885D0DF2290}" presName="hierRoot2" presStyleCnt="0">
        <dgm:presLayoutVars>
          <dgm:hierBranch val="init"/>
        </dgm:presLayoutVars>
      </dgm:prSet>
      <dgm:spPr/>
    </dgm:pt>
    <dgm:pt modelId="{98D67989-C590-4887-957E-332E0332B4A4}" type="pres">
      <dgm:prSet presAssocID="{8DF3C0AC-D3B1-4974-BE8A-A885D0DF2290}" presName="rootComposite" presStyleCnt="0"/>
      <dgm:spPr/>
    </dgm:pt>
    <dgm:pt modelId="{03A53232-E2C9-40C1-9030-6FB6B3BC2D16}" type="pres">
      <dgm:prSet presAssocID="{8DF3C0AC-D3B1-4974-BE8A-A885D0DF2290}" presName="rootText" presStyleLbl="node2" presStyleIdx="0" presStyleCnt="6">
        <dgm:presLayoutVars>
          <dgm:chPref val="3"/>
        </dgm:presLayoutVars>
      </dgm:prSet>
      <dgm:spPr/>
    </dgm:pt>
    <dgm:pt modelId="{A5F07C6B-BE0C-45FC-AAD7-D808D490C3F3}" type="pres">
      <dgm:prSet presAssocID="{8DF3C0AC-D3B1-4974-BE8A-A885D0DF2290}" presName="rootConnector" presStyleLbl="node2" presStyleIdx="0" presStyleCnt="6"/>
      <dgm:spPr/>
    </dgm:pt>
    <dgm:pt modelId="{AB129FBB-655B-4546-9E5C-797BEBE5FE6E}" type="pres">
      <dgm:prSet presAssocID="{8DF3C0AC-D3B1-4974-BE8A-A885D0DF2290}" presName="hierChild4" presStyleCnt="0"/>
      <dgm:spPr/>
    </dgm:pt>
    <dgm:pt modelId="{5D7191FC-18AB-45C8-95B7-D8F851BDEB3F}" type="pres">
      <dgm:prSet presAssocID="{8DF3C0AC-D3B1-4974-BE8A-A885D0DF2290}" presName="hierChild5" presStyleCnt="0"/>
      <dgm:spPr/>
    </dgm:pt>
    <dgm:pt modelId="{6DCE9D49-D5F7-47C0-98C9-55BB888254F7}" type="pres">
      <dgm:prSet presAssocID="{45B324F3-0F52-40E8-8245-8D91B1F6EDD8}" presName="Name37" presStyleLbl="parChTrans1D2" presStyleIdx="1" presStyleCnt="6"/>
      <dgm:spPr/>
    </dgm:pt>
    <dgm:pt modelId="{AD90A409-9C56-4B94-9BC8-CBADC4EFDB1A}" type="pres">
      <dgm:prSet presAssocID="{55780D41-B694-4B24-8355-480C81F38165}" presName="hierRoot2" presStyleCnt="0">
        <dgm:presLayoutVars>
          <dgm:hierBranch val="init"/>
        </dgm:presLayoutVars>
      </dgm:prSet>
      <dgm:spPr/>
    </dgm:pt>
    <dgm:pt modelId="{A2EC78B3-98E6-41F0-8D87-B21B339D08C5}" type="pres">
      <dgm:prSet presAssocID="{55780D41-B694-4B24-8355-480C81F38165}" presName="rootComposite" presStyleCnt="0"/>
      <dgm:spPr/>
    </dgm:pt>
    <dgm:pt modelId="{AE43DEF5-1833-46D9-B179-E9E1A6D981D6}" type="pres">
      <dgm:prSet presAssocID="{55780D41-B694-4B24-8355-480C81F38165}" presName="rootText" presStyleLbl="node2" presStyleIdx="1" presStyleCnt="6">
        <dgm:presLayoutVars>
          <dgm:chPref val="3"/>
        </dgm:presLayoutVars>
      </dgm:prSet>
      <dgm:spPr/>
    </dgm:pt>
    <dgm:pt modelId="{930431E3-4A08-459A-907D-B73066E1D6FF}" type="pres">
      <dgm:prSet presAssocID="{55780D41-B694-4B24-8355-480C81F38165}" presName="rootConnector" presStyleLbl="node2" presStyleIdx="1" presStyleCnt="6"/>
      <dgm:spPr/>
    </dgm:pt>
    <dgm:pt modelId="{198054C8-20A7-4CE9-AE05-3729F6A85245}" type="pres">
      <dgm:prSet presAssocID="{55780D41-B694-4B24-8355-480C81F38165}" presName="hierChild4" presStyleCnt="0"/>
      <dgm:spPr/>
    </dgm:pt>
    <dgm:pt modelId="{5664305B-EB01-4D08-A3AA-46A3F29A8496}" type="pres">
      <dgm:prSet presAssocID="{55780D41-B694-4B24-8355-480C81F38165}" presName="hierChild5" presStyleCnt="0"/>
      <dgm:spPr/>
    </dgm:pt>
    <dgm:pt modelId="{B8C091CF-D7E1-49E6-8958-B4F48778DB97}" type="pres">
      <dgm:prSet presAssocID="{F52FCD4F-7354-47E6-8257-ABD0447B5F28}" presName="Name37" presStyleLbl="parChTrans1D2" presStyleIdx="2" presStyleCnt="6"/>
      <dgm:spPr/>
    </dgm:pt>
    <dgm:pt modelId="{4F5DF39F-F52F-4D48-A257-FE931C59E8D7}" type="pres">
      <dgm:prSet presAssocID="{54CA4E4F-ADAD-42AD-8973-3850432C78D4}" presName="hierRoot2" presStyleCnt="0">
        <dgm:presLayoutVars>
          <dgm:hierBranch val="init"/>
        </dgm:presLayoutVars>
      </dgm:prSet>
      <dgm:spPr/>
    </dgm:pt>
    <dgm:pt modelId="{2AC7E9AB-5150-4AC8-A5EC-9E5D27CF78A7}" type="pres">
      <dgm:prSet presAssocID="{54CA4E4F-ADAD-42AD-8973-3850432C78D4}" presName="rootComposite" presStyleCnt="0"/>
      <dgm:spPr/>
    </dgm:pt>
    <dgm:pt modelId="{82955789-1407-4264-B8E4-7432435B0FA0}" type="pres">
      <dgm:prSet presAssocID="{54CA4E4F-ADAD-42AD-8973-3850432C78D4}" presName="rootText" presStyleLbl="node2" presStyleIdx="2" presStyleCnt="6">
        <dgm:presLayoutVars>
          <dgm:chPref val="3"/>
        </dgm:presLayoutVars>
      </dgm:prSet>
      <dgm:spPr/>
    </dgm:pt>
    <dgm:pt modelId="{146BFDC1-9A56-426E-9D86-DA76BF2B2C02}" type="pres">
      <dgm:prSet presAssocID="{54CA4E4F-ADAD-42AD-8973-3850432C78D4}" presName="rootConnector" presStyleLbl="node2" presStyleIdx="2" presStyleCnt="6"/>
      <dgm:spPr/>
    </dgm:pt>
    <dgm:pt modelId="{E87315CB-D2DD-4A70-BB5F-5FD2FEF11A58}" type="pres">
      <dgm:prSet presAssocID="{54CA4E4F-ADAD-42AD-8973-3850432C78D4}" presName="hierChild4" presStyleCnt="0"/>
      <dgm:spPr/>
    </dgm:pt>
    <dgm:pt modelId="{C00974AE-5941-46B0-81ED-6968EC9124F4}" type="pres">
      <dgm:prSet presAssocID="{54CA4E4F-ADAD-42AD-8973-3850432C78D4}" presName="hierChild5" presStyleCnt="0"/>
      <dgm:spPr/>
    </dgm:pt>
    <dgm:pt modelId="{1F8C0663-3A74-4C1A-9104-2773CA8B96A5}" type="pres">
      <dgm:prSet presAssocID="{294A7960-2AB6-456C-AB23-6BE7384D0BF1}" presName="Name37" presStyleLbl="parChTrans1D2" presStyleIdx="3" presStyleCnt="6"/>
      <dgm:spPr/>
    </dgm:pt>
    <dgm:pt modelId="{D7E69EDC-E9B2-45C2-B45A-693F774BD917}" type="pres">
      <dgm:prSet presAssocID="{27907B46-BEDD-4689-9D59-9BBA4097DCB2}" presName="hierRoot2" presStyleCnt="0">
        <dgm:presLayoutVars>
          <dgm:hierBranch val="init"/>
        </dgm:presLayoutVars>
      </dgm:prSet>
      <dgm:spPr/>
    </dgm:pt>
    <dgm:pt modelId="{43437A97-7DDB-4F3C-ABDF-CDFBF4C68162}" type="pres">
      <dgm:prSet presAssocID="{27907B46-BEDD-4689-9D59-9BBA4097DCB2}" presName="rootComposite" presStyleCnt="0"/>
      <dgm:spPr/>
    </dgm:pt>
    <dgm:pt modelId="{BB000A50-8A3C-49DF-A430-38C05146B6CC}" type="pres">
      <dgm:prSet presAssocID="{27907B46-BEDD-4689-9D59-9BBA4097DCB2}" presName="rootText" presStyleLbl="node2" presStyleIdx="3" presStyleCnt="6">
        <dgm:presLayoutVars>
          <dgm:chPref val="3"/>
        </dgm:presLayoutVars>
      </dgm:prSet>
      <dgm:spPr/>
    </dgm:pt>
    <dgm:pt modelId="{0B193910-1EDC-49C6-9BA8-7938C6FDA334}" type="pres">
      <dgm:prSet presAssocID="{27907B46-BEDD-4689-9D59-9BBA4097DCB2}" presName="rootConnector" presStyleLbl="node2" presStyleIdx="3" presStyleCnt="6"/>
      <dgm:spPr/>
    </dgm:pt>
    <dgm:pt modelId="{92809918-9CF5-44FD-A202-AAC1019803F1}" type="pres">
      <dgm:prSet presAssocID="{27907B46-BEDD-4689-9D59-9BBA4097DCB2}" presName="hierChild4" presStyleCnt="0"/>
      <dgm:spPr/>
    </dgm:pt>
    <dgm:pt modelId="{E79AA032-2A41-4E1A-95F5-BCE078227C1F}" type="pres">
      <dgm:prSet presAssocID="{27907B46-BEDD-4689-9D59-9BBA4097DCB2}" presName="hierChild5" presStyleCnt="0"/>
      <dgm:spPr/>
    </dgm:pt>
    <dgm:pt modelId="{9133DE3D-2C95-48A9-A7C9-DE0691001EE4}" type="pres">
      <dgm:prSet presAssocID="{B06C765E-4687-4ECD-A37A-2BAB982422C3}" presName="Name37" presStyleLbl="parChTrans1D2" presStyleIdx="4" presStyleCnt="6"/>
      <dgm:spPr/>
    </dgm:pt>
    <dgm:pt modelId="{60630C99-917A-4064-9C38-7264778A40C1}" type="pres">
      <dgm:prSet presAssocID="{425317D5-533F-47DA-B390-4F8B49386743}" presName="hierRoot2" presStyleCnt="0">
        <dgm:presLayoutVars>
          <dgm:hierBranch val="init"/>
        </dgm:presLayoutVars>
      </dgm:prSet>
      <dgm:spPr/>
    </dgm:pt>
    <dgm:pt modelId="{2748BD2F-F37F-4C88-B306-78EF36B52730}" type="pres">
      <dgm:prSet presAssocID="{425317D5-533F-47DA-B390-4F8B49386743}" presName="rootComposite" presStyleCnt="0"/>
      <dgm:spPr/>
    </dgm:pt>
    <dgm:pt modelId="{DA65B2AA-73E2-4F44-B9BA-B775C8A87B44}" type="pres">
      <dgm:prSet presAssocID="{425317D5-533F-47DA-B390-4F8B49386743}" presName="rootText" presStyleLbl="node2" presStyleIdx="4" presStyleCnt="6">
        <dgm:presLayoutVars>
          <dgm:chPref val="3"/>
        </dgm:presLayoutVars>
      </dgm:prSet>
      <dgm:spPr/>
    </dgm:pt>
    <dgm:pt modelId="{100FD399-94EB-4D33-B4EE-A40C9E8E60B1}" type="pres">
      <dgm:prSet presAssocID="{425317D5-533F-47DA-B390-4F8B49386743}" presName="rootConnector" presStyleLbl="node2" presStyleIdx="4" presStyleCnt="6"/>
      <dgm:spPr/>
    </dgm:pt>
    <dgm:pt modelId="{0CCB5A16-17A3-4885-8903-843A42FBC574}" type="pres">
      <dgm:prSet presAssocID="{425317D5-533F-47DA-B390-4F8B49386743}" presName="hierChild4" presStyleCnt="0"/>
      <dgm:spPr/>
    </dgm:pt>
    <dgm:pt modelId="{846968AC-57DA-4157-8160-8A77CB95A07A}" type="pres">
      <dgm:prSet presAssocID="{425317D5-533F-47DA-B390-4F8B49386743}" presName="hierChild5" presStyleCnt="0"/>
      <dgm:spPr/>
    </dgm:pt>
    <dgm:pt modelId="{F67C2319-3B8F-4174-82D0-566262A93310}" type="pres">
      <dgm:prSet presAssocID="{FFC23EA0-A2EE-4457-B79D-95F0C8605C1D}" presName="Name37" presStyleLbl="parChTrans1D2" presStyleIdx="5" presStyleCnt="6"/>
      <dgm:spPr/>
    </dgm:pt>
    <dgm:pt modelId="{AB5A466F-5498-4200-B5DC-5A8505AB5D47}" type="pres">
      <dgm:prSet presAssocID="{E2650C33-8F66-4767-B377-29F0B637F65B}" presName="hierRoot2" presStyleCnt="0">
        <dgm:presLayoutVars>
          <dgm:hierBranch val="init"/>
        </dgm:presLayoutVars>
      </dgm:prSet>
      <dgm:spPr/>
    </dgm:pt>
    <dgm:pt modelId="{55383557-04DD-494B-9C3F-C18CE0750C45}" type="pres">
      <dgm:prSet presAssocID="{E2650C33-8F66-4767-B377-29F0B637F65B}" presName="rootComposite" presStyleCnt="0"/>
      <dgm:spPr/>
    </dgm:pt>
    <dgm:pt modelId="{90B4ECBE-4D86-4217-8872-8A1AF3801084}" type="pres">
      <dgm:prSet presAssocID="{E2650C33-8F66-4767-B377-29F0B637F65B}" presName="rootText" presStyleLbl="node2" presStyleIdx="5" presStyleCnt="6">
        <dgm:presLayoutVars>
          <dgm:chPref val="3"/>
        </dgm:presLayoutVars>
      </dgm:prSet>
      <dgm:spPr/>
    </dgm:pt>
    <dgm:pt modelId="{C3248AA0-C907-4F46-8693-12AE39FA3D2D}" type="pres">
      <dgm:prSet presAssocID="{E2650C33-8F66-4767-B377-29F0B637F65B}" presName="rootConnector" presStyleLbl="node2" presStyleIdx="5" presStyleCnt="6"/>
      <dgm:spPr/>
    </dgm:pt>
    <dgm:pt modelId="{0B621651-F135-456B-B010-4C7B160F5DE9}" type="pres">
      <dgm:prSet presAssocID="{E2650C33-8F66-4767-B377-29F0B637F65B}" presName="hierChild4" presStyleCnt="0"/>
      <dgm:spPr/>
    </dgm:pt>
    <dgm:pt modelId="{FA039CA3-F0A1-4797-9525-E15E8FA0383E}" type="pres">
      <dgm:prSet presAssocID="{E2650C33-8F66-4767-B377-29F0B637F65B}" presName="hierChild5" presStyleCnt="0"/>
      <dgm:spPr/>
    </dgm:pt>
    <dgm:pt modelId="{4B2BACD3-5DD6-4890-A6AE-7FA5B213A193}" type="pres">
      <dgm:prSet presAssocID="{0380DC6D-04BE-4F12-9C65-90C0A77D47B3}" presName="hierChild3" presStyleCnt="0"/>
      <dgm:spPr/>
    </dgm:pt>
  </dgm:ptLst>
  <dgm:cxnLst>
    <dgm:cxn modelId="{DB660B03-B6FC-469E-983E-C83F1517A3D5}" type="presOf" srcId="{8DF3C0AC-D3B1-4974-BE8A-A885D0DF2290}" destId="{A5F07C6B-BE0C-45FC-AAD7-D808D490C3F3}" srcOrd="1" destOrd="0" presId="urn:microsoft.com/office/officeart/2005/8/layout/orgChart1"/>
    <dgm:cxn modelId="{A308C10A-647E-4E24-ADD4-C0EA415A8006}" srcId="{0380DC6D-04BE-4F12-9C65-90C0A77D47B3}" destId="{55780D41-B694-4B24-8355-480C81F38165}" srcOrd="1" destOrd="0" parTransId="{45B324F3-0F52-40E8-8245-8D91B1F6EDD8}" sibTransId="{A67C84FB-B059-4074-9F30-88C8EE4E556F}"/>
    <dgm:cxn modelId="{4DF5B71B-7EF6-475B-964E-557440769489}" type="presOf" srcId="{8DF3C0AC-D3B1-4974-BE8A-A885D0DF2290}" destId="{03A53232-E2C9-40C1-9030-6FB6B3BC2D16}" srcOrd="0" destOrd="0" presId="urn:microsoft.com/office/officeart/2005/8/layout/orgChart1"/>
    <dgm:cxn modelId="{2C34233F-A16D-40BE-A5A1-65D508898A4A}" type="presOf" srcId="{E2650C33-8F66-4767-B377-29F0B637F65B}" destId="{90B4ECBE-4D86-4217-8872-8A1AF3801084}" srcOrd="0" destOrd="0" presId="urn:microsoft.com/office/officeart/2005/8/layout/orgChart1"/>
    <dgm:cxn modelId="{91374541-FF0A-4151-96C6-C5AE42912FEC}" type="presOf" srcId="{294A7960-2AB6-456C-AB23-6BE7384D0BF1}" destId="{1F8C0663-3A74-4C1A-9104-2773CA8B96A5}" srcOrd="0" destOrd="0" presId="urn:microsoft.com/office/officeart/2005/8/layout/orgChart1"/>
    <dgm:cxn modelId="{C3F9DE64-E624-438A-B7AB-FB222B31982F}" type="presOf" srcId="{55780D41-B694-4B24-8355-480C81F38165}" destId="{930431E3-4A08-459A-907D-B73066E1D6FF}" srcOrd="1" destOrd="0" presId="urn:microsoft.com/office/officeart/2005/8/layout/orgChart1"/>
    <dgm:cxn modelId="{83AA1248-E48D-404E-AAA5-E851D583653D}" type="presOf" srcId="{B06C765E-4687-4ECD-A37A-2BAB982422C3}" destId="{9133DE3D-2C95-48A9-A7C9-DE0691001EE4}" srcOrd="0" destOrd="0" presId="urn:microsoft.com/office/officeart/2005/8/layout/orgChart1"/>
    <dgm:cxn modelId="{9AFA234E-E473-4D43-ABB6-AA26F629053D}" type="presOf" srcId="{425317D5-533F-47DA-B390-4F8B49386743}" destId="{100FD399-94EB-4D33-B4EE-A40C9E8E60B1}" srcOrd="1" destOrd="0" presId="urn:microsoft.com/office/officeart/2005/8/layout/orgChart1"/>
    <dgm:cxn modelId="{C5852872-5817-449A-BFA8-1FB6927E70D3}" type="presOf" srcId="{55780D41-B694-4B24-8355-480C81F38165}" destId="{AE43DEF5-1833-46D9-B179-E9E1A6D981D6}" srcOrd="0" destOrd="0" presId="urn:microsoft.com/office/officeart/2005/8/layout/orgChart1"/>
    <dgm:cxn modelId="{30924590-5ED1-45D6-B851-A23E638F9F99}" type="presOf" srcId="{0380DC6D-04BE-4F12-9C65-90C0A77D47B3}" destId="{0400EA46-AC89-4514-8B7E-146EE612ED43}" srcOrd="0" destOrd="0" presId="urn:microsoft.com/office/officeart/2005/8/layout/orgChart1"/>
    <dgm:cxn modelId="{A0EFF793-CEB4-47CF-884F-580B5DB2B7E2}" type="presOf" srcId="{27907B46-BEDD-4689-9D59-9BBA4097DCB2}" destId="{0B193910-1EDC-49C6-9BA8-7938C6FDA334}" srcOrd="1" destOrd="0" presId="urn:microsoft.com/office/officeart/2005/8/layout/orgChart1"/>
    <dgm:cxn modelId="{989C6595-B6EC-45DF-B5F9-1DED7B67399E}" type="presOf" srcId="{AB36FEF8-7E80-43B1-8A23-7FF9CC2130FE}" destId="{197BC5B2-321E-4FC9-BD41-09F133A8DABE}" srcOrd="0" destOrd="0" presId="urn:microsoft.com/office/officeart/2005/8/layout/orgChart1"/>
    <dgm:cxn modelId="{08129597-571C-4C27-81CD-7D95624D12F2}" type="presOf" srcId="{425317D5-533F-47DA-B390-4F8B49386743}" destId="{DA65B2AA-73E2-4F44-B9BA-B775C8A87B44}" srcOrd="0" destOrd="0" presId="urn:microsoft.com/office/officeart/2005/8/layout/orgChart1"/>
    <dgm:cxn modelId="{005D569C-5B50-40BC-B2A5-1727F410CED9}" type="presOf" srcId="{88A64F85-5E1C-4091-BF92-88B927015581}" destId="{9C254275-BFD3-4A44-93EB-0D2B9623BDC7}" srcOrd="0" destOrd="0" presId="urn:microsoft.com/office/officeart/2005/8/layout/orgChart1"/>
    <dgm:cxn modelId="{1D695DA9-2715-4BE3-9EF5-D44C01514317}" type="presOf" srcId="{FFC23EA0-A2EE-4457-B79D-95F0C8605C1D}" destId="{F67C2319-3B8F-4174-82D0-566262A93310}" srcOrd="0" destOrd="0" presId="urn:microsoft.com/office/officeart/2005/8/layout/orgChart1"/>
    <dgm:cxn modelId="{93AF85B0-D88C-40F2-BDF4-74A5E37D75F3}" srcId="{0380DC6D-04BE-4F12-9C65-90C0A77D47B3}" destId="{27907B46-BEDD-4689-9D59-9BBA4097DCB2}" srcOrd="3" destOrd="0" parTransId="{294A7960-2AB6-456C-AB23-6BE7384D0BF1}" sibTransId="{DF89A692-3F51-44D4-8AA6-15425BB3AACF}"/>
    <dgm:cxn modelId="{241448B5-1674-4F06-85DA-278882E94CFF}" srcId="{0380DC6D-04BE-4F12-9C65-90C0A77D47B3}" destId="{425317D5-533F-47DA-B390-4F8B49386743}" srcOrd="4" destOrd="0" parTransId="{B06C765E-4687-4ECD-A37A-2BAB982422C3}" sibTransId="{ABA8C3D0-D110-476C-936E-2931FC404993}"/>
    <dgm:cxn modelId="{D95B88C6-F370-4874-9553-38C5A0680599}" srcId="{0380DC6D-04BE-4F12-9C65-90C0A77D47B3}" destId="{E2650C33-8F66-4767-B377-29F0B637F65B}" srcOrd="5" destOrd="0" parTransId="{FFC23EA0-A2EE-4457-B79D-95F0C8605C1D}" sibTransId="{B44AD8FB-26DC-4A0E-B220-24FFC5E5661C}"/>
    <dgm:cxn modelId="{00ED7ECE-8787-4A1D-A615-D1A752BA83DA}" type="presOf" srcId="{0380DC6D-04BE-4F12-9C65-90C0A77D47B3}" destId="{67A08949-EF32-4524-9C3D-5D48D91B1569}" srcOrd="1" destOrd="0" presId="urn:microsoft.com/office/officeart/2005/8/layout/orgChart1"/>
    <dgm:cxn modelId="{20EFE5D1-D5EE-492F-AF93-860C5E927EA1}" srcId="{0380DC6D-04BE-4F12-9C65-90C0A77D47B3}" destId="{8DF3C0AC-D3B1-4974-BE8A-A885D0DF2290}" srcOrd="0" destOrd="0" parTransId="{AB36FEF8-7E80-43B1-8A23-7FF9CC2130FE}" sibTransId="{6C8D6DA3-30CD-4AEA-A394-73851F0400EC}"/>
    <dgm:cxn modelId="{BA2DD4D6-D308-487D-94C8-CE770F156476}" type="presOf" srcId="{54CA4E4F-ADAD-42AD-8973-3850432C78D4}" destId="{82955789-1407-4264-B8E4-7432435B0FA0}" srcOrd="0" destOrd="0" presId="urn:microsoft.com/office/officeart/2005/8/layout/orgChart1"/>
    <dgm:cxn modelId="{5BF1E5DE-58DA-489B-A01D-C1E371DDB526}" type="presOf" srcId="{F52FCD4F-7354-47E6-8257-ABD0447B5F28}" destId="{B8C091CF-D7E1-49E6-8958-B4F48778DB97}" srcOrd="0" destOrd="0" presId="urn:microsoft.com/office/officeart/2005/8/layout/orgChart1"/>
    <dgm:cxn modelId="{C43085E0-9967-4BAA-9715-5569C2391FEB}" srcId="{88A64F85-5E1C-4091-BF92-88B927015581}" destId="{0380DC6D-04BE-4F12-9C65-90C0A77D47B3}" srcOrd="0" destOrd="0" parTransId="{4C75B9DD-4D1A-4B1E-A806-4C8E8E682784}" sibTransId="{9E5F1106-E0C6-4BB3-AFC7-6055C212C75B}"/>
    <dgm:cxn modelId="{B959B7E2-BA75-4C0B-B687-C22B0D01EC07}" type="presOf" srcId="{27907B46-BEDD-4689-9D59-9BBA4097DCB2}" destId="{BB000A50-8A3C-49DF-A430-38C05146B6CC}" srcOrd="0" destOrd="0" presId="urn:microsoft.com/office/officeart/2005/8/layout/orgChart1"/>
    <dgm:cxn modelId="{BB2D4CE4-1A14-4B74-818B-FA1AD6B6EE31}" type="presOf" srcId="{54CA4E4F-ADAD-42AD-8973-3850432C78D4}" destId="{146BFDC1-9A56-426E-9D86-DA76BF2B2C02}" srcOrd="1" destOrd="0" presId="urn:microsoft.com/office/officeart/2005/8/layout/orgChart1"/>
    <dgm:cxn modelId="{1F4163EC-CDE5-48F4-ADD2-C4FF680C4A87}" type="presOf" srcId="{E2650C33-8F66-4767-B377-29F0B637F65B}" destId="{C3248AA0-C907-4F46-8693-12AE39FA3D2D}" srcOrd="1" destOrd="0" presId="urn:microsoft.com/office/officeart/2005/8/layout/orgChart1"/>
    <dgm:cxn modelId="{472E3AF9-A4C4-4DED-AACE-ADEAB4A68C79}" srcId="{0380DC6D-04BE-4F12-9C65-90C0A77D47B3}" destId="{54CA4E4F-ADAD-42AD-8973-3850432C78D4}" srcOrd="2" destOrd="0" parTransId="{F52FCD4F-7354-47E6-8257-ABD0447B5F28}" sibTransId="{7C106BA3-F3CF-4744-8F93-1F95380A30B4}"/>
    <dgm:cxn modelId="{D55F90FD-3F95-4DA4-98DE-5F936AE79D5A}" type="presOf" srcId="{45B324F3-0F52-40E8-8245-8D91B1F6EDD8}" destId="{6DCE9D49-D5F7-47C0-98C9-55BB888254F7}" srcOrd="0" destOrd="0" presId="urn:microsoft.com/office/officeart/2005/8/layout/orgChart1"/>
    <dgm:cxn modelId="{0F3888F5-1220-499F-9DD2-5421B93137D5}" type="presParOf" srcId="{9C254275-BFD3-4A44-93EB-0D2B9623BDC7}" destId="{284437B1-B7E9-4350-88C6-0E8D1318FFF4}" srcOrd="0" destOrd="0" presId="urn:microsoft.com/office/officeart/2005/8/layout/orgChart1"/>
    <dgm:cxn modelId="{179A7B4D-82F7-4651-9EBF-FE64FE3C63DB}" type="presParOf" srcId="{284437B1-B7E9-4350-88C6-0E8D1318FFF4}" destId="{CD4DCFD7-9D1A-484A-8FF3-1A3435E27B79}" srcOrd="0" destOrd="0" presId="urn:microsoft.com/office/officeart/2005/8/layout/orgChart1"/>
    <dgm:cxn modelId="{5512585A-398C-4656-9D0E-C7C5F326136C}" type="presParOf" srcId="{CD4DCFD7-9D1A-484A-8FF3-1A3435E27B79}" destId="{0400EA46-AC89-4514-8B7E-146EE612ED43}" srcOrd="0" destOrd="0" presId="urn:microsoft.com/office/officeart/2005/8/layout/orgChart1"/>
    <dgm:cxn modelId="{58141D1E-74D9-4C1F-822B-8EFF98DB489D}" type="presParOf" srcId="{CD4DCFD7-9D1A-484A-8FF3-1A3435E27B79}" destId="{67A08949-EF32-4524-9C3D-5D48D91B1569}" srcOrd="1" destOrd="0" presId="urn:microsoft.com/office/officeart/2005/8/layout/orgChart1"/>
    <dgm:cxn modelId="{9172EB29-CCDB-47F6-A3D9-13A4984C6A4D}" type="presParOf" srcId="{284437B1-B7E9-4350-88C6-0E8D1318FFF4}" destId="{79EF249B-33D5-48F5-81B4-27B73641FCB0}" srcOrd="1" destOrd="0" presId="urn:microsoft.com/office/officeart/2005/8/layout/orgChart1"/>
    <dgm:cxn modelId="{417F8CEF-87C8-4683-A392-C0FECBC0C88E}" type="presParOf" srcId="{79EF249B-33D5-48F5-81B4-27B73641FCB0}" destId="{197BC5B2-321E-4FC9-BD41-09F133A8DABE}" srcOrd="0" destOrd="0" presId="urn:microsoft.com/office/officeart/2005/8/layout/orgChart1"/>
    <dgm:cxn modelId="{97999582-BCFA-4341-96A7-845B2A32D354}" type="presParOf" srcId="{79EF249B-33D5-48F5-81B4-27B73641FCB0}" destId="{374F6938-ADE2-4934-A2B4-7F16756EB8CE}" srcOrd="1" destOrd="0" presId="urn:microsoft.com/office/officeart/2005/8/layout/orgChart1"/>
    <dgm:cxn modelId="{FB01BFC7-FCDB-48FD-BD40-08133BBF672B}" type="presParOf" srcId="{374F6938-ADE2-4934-A2B4-7F16756EB8CE}" destId="{98D67989-C590-4887-957E-332E0332B4A4}" srcOrd="0" destOrd="0" presId="urn:microsoft.com/office/officeart/2005/8/layout/orgChart1"/>
    <dgm:cxn modelId="{6C4229C6-B6D0-4D0B-9BB0-D06F86C632F5}" type="presParOf" srcId="{98D67989-C590-4887-957E-332E0332B4A4}" destId="{03A53232-E2C9-40C1-9030-6FB6B3BC2D16}" srcOrd="0" destOrd="0" presId="urn:microsoft.com/office/officeart/2005/8/layout/orgChart1"/>
    <dgm:cxn modelId="{C9570146-E7A2-4A70-B988-8DA787A62E95}" type="presParOf" srcId="{98D67989-C590-4887-957E-332E0332B4A4}" destId="{A5F07C6B-BE0C-45FC-AAD7-D808D490C3F3}" srcOrd="1" destOrd="0" presId="urn:microsoft.com/office/officeart/2005/8/layout/orgChart1"/>
    <dgm:cxn modelId="{9058BB05-1BE0-4781-8D7F-4D6B35A03FB9}" type="presParOf" srcId="{374F6938-ADE2-4934-A2B4-7F16756EB8CE}" destId="{AB129FBB-655B-4546-9E5C-797BEBE5FE6E}" srcOrd="1" destOrd="0" presId="urn:microsoft.com/office/officeart/2005/8/layout/orgChart1"/>
    <dgm:cxn modelId="{93BFF951-8E49-4B0A-8C3C-E2D59B2E1D27}" type="presParOf" srcId="{374F6938-ADE2-4934-A2B4-7F16756EB8CE}" destId="{5D7191FC-18AB-45C8-95B7-D8F851BDEB3F}" srcOrd="2" destOrd="0" presId="urn:microsoft.com/office/officeart/2005/8/layout/orgChart1"/>
    <dgm:cxn modelId="{9822785A-7FC7-49A3-A8E5-C2770E1E6479}" type="presParOf" srcId="{79EF249B-33D5-48F5-81B4-27B73641FCB0}" destId="{6DCE9D49-D5F7-47C0-98C9-55BB888254F7}" srcOrd="2" destOrd="0" presId="urn:microsoft.com/office/officeart/2005/8/layout/orgChart1"/>
    <dgm:cxn modelId="{50FF1AF9-104E-451A-A628-4392E6C12650}" type="presParOf" srcId="{79EF249B-33D5-48F5-81B4-27B73641FCB0}" destId="{AD90A409-9C56-4B94-9BC8-CBADC4EFDB1A}" srcOrd="3" destOrd="0" presId="urn:microsoft.com/office/officeart/2005/8/layout/orgChart1"/>
    <dgm:cxn modelId="{86CCF9F9-3817-4395-BA08-EE3D05FB6EE2}" type="presParOf" srcId="{AD90A409-9C56-4B94-9BC8-CBADC4EFDB1A}" destId="{A2EC78B3-98E6-41F0-8D87-B21B339D08C5}" srcOrd="0" destOrd="0" presId="urn:microsoft.com/office/officeart/2005/8/layout/orgChart1"/>
    <dgm:cxn modelId="{4F76C979-49D4-44AD-A92A-B173BE5CA0C7}" type="presParOf" srcId="{A2EC78B3-98E6-41F0-8D87-B21B339D08C5}" destId="{AE43DEF5-1833-46D9-B179-E9E1A6D981D6}" srcOrd="0" destOrd="0" presId="urn:microsoft.com/office/officeart/2005/8/layout/orgChart1"/>
    <dgm:cxn modelId="{A39CE620-6D02-406C-A36A-0B16D90FA7F2}" type="presParOf" srcId="{A2EC78B3-98E6-41F0-8D87-B21B339D08C5}" destId="{930431E3-4A08-459A-907D-B73066E1D6FF}" srcOrd="1" destOrd="0" presId="urn:microsoft.com/office/officeart/2005/8/layout/orgChart1"/>
    <dgm:cxn modelId="{957AF518-7213-46C4-B6D7-41FDB75A4BD6}" type="presParOf" srcId="{AD90A409-9C56-4B94-9BC8-CBADC4EFDB1A}" destId="{198054C8-20A7-4CE9-AE05-3729F6A85245}" srcOrd="1" destOrd="0" presId="urn:microsoft.com/office/officeart/2005/8/layout/orgChart1"/>
    <dgm:cxn modelId="{87C194F3-E60B-4830-8A56-3E09478F21E3}" type="presParOf" srcId="{AD90A409-9C56-4B94-9BC8-CBADC4EFDB1A}" destId="{5664305B-EB01-4D08-A3AA-46A3F29A8496}" srcOrd="2" destOrd="0" presId="urn:microsoft.com/office/officeart/2005/8/layout/orgChart1"/>
    <dgm:cxn modelId="{C0756FAF-E2BB-4158-9A99-0089FF68ED90}" type="presParOf" srcId="{79EF249B-33D5-48F5-81B4-27B73641FCB0}" destId="{B8C091CF-D7E1-49E6-8958-B4F48778DB97}" srcOrd="4" destOrd="0" presId="urn:microsoft.com/office/officeart/2005/8/layout/orgChart1"/>
    <dgm:cxn modelId="{95B591F3-9CDB-4380-9AAC-78395BA282F0}" type="presParOf" srcId="{79EF249B-33D5-48F5-81B4-27B73641FCB0}" destId="{4F5DF39F-F52F-4D48-A257-FE931C59E8D7}" srcOrd="5" destOrd="0" presId="urn:microsoft.com/office/officeart/2005/8/layout/orgChart1"/>
    <dgm:cxn modelId="{8343ADC5-9075-469C-9801-95CB446AC8A3}" type="presParOf" srcId="{4F5DF39F-F52F-4D48-A257-FE931C59E8D7}" destId="{2AC7E9AB-5150-4AC8-A5EC-9E5D27CF78A7}" srcOrd="0" destOrd="0" presId="urn:microsoft.com/office/officeart/2005/8/layout/orgChart1"/>
    <dgm:cxn modelId="{B6369225-089D-41AA-9168-3FBC2486FC2E}" type="presParOf" srcId="{2AC7E9AB-5150-4AC8-A5EC-9E5D27CF78A7}" destId="{82955789-1407-4264-B8E4-7432435B0FA0}" srcOrd="0" destOrd="0" presId="urn:microsoft.com/office/officeart/2005/8/layout/orgChart1"/>
    <dgm:cxn modelId="{87E68776-0C75-41C2-AC31-7E37CC75E0AB}" type="presParOf" srcId="{2AC7E9AB-5150-4AC8-A5EC-9E5D27CF78A7}" destId="{146BFDC1-9A56-426E-9D86-DA76BF2B2C02}" srcOrd="1" destOrd="0" presId="urn:microsoft.com/office/officeart/2005/8/layout/orgChart1"/>
    <dgm:cxn modelId="{385DA1AF-0F9A-4065-85C5-6F5BDE75770F}" type="presParOf" srcId="{4F5DF39F-F52F-4D48-A257-FE931C59E8D7}" destId="{E87315CB-D2DD-4A70-BB5F-5FD2FEF11A58}" srcOrd="1" destOrd="0" presId="urn:microsoft.com/office/officeart/2005/8/layout/orgChart1"/>
    <dgm:cxn modelId="{B1B2D7AF-422F-4A46-B6EB-D44D3ACA5AEB}" type="presParOf" srcId="{4F5DF39F-F52F-4D48-A257-FE931C59E8D7}" destId="{C00974AE-5941-46B0-81ED-6968EC9124F4}" srcOrd="2" destOrd="0" presId="urn:microsoft.com/office/officeart/2005/8/layout/orgChart1"/>
    <dgm:cxn modelId="{765C5FB1-216D-49AF-BFC6-ABA4AF2368B9}" type="presParOf" srcId="{79EF249B-33D5-48F5-81B4-27B73641FCB0}" destId="{1F8C0663-3A74-4C1A-9104-2773CA8B96A5}" srcOrd="6" destOrd="0" presId="urn:microsoft.com/office/officeart/2005/8/layout/orgChart1"/>
    <dgm:cxn modelId="{98A8EAEF-601E-4159-AC7C-9A7E3F9C51B9}" type="presParOf" srcId="{79EF249B-33D5-48F5-81B4-27B73641FCB0}" destId="{D7E69EDC-E9B2-45C2-B45A-693F774BD917}" srcOrd="7" destOrd="0" presId="urn:microsoft.com/office/officeart/2005/8/layout/orgChart1"/>
    <dgm:cxn modelId="{94010A70-32AA-46ED-9D28-146BE8327B15}" type="presParOf" srcId="{D7E69EDC-E9B2-45C2-B45A-693F774BD917}" destId="{43437A97-7DDB-4F3C-ABDF-CDFBF4C68162}" srcOrd="0" destOrd="0" presId="urn:microsoft.com/office/officeart/2005/8/layout/orgChart1"/>
    <dgm:cxn modelId="{A5B3082A-589D-4133-8458-5D383CA1E634}" type="presParOf" srcId="{43437A97-7DDB-4F3C-ABDF-CDFBF4C68162}" destId="{BB000A50-8A3C-49DF-A430-38C05146B6CC}" srcOrd="0" destOrd="0" presId="urn:microsoft.com/office/officeart/2005/8/layout/orgChart1"/>
    <dgm:cxn modelId="{8B1E269A-A924-4754-BB77-E9202A97706A}" type="presParOf" srcId="{43437A97-7DDB-4F3C-ABDF-CDFBF4C68162}" destId="{0B193910-1EDC-49C6-9BA8-7938C6FDA334}" srcOrd="1" destOrd="0" presId="urn:microsoft.com/office/officeart/2005/8/layout/orgChart1"/>
    <dgm:cxn modelId="{3841C8BF-5EFC-4A06-BB75-A547405380BA}" type="presParOf" srcId="{D7E69EDC-E9B2-45C2-B45A-693F774BD917}" destId="{92809918-9CF5-44FD-A202-AAC1019803F1}" srcOrd="1" destOrd="0" presId="urn:microsoft.com/office/officeart/2005/8/layout/orgChart1"/>
    <dgm:cxn modelId="{DF3EF438-B156-449D-B3C7-8439D4CAB493}" type="presParOf" srcId="{D7E69EDC-E9B2-45C2-B45A-693F774BD917}" destId="{E79AA032-2A41-4E1A-95F5-BCE078227C1F}" srcOrd="2" destOrd="0" presId="urn:microsoft.com/office/officeart/2005/8/layout/orgChart1"/>
    <dgm:cxn modelId="{B662FB38-8D19-4699-B5F0-B7FD34050481}" type="presParOf" srcId="{79EF249B-33D5-48F5-81B4-27B73641FCB0}" destId="{9133DE3D-2C95-48A9-A7C9-DE0691001EE4}" srcOrd="8" destOrd="0" presId="urn:microsoft.com/office/officeart/2005/8/layout/orgChart1"/>
    <dgm:cxn modelId="{E418D618-3906-4AD5-A786-3A6E7C4908D3}" type="presParOf" srcId="{79EF249B-33D5-48F5-81B4-27B73641FCB0}" destId="{60630C99-917A-4064-9C38-7264778A40C1}" srcOrd="9" destOrd="0" presId="urn:microsoft.com/office/officeart/2005/8/layout/orgChart1"/>
    <dgm:cxn modelId="{21D2CDD3-D48D-497A-8379-F854CCA0F682}" type="presParOf" srcId="{60630C99-917A-4064-9C38-7264778A40C1}" destId="{2748BD2F-F37F-4C88-B306-78EF36B52730}" srcOrd="0" destOrd="0" presId="urn:microsoft.com/office/officeart/2005/8/layout/orgChart1"/>
    <dgm:cxn modelId="{1167ACF2-F4C4-4A51-97B1-CB860CB8564F}" type="presParOf" srcId="{2748BD2F-F37F-4C88-B306-78EF36B52730}" destId="{DA65B2AA-73E2-4F44-B9BA-B775C8A87B44}" srcOrd="0" destOrd="0" presId="urn:microsoft.com/office/officeart/2005/8/layout/orgChart1"/>
    <dgm:cxn modelId="{684F2DD1-CAE6-410B-B4B9-55A2966416C6}" type="presParOf" srcId="{2748BD2F-F37F-4C88-B306-78EF36B52730}" destId="{100FD399-94EB-4D33-B4EE-A40C9E8E60B1}" srcOrd="1" destOrd="0" presId="urn:microsoft.com/office/officeart/2005/8/layout/orgChart1"/>
    <dgm:cxn modelId="{5BB71858-8141-44FE-BAC7-9A2D7FAC9A73}" type="presParOf" srcId="{60630C99-917A-4064-9C38-7264778A40C1}" destId="{0CCB5A16-17A3-4885-8903-843A42FBC574}" srcOrd="1" destOrd="0" presId="urn:microsoft.com/office/officeart/2005/8/layout/orgChart1"/>
    <dgm:cxn modelId="{E5E5A015-EBC8-4CB7-895D-EA9086C0B173}" type="presParOf" srcId="{60630C99-917A-4064-9C38-7264778A40C1}" destId="{846968AC-57DA-4157-8160-8A77CB95A07A}" srcOrd="2" destOrd="0" presId="urn:microsoft.com/office/officeart/2005/8/layout/orgChart1"/>
    <dgm:cxn modelId="{D44C81B1-CC08-42F6-B497-13D3068DCFFF}" type="presParOf" srcId="{79EF249B-33D5-48F5-81B4-27B73641FCB0}" destId="{F67C2319-3B8F-4174-82D0-566262A93310}" srcOrd="10" destOrd="0" presId="urn:microsoft.com/office/officeart/2005/8/layout/orgChart1"/>
    <dgm:cxn modelId="{A64AA7A8-5F76-4895-B8D7-70BAA3AD07A2}" type="presParOf" srcId="{79EF249B-33D5-48F5-81B4-27B73641FCB0}" destId="{AB5A466F-5498-4200-B5DC-5A8505AB5D47}" srcOrd="11" destOrd="0" presId="urn:microsoft.com/office/officeart/2005/8/layout/orgChart1"/>
    <dgm:cxn modelId="{9D2DD040-0F42-495F-B87E-564FC9DDA5EF}" type="presParOf" srcId="{AB5A466F-5498-4200-B5DC-5A8505AB5D47}" destId="{55383557-04DD-494B-9C3F-C18CE0750C45}" srcOrd="0" destOrd="0" presId="urn:microsoft.com/office/officeart/2005/8/layout/orgChart1"/>
    <dgm:cxn modelId="{85841618-2F06-4BB4-809B-B0E8365FEBFC}" type="presParOf" srcId="{55383557-04DD-494B-9C3F-C18CE0750C45}" destId="{90B4ECBE-4D86-4217-8872-8A1AF3801084}" srcOrd="0" destOrd="0" presId="urn:microsoft.com/office/officeart/2005/8/layout/orgChart1"/>
    <dgm:cxn modelId="{5E826BE8-4041-47A0-A7B9-17015ABC92F5}" type="presParOf" srcId="{55383557-04DD-494B-9C3F-C18CE0750C45}" destId="{C3248AA0-C907-4F46-8693-12AE39FA3D2D}" srcOrd="1" destOrd="0" presId="urn:microsoft.com/office/officeart/2005/8/layout/orgChart1"/>
    <dgm:cxn modelId="{397CBA4A-C4C1-4370-B2F3-0738063DA194}" type="presParOf" srcId="{AB5A466F-5498-4200-B5DC-5A8505AB5D47}" destId="{0B621651-F135-456B-B010-4C7B160F5DE9}" srcOrd="1" destOrd="0" presId="urn:microsoft.com/office/officeart/2005/8/layout/orgChart1"/>
    <dgm:cxn modelId="{FB099320-ECFA-468D-A651-A00F348171ED}" type="presParOf" srcId="{AB5A466F-5498-4200-B5DC-5A8505AB5D47}" destId="{FA039CA3-F0A1-4797-9525-E15E8FA0383E}" srcOrd="2" destOrd="0" presId="urn:microsoft.com/office/officeart/2005/8/layout/orgChart1"/>
    <dgm:cxn modelId="{DE487D9B-15DC-4CF6-BB9F-BA3E2806CFDE}" type="presParOf" srcId="{284437B1-B7E9-4350-88C6-0E8D1318FFF4}" destId="{4B2BACD3-5DD6-4890-A6AE-7FA5B213A19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091CF-D7E1-49E6-8958-B4F48778DB97}">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E9D49-D5F7-47C0-98C9-55BB888254F7}">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7BC5B2-321E-4FC9-BD41-09F133A8DABE}">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00EA46-AC89-4514-8B7E-146EE612ED43}">
      <dsp:nvSpPr>
        <dsp:cNvPr id="0" name=""/>
        <dsp:cNvSpPr/>
      </dsp:nvSpPr>
      <dsp:spPr>
        <a:xfrm>
          <a:off x="2875855" y="1271678"/>
          <a:ext cx="2376289" cy="11881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By Deployment method</a:t>
          </a:r>
        </a:p>
      </dsp:txBody>
      <dsp:txXfrm>
        <a:off x="2875855" y="1271678"/>
        <a:ext cx="2376289" cy="1188144"/>
      </dsp:txXfrm>
    </dsp:sp>
    <dsp:sp modelId="{03A53232-E2C9-40C1-9030-6FB6B3BC2D16}">
      <dsp:nvSpPr>
        <dsp:cNvPr id="0" name=""/>
        <dsp:cNvSpPr/>
      </dsp:nvSpPr>
      <dsp:spPr>
        <a:xfrm>
          <a:off x="545" y="2958843"/>
          <a:ext cx="2376289" cy="11881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i="0" kern="1200" dirty="0"/>
            <a:t>Hardware Firewalls</a:t>
          </a:r>
          <a:endParaRPr lang="en-US" sz="2700" kern="1200" dirty="0"/>
        </a:p>
      </dsp:txBody>
      <dsp:txXfrm>
        <a:off x="545" y="2958843"/>
        <a:ext cx="2376289" cy="1188144"/>
      </dsp:txXfrm>
    </dsp:sp>
    <dsp:sp modelId="{AE43DEF5-1833-46D9-B179-E9E1A6D981D6}">
      <dsp:nvSpPr>
        <dsp:cNvPr id="0" name=""/>
        <dsp:cNvSpPr/>
      </dsp:nvSpPr>
      <dsp:spPr>
        <a:xfrm>
          <a:off x="2875855" y="2958843"/>
          <a:ext cx="2376289" cy="11881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i="0" kern="1200" dirty="0"/>
            <a:t>Software Firewalls</a:t>
          </a:r>
          <a:endParaRPr lang="en-US" sz="2700" kern="1200" dirty="0"/>
        </a:p>
      </dsp:txBody>
      <dsp:txXfrm>
        <a:off x="2875855" y="2958843"/>
        <a:ext cx="2376289" cy="1188144"/>
      </dsp:txXfrm>
    </dsp:sp>
    <dsp:sp modelId="{82955789-1407-4264-B8E4-7432435B0FA0}">
      <dsp:nvSpPr>
        <dsp:cNvPr id="0" name=""/>
        <dsp:cNvSpPr/>
      </dsp:nvSpPr>
      <dsp:spPr>
        <a:xfrm>
          <a:off x="5751165" y="2958843"/>
          <a:ext cx="2376289" cy="11881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i="0" kern="1200" dirty="0"/>
            <a:t>Cloud-based Firewalls (</a:t>
          </a:r>
          <a:r>
            <a:rPr lang="en-US" sz="2700" b="1" i="0" kern="1200" dirty="0" err="1"/>
            <a:t>FWaaS</a:t>
          </a:r>
          <a:r>
            <a:rPr lang="en-US" sz="2700" b="1" i="0" kern="1200" dirty="0"/>
            <a:t>)</a:t>
          </a:r>
          <a:endParaRPr lang="en-US" sz="2700" kern="1200" dirty="0"/>
        </a:p>
      </dsp:txBody>
      <dsp:txXfrm>
        <a:off x="5751165" y="2958843"/>
        <a:ext cx="2376289" cy="1188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C2319-3B8F-4174-82D0-566262A93310}">
      <dsp:nvSpPr>
        <dsp:cNvPr id="0" name=""/>
        <dsp:cNvSpPr/>
      </dsp:nvSpPr>
      <dsp:spPr>
        <a:xfrm>
          <a:off x="5357282" y="2549855"/>
          <a:ext cx="4594473" cy="318955"/>
        </a:xfrm>
        <a:custGeom>
          <a:avLst/>
          <a:gdLst/>
          <a:ahLst/>
          <a:cxnLst/>
          <a:rect l="0" t="0" r="0" b="0"/>
          <a:pathLst>
            <a:path>
              <a:moveTo>
                <a:pt x="0" y="0"/>
              </a:moveTo>
              <a:lnTo>
                <a:pt x="0" y="159477"/>
              </a:lnTo>
              <a:lnTo>
                <a:pt x="4594473" y="159477"/>
              </a:lnTo>
              <a:lnTo>
                <a:pt x="4594473" y="3189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33DE3D-2C95-48A9-A7C9-DE0691001EE4}">
      <dsp:nvSpPr>
        <dsp:cNvPr id="0" name=""/>
        <dsp:cNvSpPr/>
      </dsp:nvSpPr>
      <dsp:spPr>
        <a:xfrm>
          <a:off x="5357282" y="2549855"/>
          <a:ext cx="2756683" cy="318955"/>
        </a:xfrm>
        <a:custGeom>
          <a:avLst/>
          <a:gdLst/>
          <a:ahLst/>
          <a:cxnLst/>
          <a:rect l="0" t="0" r="0" b="0"/>
          <a:pathLst>
            <a:path>
              <a:moveTo>
                <a:pt x="0" y="0"/>
              </a:moveTo>
              <a:lnTo>
                <a:pt x="0" y="159477"/>
              </a:lnTo>
              <a:lnTo>
                <a:pt x="2756683" y="159477"/>
              </a:lnTo>
              <a:lnTo>
                <a:pt x="2756683" y="3189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8C0663-3A74-4C1A-9104-2773CA8B96A5}">
      <dsp:nvSpPr>
        <dsp:cNvPr id="0" name=""/>
        <dsp:cNvSpPr/>
      </dsp:nvSpPr>
      <dsp:spPr>
        <a:xfrm>
          <a:off x="5357282" y="2549855"/>
          <a:ext cx="918894" cy="318955"/>
        </a:xfrm>
        <a:custGeom>
          <a:avLst/>
          <a:gdLst/>
          <a:ahLst/>
          <a:cxnLst/>
          <a:rect l="0" t="0" r="0" b="0"/>
          <a:pathLst>
            <a:path>
              <a:moveTo>
                <a:pt x="0" y="0"/>
              </a:moveTo>
              <a:lnTo>
                <a:pt x="0" y="159477"/>
              </a:lnTo>
              <a:lnTo>
                <a:pt x="918894" y="159477"/>
              </a:lnTo>
              <a:lnTo>
                <a:pt x="918894" y="3189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C091CF-D7E1-49E6-8958-B4F48778DB97}">
      <dsp:nvSpPr>
        <dsp:cNvPr id="0" name=""/>
        <dsp:cNvSpPr/>
      </dsp:nvSpPr>
      <dsp:spPr>
        <a:xfrm>
          <a:off x="4438387" y="2549855"/>
          <a:ext cx="918894" cy="318955"/>
        </a:xfrm>
        <a:custGeom>
          <a:avLst/>
          <a:gdLst/>
          <a:ahLst/>
          <a:cxnLst/>
          <a:rect l="0" t="0" r="0" b="0"/>
          <a:pathLst>
            <a:path>
              <a:moveTo>
                <a:pt x="918894" y="0"/>
              </a:moveTo>
              <a:lnTo>
                <a:pt x="918894" y="159477"/>
              </a:lnTo>
              <a:lnTo>
                <a:pt x="0" y="159477"/>
              </a:lnTo>
              <a:lnTo>
                <a:pt x="0" y="3189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E9D49-D5F7-47C0-98C9-55BB888254F7}">
      <dsp:nvSpPr>
        <dsp:cNvPr id="0" name=""/>
        <dsp:cNvSpPr/>
      </dsp:nvSpPr>
      <dsp:spPr>
        <a:xfrm>
          <a:off x="2600598" y="2549855"/>
          <a:ext cx="2756683" cy="318955"/>
        </a:xfrm>
        <a:custGeom>
          <a:avLst/>
          <a:gdLst/>
          <a:ahLst/>
          <a:cxnLst/>
          <a:rect l="0" t="0" r="0" b="0"/>
          <a:pathLst>
            <a:path>
              <a:moveTo>
                <a:pt x="2756683" y="0"/>
              </a:moveTo>
              <a:lnTo>
                <a:pt x="2756683" y="159477"/>
              </a:lnTo>
              <a:lnTo>
                <a:pt x="0" y="159477"/>
              </a:lnTo>
              <a:lnTo>
                <a:pt x="0" y="3189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7BC5B2-321E-4FC9-BD41-09F133A8DABE}">
      <dsp:nvSpPr>
        <dsp:cNvPr id="0" name=""/>
        <dsp:cNvSpPr/>
      </dsp:nvSpPr>
      <dsp:spPr>
        <a:xfrm>
          <a:off x="762809" y="2549855"/>
          <a:ext cx="4594473" cy="318955"/>
        </a:xfrm>
        <a:custGeom>
          <a:avLst/>
          <a:gdLst/>
          <a:ahLst/>
          <a:cxnLst/>
          <a:rect l="0" t="0" r="0" b="0"/>
          <a:pathLst>
            <a:path>
              <a:moveTo>
                <a:pt x="4594473" y="0"/>
              </a:moveTo>
              <a:lnTo>
                <a:pt x="4594473" y="159477"/>
              </a:lnTo>
              <a:lnTo>
                <a:pt x="0" y="159477"/>
              </a:lnTo>
              <a:lnTo>
                <a:pt x="0" y="3189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00EA46-AC89-4514-8B7E-146EE612ED43}">
      <dsp:nvSpPr>
        <dsp:cNvPr id="0" name=""/>
        <dsp:cNvSpPr/>
      </dsp:nvSpPr>
      <dsp:spPr>
        <a:xfrm>
          <a:off x="4597865" y="1790438"/>
          <a:ext cx="1518834" cy="7594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i="0" kern="1200" dirty="0"/>
            <a:t>By Technology</a:t>
          </a:r>
          <a:endParaRPr lang="en-US" sz="1700" kern="1200" dirty="0"/>
        </a:p>
      </dsp:txBody>
      <dsp:txXfrm>
        <a:off x="4597865" y="1790438"/>
        <a:ext cx="1518834" cy="759417"/>
      </dsp:txXfrm>
    </dsp:sp>
    <dsp:sp modelId="{03A53232-E2C9-40C1-9030-6FB6B3BC2D16}">
      <dsp:nvSpPr>
        <dsp:cNvPr id="0" name=""/>
        <dsp:cNvSpPr/>
      </dsp:nvSpPr>
      <dsp:spPr>
        <a:xfrm>
          <a:off x="3392" y="2868811"/>
          <a:ext cx="1518834" cy="7594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i="0" kern="1200" dirty="0"/>
            <a:t>Packet Filtering Firewalls</a:t>
          </a:r>
          <a:endParaRPr lang="en-US" sz="1700" kern="1200" dirty="0"/>
        </a:p>
      </dsp:txBody>
      <dsp:txXfrm>
        <a:off x="3392" y="2868811"/>
        <a:ext cx="1518834" cy="759417"/>
      </dsp:txXfrm>
    </dsp:sp>
    <dsp:sp modelId="{AE43DEF5-1833-46D9-B179-E9E1A6D981D6}">
      <dsp:nvSpPr>
        <dsp:cNvPr id="0" name=""/>
        <dsp:cNvSpPr/>
      </dsp:nvSpPr>
      <dsp:spPr>
        <a:xfrm>
          <a:off x="1841181" y="2868811"/>
          <a:ext cx="1518834" cy="7594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i="0" kern="1200" dirty="0"/>
            <a:t>Stateful Inspection Firewalls</a:t>
          </a:r>
          <a:endParaRPr lang="en-US" sz="1700" kern="1200" dirty="0"/>
        </a:p>
      </dsp:txBody>
      <dsp:txXfrm>
        <a:off x="1841181" y="2868811"/>
        <a:ext cx="1518834" cy="759417"/>
      </dsp:txXfrm>
    </dsp:sp>
    <dsp:sp modelId="{82955789-1407-4264-B8E4-7432435B0FA0}">
      <dsp:nvSpPr>
        <dsp:cNvPr id="0" name=""/>
        <dsp:cNvSpPr/>
      </dsp:nvSpPr>
      <dsp:spPr>
        <a:xfrm>
          <a:off x="3678970" y="2868811"/>
          <a:ext cx="1518834" cy="7594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i="0" kern="1200" dirty="0"/>
            <a:t>Proxy Firewalls</a:t>
          </a:r>
          <a:endParaRPr lang="en-US" sz="1700" kern="1200" dirty="0"/>
        </a:p>
      </dsp:txBody>
      <dsp:txXfrm>
        <a:off x="3678970" y="2868811"/>
        <a:ext cx="1518834" cy="759417"/>
      </dsp:txXfrm>
    </dsp:sp>
    <dsp:sp modelId="{BB000A50-8A3C-49DF-A430-38C05146B6CC}">
      <dsp:nvSpPr>
        <dsp:cNvPr id="0" name=""/>
        <dsp:cNvSpPr/>
      </dsp:nvSpPr>
      <dsp:spPr>
        <a:xfrm>
          <a:off x="5516760" y="2868811"/>
          <a:ext cx="1518834" cy="7594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i="0" kern="1200" dirty="0"/>
            <a:t>Next-generation Firewalls (NGFWs)</a:t>
          </a:r>
          <a:endParaRPr lang="en-US" sz="1700" kern="1200" dirty="0"/>
        </a:p>
      </dsp:txBody>
      <dsp:txXfrm>
        <a:off x="5516760" y="2868811"/>
        <a:ext cx="1518834" cy="759417"/>
      </dsp:txXfrm>
    </dsp:sp>
    <dsp:sp modelId="{DA65B2AA-73E2-4F44-B9BA-B775C8A87B44}">
      <dsp:nvSpPr>
        <dsp:cNvPr id="0" name=""/>
        <dsp:cNvSpPr/>
      </dsp:nvSpPr>
      <dsp:spPr>
        <a:xfrm>
          <a:off x="7354549" y="2868811"/>
          <a:ext cx="1518834" cy="7594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i="0" kern="1200"/>
            <a:t>Unified Threat Management (UTM) Firewall</a:t>
          </a:r>
          <a:endParaRPr lang="en-US" sz="1700" kern="1200"/>
        </a:p>
      </dsp:txBody>
      <dsp:txXfrm>
        <a:off x="7354549" y="2868811"/>
        <a:ext cx="1518834" cy="759417"/>
      </dsp:txXfrm>
    </dsp:sp>
    <dsp:sp modelId="{90B4ECBE-4D86-4217-8872-8A1AF3801084}">
      <dsp:nvSpPr>
        <dsp:cNvPr id="0" name=""/>
        <dsp:cNvSpPr/>
      </dsp:nvSpPr>
      <dsp:spPr>
        <a:xfrm>
          <a:off x="9192338" y="2868811"/>
          <a:ext cx="1518834" cy="75941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i="0" kern="1200"/>
            <a:t>Application Layer Firewall (ALF)</a:t>
          </a:r>
          <a:endParaRPr lang="en-US" sz="1700" kern="1200"/>
        </a:p>
      </dsp:txBody>
      <dsp:txXfrm>
        <a:off x="9192338" y="2868811"/>
        <a:ext cx="1518834" cy="75941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3/30/2024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31762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3224586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11</a:t>
            </a:fld>
            <a:endParaRPr lang="en-US" dirty="0"/>
          </a:p>
        </p:txBody>
      </p:sp>
    </p:spTree>
    <p:extLst>
      <p:ext uri="{BB962C8B-B14F-4D97-AF65-F5344CB8AC3E}">
        <p14:creationId xmlns:p14="http://schemas.microsoft.com/office/powerpoint/2010/main" val="339722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12</a:t>
            </a:fld>
            <a:endParaRPr lang="en-US" dirty="0"/>
          </a:p>
        </p:txBody>
      </p:sp>
    </p:spTree>
    <p:extLst>
      <p:ext uri="{BB962C8B-B14F-4D97-AF65-F5344CB8AC3E}">
        <p14:creationId xmlns:p14="http://schemas.microsoft.com/office/powerpoint/2010/main" val="1994689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13</a:t>
            </a:fld>
            <a:endParaRPr lang="en-US" dirty="0"/>
          </a:p>
        </p:txBody>
      </p:sp>
    </p:spTree>
    <p:extLst>
      <p:ext uri="{BB962C8B-B14F-4D97-AF65-F5344CB8AC3E}">
        <p14:creationId xmlns:p14="http://schemas.microsoft.com/office/powerpoint/2010/main" val="263440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52761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21545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2276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54163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60781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298769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185249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62459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3/30/2024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938992"/>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buFont typeface="Wingdings" panose="05000000000000000000" pitchFamily="2" charset="2"/>
              <a:buChar char="ü"/>
            </a:pPr>
            <a:r>
              <a:rPr lang="en-US" sz="2000" b="0" i="0" dirty="0">
                <a:solidFill>
                  <a:srgbClr val="C00000"/>
                </a:solidFill>
                <a:effectLst/>
                <a:latin typeface="Google Sans"/>
              </a:rPr>
              <a:t>Firewalls</a:t>
            </a:r>
            <a:r>
              <a:rPr lang="en-US" sz="2000" b="0" i="0" dirty="0">
                <a:solidFill>
                  <a:srgbClr val="1F1F1F"/>
                </a:solidFill>
                <a:effectLst/>
                <a:latin typeface="Google Sans"/>
              </a:rPr>
              <a:t> are an essential </a:t>
            </a:r>
            <a:r>
              <a:rPr lang="en-US" sz="2000" b="0" i="0" dirty="0">
                <a:solidFill>
                  <a:srgbClr val="C00000"/>
                </a:solidFill>
                <a:effectLst/>
                <a:latin typeface="Google Sans"/>
              </a:rPr>
              <a:t>security</a:t>
            </a:r>
            <a:r>
              <a:rPr lang="en-US" sz="2000" b="0" i="0" dirty="0">
                <a:solidFill>
                  <a:srgbClr val="1F1F1F"/>
                </a:solidFill>
                <a:effectLst/>
                <a:latin typeface="Google Sans"/>
              </a:rPr>
              <a:t> </a:t>
            </a:r>
            <a:r>
              <a:rPr lang="en-US" sz="2000" b="0" i="0" dirty="0">
                <a:solidFill>
                  <a:srgbClr val="C00000"/>
                </a:solidFill>
                <a:effectLst/>
                <a:latin typeface="Google Sans"/>
              </a:rPr>
              <a:t>component</a:t>
            </a:r>
            <a:r>
              <a:rPr lang="en-US" sz="2000" b="0" i="0" dirty="0">
                <a:solidFill>
                  <a:srgbClr val="1F1F1F"/>
                </a:solidFill>
                <a:effectLst/>
                <a:latin typeface="Google Sans"/>
              </a:rPr>
              <a:t> that monitors incoming and outgoing </a:t>
            </a:r>
            <a:r>
              <a:rPr lang="en-US" sz="2000" b="0" i="0" dirty="0">
                <a:solidFill>
                  <a:srgbClr val="C00000"/>
                </a:solidFill>
                <a:effectLst/>
                <a:latin typeface="Google Sans"/>
              </a:rPr>
              <a:t>network traffic</a:t>
            </a:r>
            <a:r>
              <a:rPr lang="en-US" sz="2000" b="0" i="0" dirty="0">
                <a:solidFill>
                  <a:srgbClr val="1F1F1F"/>
                </a:solidFill>
                <a:effectLst/>
                <a:latin typeface="Google Sans"/>
              </a:rPr>
              <a:t>, acting as a </a:t>
            </a:r>
            <a:r>
              <a:rPr lang="en-US" sz="2000" b="0" i="0" dirty="0">
                <a:solidFill>
                  <a:srgbClr val="C00000"/>
                </a:solidFill>
                <a:effectLst/>
                <a:latin typeface="Google Sans"/>
              </a:rPr>
              <a:t>barrier</a:t>
            </a:r>
            <a:r>
              <a:rPr lang="en-US" sz="2000" b="0" i="0" dirty="0">
                <a:solidFill>
                  <a:srgbClr val="1F1F1F"/>
                </a:solidFill>
                <a:effectLst/>
                <a:latin typeface="Google Sans"/>
              </a:rPr>
              <a:t> between a </a:t>
            </a:r>
            <a:r>
              <a:rPr lang="en-US" sz="2000" b="0" i="0" dirty="0">
                <a:solidFill>
                  <a:srgbClr val="C00000"/>
                </a:solidFill>
                <a:effectLst/>
                <a:latin typeface="Google Sans"/>
              </a:rPr>
              <a:t>trusted internal network </a:t>
            </a:r>
            <a:r>
              <a:rPr lang="en-US" sz="2000" b="0" i="0" dirty="0">
                <a:solidFill>
                  <a:srgbClr val="1F1F1F"/>
                </a:solidFill>
                <a:effectLst/>
                <a:latin typeface="Google Sans"/>
              </a:rPr>
              <a:t>and </a:t>
            </a:r>
            <a:r>
              <a:rPr lang="en-US" sz="2000" b="0" i="0" dirty="0">
                <a:solidFill>
                  <a:srgbClr val="C00000"/>
                </a:solidFill>
                <a:effectLst/>
                <a:latin typeface="Google Sans"/>
              </a:rPr>
              <a:t>untrusted external networks (like the internet). </a:t>
            </a:r>
          </a:p>
          <a:p>
            <a:pPr marL="342900" indent="-342900" algn="l">
              <a:buFont typeface="Wingdings" panose="05000000000000000000" pitchFamily="2" charset="2"/>
              <a:buChar char="ü"/>
            </a:pPr>
            <a:endParaRPr lang="en-US" sz="2000" dirty="0">
              <a:solidFill>
                <a:srgbClr val="C00000"/>
              </a:solidFill>
              <a:latin typeface="Google Sans"/>
            </a:endParaRPr>
          </a:p>
          <a:p>
            <a:pPr marL="342900" indent="-342900" algn="l">
              <a:buFont typeface="Wingdings" panose="05000000000000000000" pitchFamily="2" charset="2"/>
              <a:buChar char="ü"/>
            </a:pPr>
            <a:r>
              <a:rPr lang="en-US" sz="2000" b="0" i="0" dirty="0">
                <a:solidFill>
                  <a:srgbClr val="C00000"/>
                </a:solidFill>
                <a:effectLst/>
                <a:latin typeface="Google Sans"/>
              </a:rPr>
              <a:t>Firewalls</a:t>
            </a:r>
            <a:r>
              <a:rPr lang="en-US" sz="2000" b="0" i="0" dirty="0">
                <a:solidFill>
                  <a:srgbClr val="1F1F1F"/>
                </a:solidFill>
                <a:effectLst/>
                <a:latin typeface="Google Sans"/>
              </a:rPr>
              <a:t> can be configured to </a:t>
            </a:r>
            <a:r>
              <a:rPr lang="en-US" sz="2000" b="0" i="0" dirty="0">
                <a:solidFill>
                  <a:srgbClr val="C00000"/>
                </a:solidFill>
                <a:effectLst/>
                <a:latin typeface="Google Sans"/>
              </a:rPr>
              <a:t>allow or block </a:t>
            </a:r>
            <a:r>
              <a:rPr lang="en-US" sz="2000" b="0" i="0" dirty="0">
                <a:solidFill>
                  <a:srgbClr val="1F1F1F"/>
                </a:solidFill>
                <a:effectLst/>
                <a:latin typeface="Google Sans"/>
              </a:rPr>
              <a:t>specific </a:t>
            </a:r>
            <a:r>
              <a:rPr lang="en-US" sz="2000" b="0" i="0" dirty="0">
                <a:solidFill>
                  <a:srgbClr val="C00000"/>
                </a:solidFill>
                <a:effectLst/>
                <a:latin typeface="Google Sans"/>
              </a:rPr>
              <a:t>traffic</a:t>
            </a:r>
            <a:r>
              <a:rPr lang="en-US" sz="2000" b="0" i="0" dirty="0">
                <a:solidFill>
                  <a:srgbClr val="1F1F1F"/>
                </a:solidFill>
                <a:effectLst/>
                <a:latin typeface="Google Sans"/>
              </a:rPr>
              <a:t> based on a set of </a:t>
            </a:r>
            <a:r>
              <a:rPr lang="en-US" sz="2000" b="0" i="0" dirty="0">
                <a:solidFill>
                  <a:srgbClr val="C00000"/>
                </a:solidFill>
                <a:effectLst/>
                <a:latin typeface="Google Sans"/>
              </a:rPr>
              <a:t>security rules</a:t>
            </a:r>
            <a:r>
              <a:rPr lang="en-US" sz="2000" b="0" i="0" dirty="0">
                <a:solidFill>
                  <a:srgbClr val="1F1F1F"/>
                </a:solidFill>
                <a:effectLst/>
                <a:latin typeface="Google Sans"/>
              </a:rPr>
              <a:t>. </a:t>
            </a:r>
          </a:p>
          <a:p>
            <a:pPr marL="342900" indent="-342900" algn="l">
              <a:buFont typeface="Wingdings" panose="05000000000000000000" pitchFamily="2" charset="2"/>
              <a:buChar char="ü"/>
            </a:pPr>
            <a:endParaRPr lang="en-US" sz="2000" dirty="0">
              <a:solidFill>
                <a:srgbClr val="1F1F1F"/>
              </a:solidFill>
              <a:latin typeface="Google Sans"/>
            </a:endParaRPr>
          </a:p>
          <a:p>
            <a:pPr marL="342900" indent="-342900" algn="l">
              <a:buFont typeface="Wingdings" panose="05000000000000000000" pitchFamily="2" charset="2"/>
              <a:buChar char="ü"/>
            </a:pPr>
            <a:r>
              <a:rPr lang="en-US" sz="2000" b="0" i="0" dirty="0">
                <a:solidFill>
                  <a:srgbClr val="C00000"/>
                </a:solidFill>
                <a:effectLst/>
                <a:latin typeface="Google Sans"/>
              </a:rPr>
              <a:t>Firewalls</a:t>
            </a:r>
            <a:r>
              <a:rPr lang="en-US" sz="2000" b="0" i="0" dirty="0">
                <a:solidFill>
                  <a:srgbClr val="1F1F1F"/>
                </a:solidFill>
                <a:effectLst/>
                <a:latin typeface="Google Sans"/>
              </a:rPr>
              <a:t> come in various forms, and the type of </a:t>
            </a:r>
            <a:r>
              <a:rPr lang="en-US" sz="2000" b="0" i="0" dirty="0">
                <a:solidFill>
                  <a:srgbClr val="C00000"/>
                </a:solidFill>
                <a:effectLst/>
                <a:latin typeface="Google Sans"/>
              </a:rPr>
              <a:t>firewall</a:t>
            </a:r>
            <a:r>
              <a:rPr lang="en-US" sz="2000" b="0" i="0" dirty="0">
                <a:solidFill>
                  <a:srgbClr val="1F1F1F"/>
                </a:solidFill>
                <a:effectLst/>
                <a:latin typeface="Google Sans"/>
              </a:rPr>
              <a:t> you choose will depend on your specific needs.</a:t>
            </a:r>
            <a:endParaRPr lang="en-US" sz="3200" b="0" i="0" dirty="0">
              <a:solidFill>
                <a:srgbClr val="0D0D0D"/>
              </a:solidFill>
              <a:effectLst/>
              <a:latin typeface="Söhne"/>
            </a:endParaRPr>
          </a:p>
        </p:txBody>
      </p:sp>
      <p:sp>
        <p:nvSpPr>
          <p:cNvPr id="7" name="TextBox 6">
            <a:extLst>
              <a:ext uri="{FF2B5EF4-FFF2-40B4-BE49-F238E27FC236}">
                <a16:creationId xmlns:a16="http://schemas.microsoft.com/office/drawing/2014/main" id="{300700B1-DBE3-0722-5009-FF66E5F178D8}"/>
              </a:ext>
            </a:extLst>
          </p:cNvPr>
          <p:cNvSpPr txBox="1"/>
          <p:nvPr/>
        </p:nvSpPr>
        <p:spPr>
          <a:xfrm>
            <a:off x="4133641" y="2948491"/>
            <a:ext cx="3581814" cy="400110"/>
          </a:xfrm>
          <a:prstGeom prst="rect">
            <a:avLst/>
          </a:prstGeom>
          <a:solidFill>
            <a:srgbClr val="FFFF00"/>
          </a:solidFill>
        </p:spPr>
        <p:txBody>
          <a:bodyPr wrap="none" rtlCol="0">
            <a:spAutoFit/>
          </a:bodyPr>
          <a:lstStyle/>
          <a:p>
            <a:r>
              <a:rPr lang="en-US" sz="2000" dirty="0"/>
              <a:t>Computer Network with Firewall</a:t>
            </a:r>
          </a:p>
        </p:txBody>
      </p:sp>
      <p:pic>
        <p:nvPicPr>
          <p:cNvPr id="1028" name="Picture 4" descr="Network Firewall at Rs 35000 | Firewall Device in Gurgaon | ID: 20672243073">
            <a:extLst>
              <a:ext uri="{FF2B5EF4-FFF2-40B4-BE49-F238E27FC236}">
                <a16:creationId xmlns:a16="http://schemas.microsoft.com/office/drawing/2014/main" id="{D607A13E-159F-ACAC-E457-D43F199BE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299" y="3378185"/>
            <a:ext cx="4762500" cy="313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786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32343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0" dirty="0">
                <a:solidFill>
                  <a:srgbClr val="C00000"/>
                </a:solidFill>
                <a:effectLst/>
                <a:latin typeface="Söhne"/>
              </a:rPr>
              <a:t>Next-Generation Firewall (NGFW)</a:t>
            </a:r>
            <a:r>
              <a:rPr lang="en-US" sz="2000" b="0" i="0" dirty="0">
                <a:solidFill>
                  <a:srgbClr val="C00000"/>
                </a:solidFill>
                <a:effectLst/>
                <a:latin typeface="Söhne"/>
              </a:rPr>
              <a:t>: </a:t>
            </a:r>
            <a:r>
              <a:rPr lang="en-US" sz="2000" b="0" i="0" dirty="0">
                <a:solidFill>
                  <a:srgbClr val="0D0D0D"/>
                </a:solidFill>
                <a:effectLst/>
                <a:latin typeface="Söhne"/>
              </a:rPr>
              <a:t>NGFWs combine traditional firewall capabilities with additional features such as intrusion prevention, application awareness, deep packet inspection, and advanced threat protection. They offer more advanced security measures and are designed to protect against modern threats that traditional firewalls may not detect.</a:t>
            </a:r>
            <a:endParaRPr lang="en-US" sz="8000" b="0" i="0" dirty="0">
              <a:solidFill>
                <a:srgbClr val="0D0D0D"/>
              </a:solidFill>
              <a:effectLst/>
              <a:latin typeface="Söhne"/>
            </a:endParaRPr>
          </a:p>
        </p:txBody>
      </p:sp>
      <p:pic>
        <p:nvPicPr>
          <p:cNvPr id="1026" name="Picture 2" descr="What is a Next Gen Firewall (NGFW) and what are its benefits? | HPE Aruba  Networking">
            <a:extLst>
              <a:ext uri="{FF2B5EF4-FFF2-40B4-BE49-F238E27FC236}">
                <a16:creationId xmlns:a16="http://schemas.microsoft.com/office/drawing/2014/main" id="{91F89CA3-7AE9-CA16-DA1F-FB5877A52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48" y="220980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7664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32343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0" dirty="0">
                <a:solidFill>
                  <a:srgbClr val="C00000"/>
                </a:solidFill>
                <a:effectLst/>
                <a:latin typeface="Söhne"/>
              </a:rPr>
              <a:t>Unified Threat Management (UTM) Firewall</a:t>
            </a:r>
            <a:r>
              <a:rPr lang="en-US" sz="2000" b="0" i="0" dirty="0">
                <a:solidFill>
                  <a:srgbClr val="C00000"/>
                </a:solidFill>
                <a:effectLst/>
                <a:latin typeface="Söhne"/>
              </a:rPr>
              <a:t>: </a:t>
            </a:r>
            <a:r>
              <a:rPr lang="en-US" sz="2000" b="0" i="0" dirty="0">
                <a:solidFill>
                  <a:srgbClr val="0D0D0D"/>
                </a:solidFill>
                <a:effectLst/>
                <a:latin typeface="Söhne"/>
              </a:rPr>
              <a:t>UTM firewalls integrate multiple security features into a single platform, including firewalling, intrusion detection and prevention, antivirus, content filtering, and VPN capabilities. This holistic approach to security simplifies management and reduces the need for multiple security appliances.</a:t>
            </a:r>
            <a:endParaRPr lang="en-US" sz="11500" b="0" i="0" dirty="0">
              <a:solidFill>
                <a:srgbClr val="0D0D0D"/>
              </a:solidFill>
              <a:effectLst/>
              <a:latin typeface="Söhne"/>
            </a:endParaRPr>
          </a:p>
        </p:txBody>
      </p:sp>
      <p:pic>
        <p:nvPicPr>
          <p:cNvPr id="7" name="Picture 6">
            <a:extLst>
              <a:ext uri="{FF2B5EF4-FFF2-40B4-BE49-F238E27FC236}">
                <a16:creationId xmlns:a16="http://schemas.microsoft.com/office/drawing/2014/main" id="{E69F0683-5388-5133-AFB7-9B87DF885703}"/>
              </a:ext>
            </a:extLst>
          </p:cNvPr>
          <p:cNvPicPr>
            <a:picLocks noChangeAspect="1"/>
          </p:cNvPicPr>
          <p:nvPr/>
        </p:nvPicPr>
        <p:blipFill>
          <a:blip r:embed="rId3"/>
          <a:stretch>
            <a:fillRect/>
          </a:stretch>
        </p:blipFill>
        <p:spPr>
          <a:xfrm>
            <a:off x="3352800" y="2209800"/>
            <a:ext cx="6073666" cy="4366638"/>
          </a:xfrm>
          <a:prstGeom prst="rect">
            <a:avLst/>
          </a:prstGeom>
        </p:spPr>
      </p:pic>
    </p:spTree>
    <p:extLst>
      <p:ext uri="{BB962C8B-B14F-4D97-AF65-F5344CB8AC3E}">
        <p14:creationId xmlns:p14="http://schemas.microsoft.com/office/powerpoint/2010/main" val="2746594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32343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0" dirty="0">
                <a:solidFill>
                  <a:srgbClr val="C00000"/>
                </a:solidFill>
                <a:effectLst/>
                <a:latin typeface="Söhne"/>
              </a:rPr>
              <a:t>Application Layer Firewall (ALF)</a:t>
            </a:r>
            <a:r>
              <a:rPr lang="en-US" sz="2000" b="0" i="0" dirty="0">
                <a:solidFill>
                  <a:srgbClr val="C00000"/>
                </a:solidFill>
                <a:effectLst/>
                <a:latin typeface="Söhne"/>
              </a:rPr>
              <a:t>: </a:t>
            </a:r>
            <a:r>
              <a:rPr lang="en-US" sz="2000" b="0" i="0" dirty="0">
                <a:solidFill>
                  <a:srgbClr val="0D0D0D"/>
                </a:solidFill>
                <a:effectLst/>
                <a:latin typeface="Söhne"/>
              </a:rPr>
              <a:t>Also known as </a:t>
            </a:r>
            <a:r>
              <a:rPr lang="en-US" sz="2000" b="0" i="0" dirty="0">
                <a:solidFill>
                  <a:srgbClr val="C00000"/>
                </a:solidFill>
                <a:effectLst/>
                <a:latin typeface="Söhne"/>
              </a:rPr>
              <a:t>Layer 7 firewalls</a:t>
            </a:r>
            <a:r>
              <a:rPr lang="en-US" sz="2000" b="0" i="0" dirty="0">
                <a:solidFill>
                  <a:srgbClr val="0D0D0D"/>
                </a:solidFill>
                <a:effectLst/>
                <a:latin typeface="Söhne"/>
              </a:rPr>
              <a:t>, ALFs operate at the application layer of the </a:t>
            </a:r>
            <a:r>
              <a:rPr lang="en-US" sz="2000" b="0" i="0" dirty="0">
                <a:solidFill>
                  <a:srgbClr val="C00000"/>
                </a:solidFill>
                <a:effectLst/>
                <a:latin typeface="Söhne"/>
              </a:rPr>
              <a:t>OSI</a:t>
            </a:r>
            <a:r>
              <a:rPr lang="en-US" sz="2000" b="0" i="0" dirty="0">
                <a:solidFill>
                  <a:srgbClr val="0D0D0D"/>
                </a:solidFill>
                <a:effectLst/>
                <a:latin typeface="Söhne"/>
              </a:rPr>
              <a:t> </a:t>
            </a:r>
            <a:r>
              <a:rPr lang="en-US" sz="2000" b="0" i="0" dirty="0">
                <a:solidFill>
                  <a:srgbClr val="C00000"/>
                </a:solidFill>
                <a:effectLst/>
                <a:latin typeface="Söhne"/>
              </a:rPr>
              <a:t>model</a:t>
            </a:r>
            <a:r>
              <a:rPr lang="en-US" sz="2000" b="0" i="0" dirty="0">
                <a:solidFill>
                  <a:srgbClr val="0D0D0D"/>
                </a:solidFill>
                <a:effectLst/>
                <a:latin typeface="Söhne"/>
              </a:rPr>
              <a:t> and are capable of inspecting and filtering traffic based on specific applications or protocols. They offer granular control over network traffic and are well-suited for environments where application-level security is a priority.</a:t>
            </a:r>
            <a:endParaRPr lang="en-US" sz="11500" b="0" i="0" dirty="0">
              <a:solidFill>
                <a:srgbClr val="0D0D0D"/>
              </a:solidFill>
              <a:effectLst/>
              <a:latin typeface="Söhne"/>
            </a:endParaRPr>
          </a:p>
        </p:txBody>
      </p:sp>
      <p:pic>
        <p:nvPicPr>
          <p:cNvPr id="2050" name="Picture 2">
            <a:extLst>
              <a:ext uri="{FF2B5EF4-FFF2-40B4-BE49-F238E27FC236}">
                <a16:creationId xmlns:a16="http://schemas.microsoft.com/office/drawing/2014/main" id="{AB50444D-90D3-50D2-CEE6-1B80988E5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95600"/>
            <a:ext cx="97536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744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3581400"/>
            <a:ext cx="11963399" cy="707886"/>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0" i="0" dirty="0">
                <a:solidFill>
                  <a:srgbClr val="1F1F1F"/>
                </a:solidFill>
                <a:effectLst/>
                <a:latin typeface="Google Sans"/>
              </a:rPr>
              <a:t>Choosing the right type of </a:t>
            </a:r>
            <a:r>
              <a:rPr lang="en-US" sz="2000" b="0" i="0" dirty="0">
                <a:solidFill>
                  <a:srgbClr val="FF0000"/>
                </a:solidFill>
                <a:effectLst/>
                <a:latin typeface="Google Sans"/>
              </a:rPr>
              <a:t>firewall</a:t>
            </a:r>
            <a:r>
              <a:rPr lang="en-US" sz="2000" b="0" i="0" dirty="0">
                <a:solidFill>
                  <a:srgbClr val="1F1F1F"/>
                </a:solidFill>
                <a:effectLst/>
                <a:latin typeface="Google Sans"/>
              </a:rPr>
              <a:t> for your needs will depend on a number of factors, such as the size and complexity of your </a:t>
            </a:r>
            <a:r>
              <a:rPr lang="en-US" sz="2000" b="0" i="0" dirty="0">
                <a:solidFill>
                  <a:srgbClr val="FF0000"/>
                </a:solidFill>
                <a:effectLst/>
                <a:latin typeface="Google Sans"/>
              </a:rPr>
              <a:t>network</a:t>
            </a:r>
            <a:r>
              <a:rPr lang="en-US" sz="2000" b="0" i="0" dirty="0">
                <a:solidFill>
                  <a:srgbClr val="1F1F1F"/>
                </a:solidFill>
                <a:effectLst/>
                <a:latin typeface="Google Sans"/>
              </a:rPr>
              <a:t>, your </a:t>
            </a:r>
            <a:r>
              <a:rPr lang="en-US" sz="2000" b="0" i="0" dirty="0">
                <a:solidFill>
                  <a:srgbClr val="FF0000"/>
                </a:solidFill>
                <a:effectLst/>
                <a:latin typeface="Google Sans"/>
              </a:rPr>
              <a:t>security budget</a:t>
            </a:r>
            <a:r>
              <a:rPr lang="en-US" sz="2000" b="0" i="0" dirty="0">
                <a:solidFill>
                  <a:srgbClr val="1F1F1F"/>
                </a:solidFill>
                <a:effectLst/>
                <a:latin typeface="Google Sans"/>
              </a:rPr>
              <a:t>, and your specific </a:t>
            </a:r>
            <a:r>
              <a:rPr lang="en-US" sz="2000" b="0" i="0" dirty="0">
                <a:solidFill>
                  <a:srgbClr val="FF0000"/>
                </a:solidFill>
                <a:effectLst/>
                <a:latin typeface="Google Sans"/>
              </a:rPr>
              <a:t>security requirements</a:t>
            </a:r>
            <a:r>
              <a:rPr lang="en-US" sz="2000" b="0" i="0" dirty="0">
                <a:solidFill>
                  <a:srgbClr val="1F1F1F"/>
                </a:solidFill>
                <a:effectLst/>
                <a:latin typeface="Google Sans"/>
              </a:rPr>
              <a:t>.</a:t>
            </a:r>
            <a:endParaRPr lang="en-US" sz="11500" b="0" i="0" dirty="0">
              <a:solidFill>
                <a:srgbClr val="0D0D0D"/>
              </a:solidFill>
              <a:effectLst/>
              <a:latin typeface="Söhne"/>
            </a:endParaRPr>
          </a:p>
        </p:txBody>
      </p:sp>
      <p:sp>
        <p:nvSpPr>
          <p:cNvPr id="5" name="TextBox 4">
            <a:extLst>
              <a:ext uri="{FF2B5EF4-FFF2-40B4-BE49-F238E27FC236}">
                <a16:creationId xmlns:a16="http://schemas.microsoft.com/office/drawing/2014/main" id="{D3C0BF6C-25F6-52F2-D273-BA4D9C77165F}"/>
              </a:ext>
            </a:extLst>
          </p:cNvPr>
          <p:cNvSpPr txBox="1"/>
          <p:nvPr/>
        </p:nvSpPr>
        <p:spPr>
          <a:xfrm>
            <a:off x="5304757" y="3041600"/>
            <a:ext cx="1582484" cy="470000"/>
          </a:xfrm>
          <a:prstGeom prst="rect">
            <a:avLst/>
          </a:prstGeom>
          <a:solidFill>
            <a:srgbClr val="C00000"/>
          </a:solidFill>
        </p:spPr>
        <p:txBody>
          <a:bodyPr wrap="none" rtlCol="0">
            <a:spAutoFit/>
          </a:bodyPr>
          <a:lstStyle/>
          <a:p>
            <a:r>
              <a:rPr lang="en-US" dirty="0">
                <a:solidFill>
                  <a:schemeClr val="bg1"/>
                </a:solidFill>
              </a:rPr>
              <a:t>Conclusion</a:t>
            </a:r>
          </a:p>
        </p:txBody>
      </p:sp>
    </p:spTree>
    <p:extLst>
      <p:ext uri="{BB962C8B-B14F-4D97-AF65-F5344CB8AC3E}">
        <p14:creationId xmlns:p14="http://schemas.microsoft.com/office/powerpoint/2010/main" val="40367369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graphicFrame>
        <p:nvGraphicFramePr>
          <p:cNvPr id="5" name="Diagram 4">
            <a:extLst>
              <a:ext uri="{FF2B5EF4-FFF2-40B4-BE49-F238E27FC236}">
                <a16:creationId xmlns:a16="http://schemas.microsoft.com/office/drawing/2014/main" id="{596D786A-3FC6-60E0-FEC7-0CE98C432FC1}"/>
              </a:ext>
            </a:extLst>
          </p:cNvPr>
          <p:cNvGraphicFramePr/>
          <p:nvPr>
            <p:extLst>
              <p:ext uri="{D42A27DB-BD31-4B8C-83A1-F6EECF244321}">
                <p14:modId xmlns:p14="http://schemas.microsoft.com/office/powerpoint/2010/main" val="308799423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6720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830997"/>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400" b="1" i="0" dirty="0">
                <a:solidFill>
                  <a:srgbClr val="C00000"/>
                </a:solidFill>
                <a:effectLst/>
                <a:latin typeface="Google Sans"/>
              </a:rPr>
              <a:t>Hardware Firewalls:</a:t>
            </a:r>
            <a:r>
              <a:rPr lang="en-US" sz="2400" b="0" i="0" dirty="0">
                <a:solidFill>
                  <a:srgbClr val="C00000"/>
                </a:solidFill>
                <a:effectLst/>
                <a:latin typeface="Google Sans"/>
              </a:rPr>
              <a:t> </a:t>
            </a:r>
            <a:r>
              <a:rPr lang="en-US" sz="2400" b="0" i="0" dirty="0">
                <a:solidFill>
                  <a:srgbClr val="1F1F1F"/>
                </a:solidFill>
                <a:effectLst/>
                <a:latin typeface="Google Sans"/>
              </a:rPr>
              <a:t>These are </a:t>
            </a:r>
            <a:r>
              <a:rPr lang="en-US" sz="2400" b="0" i="0" dirty="0">
                <a:solidFill>
                  <a:srgbClr val="C00000"/>
                </a:solidFill>
                <a:effectLst/>
                <a:latin typeface="Google Sans"/>
              </a:rPr>
              <a:t>standalone devices </a:t>
            </a:r>
            <a:r>
              <a:rPr lang="en-US" sz="2400" b="0" i="0" dirty="0">
                <a:solidFill>
                  <a:srgbClr val="1F1F1F"/>
                </a:solidFill>
                <a:effectLst/>
                <a:latin typeface="Google Sans"/>
              </a:rPr>
              <a:t>that sit between your </a:t>
            </a:r>
            <a:r>
              <a:rPr lang="en-US" sz="2400" b="0" i="0" dirty="0">
                <a:solidFill>
                  <a:srgbClr val="C00000"/>
                </a:solidFill>
                <a:effectLst/>
                <a:latin typeface="Google Sans"/>
              </a:rPr>
              <a:t>network</a:t>
            </a:r>
            <a:r>
              <a:rPr lang="en-US" sz="2400" b="0" i="0" dirty="0">
                <a:solidFill>
                  <a:srgbClr val="1F1F1F"/>
                </a:solidFill>
                <a:effectLst/>
                <a:latin typeface="Google Sans"/>
              </a:rPr>
              <a:t> and the </a:t>
            </a:r>
            <a:r>
              <a:rPr lang="en-US" sz="2400" b="0" i="0" dirty="0">
                <a:solidFill>
                  <a:srgbClr val="C00000"/>
                </a:solidFill>
                <a:effectLst/>
                <a:latin typeface="Google Sans"/>
              </a:rPr>
              <a:t>internet</a:t>
            </a:r>
            <a:r>
              <a:rPr lang="en-US" sz="2400" b="0" i="0" dirty="0">
                <a:solidFill>
                  <a:srgbClr val="1F1F1F"/>
                </a:solidFill>
                <a:effectLst/>
                <a:latin typeface="Google Sans"/>
              </a:rPr>
              <a:t>. They are powerful and offer high performance but can be expensive.</a:t>
            </a:r>
            <a:endParaRPr lang="en-US" sz="4800" b="0" i="0" dirty="0">
              <a:solidFill>
                <a:srgbClr val="0D0D0D"/>
              </a:solidFill>
              <a:effectLst/>
              <a:latin typeface="Söhne"/>
            </a:endParaRPr>
          </a:p>
        </p:txBody>
      </p:sp>
      <p:pic>
        <p:nvPicPr>
          <p:cNvPr id="10" name="Picture 9">
            <a:extLst>
              <a:ext uri="{FF2B5EF4-FFF2-40B4-BE49-F238E27FC236}">
                <a16:creationId xmlns:a16="http://schemas.microsoft.com/office/drawing/2014/main" id="{BCBCC67E-044A-B54E-89B0-61A100037111}"/>
              </a:ext>
            </a:extLst>
          </p:cNvPr>
          <p:cNvPicPr>
            <a:picLocks noChangeAspect="1"/>
          </p:cNvPicPr>
          <p:nvPr/>
        </p:nvPicPr>
        <p:blipFill>
          <a:blip r:embed="rId3"/>
          <a:stretch>
            <a:fillRect/>
          </a:stretch>
        </p:blipFill>
        <p:spPr>
          <a:xfrm>
            <a:off x="2438400" y="1981200"/>
            <a:ext cx="6934200" cy="4616334"/>
          </a:xfrm>
          <a:prstGeom prst="rect">
            <a:avLst/>
          </a:prstGeom>
        </p:spPr>
      </p:pic>
    </p:spTree>
    <p:extLst>
      <p:ext uri="{BB962C8B-B14F-4D97-AF65-F5344CB8AC3E}">
        <p14:creationId xmlns:p14="http://schemas.microsoft.com/office/powerpoint/2010/main" val="34774185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830997"/>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400" b="1" i="0" dirty="0">
                <a:solidFill>
                  <a:srgbClr val="C00000"/>
                </a:solidFill>
                <a:effectLst/>
                <a:latin typeface="Google Sans"/>
              </a:rPr>
              <a:t>Software Firewalls:</a:t>
            </a:r>
            <a:r>
              <a:rPr lang="en-US" sz="2400" b="0" i="0" dirty="0">
                <a:solidFill>
                  <a:srgbClr val="C00000"/>
                </a:solidFill>
                <a:effectLst/>
                <a:latin typeface="Google Sans"/>
              </a:rPr>
              <a:t> </a:t>
            </a:r>
            <a:r>
              <a:rPr lang="en-US" sz="2400" b="0" i="0" dirty="0">
                <a:solidFill>
                  <a:srgbClr val="1F1F1F"/>
                </a:solidFill>
                <a:effectLst/>
                <a:latin typeface="Google Sans"/>
              </a:rPr>
              <a:t>These are </a:t>
            </a:r>
            <a:r>
              <a:rPr lang="en-US" sz="2400" b="0" i="0" dirty="0">
                <a:solidFill>
                  <a:srgbClr val="C00000"/>
                </a:solidFill>
                <a:effectLst/>
                <a:latin typeface="Google Sans"/>
              </a:rPr>
              <a:t>programs</a:t>
            </a:r>
            <a:r>
              <a:rPr lang="en-US" sz="2400" b="0" i="0" dirty="0">
                <a:solidFill>
                  <a:srgbClr val="1F1F1F"/>
                </a:solidFill>
                <a:effectLst/>
                <a:latin typeface="Google Sans"/>
              </a:rPr>
              <a:t> that are </a:t>
            </a:r>
            <a:r>
              <a:rPr lang="en-US" sz="2400" b="0" i="0" dirty="0">
                <a:solidFill>
                  <a:srgbClr val="C00000"/>
                </a:solidFill>
                <a:effectLst/>
                <a:latin typeface="Google Sans"/>
              </a:rPr>
              <a:t>installed</a:t>
            </a:r>
            <a:r>
              <a:rPr lang="en-US" sz="2400" b="0" i="0" dirty="0">
                <a:solidFill>
                  <a:srgbClr val="1F1F1F"/>
                </a:solidFill>
                <a:effectLst/>
                <a:latin typeface="Google Sans"/>
              </a:rPr>
              <a:t> on individual devices like computers or servers. They are less expensive than hardware firewalls but can provide less protection.</a:t>
            </a:r>
            <a:endParaRPr lang="en-US" sz="6600" b="0" i="0" dirty="0">
              <a:solidFill>
                <a:srgbClr val="0D0D0D"/>
              </a:solidFill>
              <a:effectLst/>
              <a:latin typeface="Söhne"/>
            </a:endParaRPr>
          </a:p>
        </p:txBody>
      </p:sp>
      <p:pic>
        <p:nvPicPr>
          <p:cNvPr id="7" name="Picture 6">
            <a:extLst>
              <a:ext uri="{FF2B5EF4-FFF2-40B4-BE49-F238E27FC236}">
                <a16:creationId xmlns:a16="http://schemas.microsoft.com/office/drawing/2014/main" id="{2C769ECF-385E-820E-EA29-9955D080847D}"/>
              </a:ext>
            </a:extLst>
          </p:cNvPr>
          <p:cNvPicPr>
            <a:picLocks noChangeAspect="1"/>
          </p:cNvPicPr>
          <p:nvPr/>
        </p:nvPicPr>
        <p:blipFill>
          <a:blip r:embed="rId3"/>
          <a:stretch>
            <a:fillRect/>
          </a:stretch>
        </p:blipFill>
        <p:spPr>
          <a:xfrm>
            <a:off x="3048000" y="1923033"/>
            <a:ext cx="6355631" cy="4412362"/>
          </a:xfrm>
          <a:prstGeom prst="rect">
            <a:avLst/>
          </a:prstGeom>
        </p:spPr>
      </p:pic>
    </p:spTree>
    <p:extLst>
      <p:ext uri="{BB962C8B-B14F-4D97-AF65-F5344CB8AC3E}">
        <p14:creationId xmlns:p14="http://schemas.microsoft.com/office/powerpoint/2010/main" val="40806117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20032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400" b="1" i="0" dirty="0">
                <a:solidFill>
                  <a:srgbClr val="C00000"/>
                </a:solidFill>
                <a:effectLst/>
                <a:latin typeface="Google Sans"/>
              </a:rPr>
              <a:t>Cloud-based Firewalls (</a:t>
            </a:r>
            <a:r>
              <a:rPr lang="en-US" sz="2400" b="1" i="0" dirty="0" err="1">
                <a:solidFill>
                  <a:srgbClr val="C00000"/>
                </a:solidFill>
                <a:effectLst/>
                <a:latin typeface="Google Sans"/>
              </a:rPr>
              <a:t>FWaaS</a:t>
            </a:r>
            <a:r>
              <a:rPr lang="en-US" sz="2400" b="1" i="0" dirty="0">
                <a:solidFill>
                  <a:srgbClr val="C00000"/>
                </a:solidFill>
                <a:effectLst/>
                <a:latin typeface="Google Sans"/>
              </a:rPr>
              <a:t>):</a:t>
            </a:r>
            <a:r>
              <a:rPr lang="en-US" sz="2400" b="0" i="0" dirty="0">
                <a:solidFill>
                  <a:srgbClr val="C00000"/>
                </a:solidFill>
                <a:effectLst/>
                <a:latin typeface="Google Sans"/>
              </a:rPr>
              <a:t> </a:t>
            </a:r>
            <a:r>
              <a:rPr lang="en-US" sz="2400" b="0" i="0" dirty="0">
                <a:solidFill>
                  <a:srgbClr val="1F1F1F"/>
                </a:solidFill>
                <a:effectLst/>
                <a:latin typeface="Google Sans"/>
              </a:rPr>
              <a:t>These are </a:t>
            </a:r>
            <a:r>
              <a:rPr lang="en-US" sz="2400" b="0" i="0" dirty="0">
                <a:solidFill>
                  <a:srgbClr val="C00000"/>
                </a:solidFill>
                <a:effectLst/>
                <a:latin typeface="Google Sans"/>
              </a:rPr>
              <a:t>firewalls</a:t>
            </a:r>
            <a:r>
              <a:rPr lang="en-US" sz="2400" b="0" i="0" dirty="0">
                <a:solidFill>
                  <a:srgbClr val="1F1F1F"/>
                </a:solidFill>
                <a:effectLst/>
                <a:latin typeface="Google Sans"/>
              </a:rPr>
              <a:t> that are delivered as a </a:t>
            </a:r>
            <a:r>
              <a:rPr lang="en-US" sz="2400" b="0" i="0" dirty="0">
                <a:solidFill>
                  <a:srgbClr val="C00000"/>
                </a:solidFill>
                <a:effectLst/>
                <a:latin typeface="Google Sans"/>
              </a:rPr>
              <a:t>service</a:t>
            </a:r>
            <a:r>
              <a:rPr lang="en-US" sz="2400" b="0" i="0" dirty="0">
                <a:solidFill>
                  <a:srgbClr val="1F1F1F"/>
                </a:solidFill>
                <a:effectLst/>
                <a:latin typeface="Google Sans"/>
              </a:rPr>
              <a:t> from a </a:t>
            </a:r>
            <a:r>
              <a:rPr lang="en-US" sz="2400" b="0" i="0" dirty="0">
                <a:solidFill>
                  <a:srgbClr val="C00000"/>
                </a:solidFill>
                <a:effectLst/>
                <a:latin typeface="Google Sans"/>
              </a:rPr>
              <a:t>cloud</a:t>
            </a:r>
            <a:r>
              <a:rPr lang="en-US" sz="2400" b="0" i="0" dirty="0">
                <a:solidFill>
                  <a:srgbClr val="1F1F1F"/>
                </a:solidFill>
                <a:effectLst/>
                <a:latin typeface="Google Sans"/>
              </a:rPr>
              <a:t> </a:t>
            </a:r>
            <a:r>
              <a:rPr lang="en-US" sz="2400" b="0" i="0" dirty="0">
                <a:solidFill>
                  <a:srgbClr val="C00000"/>
                </a:solidFill>
                <a:effectLst/>
                <a:latin typeface="Google Sans"/>
              </a:rPr>
              <a:t>provider</a:t>
            </a:r>
            <a:r>
              <a:rPr lang="en-US" sz="2400" b="0" i="0" dirty="0">
                <a:solidFill>
                  <a:srgbClr val="1F1F1F"/>
                </a:solidFill>
                <a:effectLst/>
                <a:latin typeface="Google Sans"/>
              </a:rPr>
              <a:t>. They offer a flexible and scalable solution but can be more expensive than </a:t>
            </a:r>
          </a:p>
          <a:p>
            <a:pPr algn="l"/>
            <a:r>
              <a:rPr lang="en-US" sz="2400" b="0" i="0" dirty="0">
                <a:solidFill>
                  <a:srgbClr val="1F1F1F"/>
                </a:solidFill>
                <a:effectLst/>
                <a:latin typeface="Google Sans"/>
              </a:rPr>
              <a:t>on-premises firewalls.</a:t>
            </a:r>
            <a:endParaRPr lang="en-US" sz="8800" b="0" i="0" dirty="0">
              <a:solidFill>
                <a:srgbClr val="0D0D0D"/>
              </a:solidFill>
              <a:effectLst/>
              <a:latin typeface="Söhne"/>
            </a:endParaRPr>
          </a:p>
        </p:txBody>
      </p:sp>
      <p:pic>
        <p:nvPicPr>
          <p:cNvPr id="8" name="Picture 7">
            <a:extLst>
              <a:ext uri="{FF2B5EF4-FFF2-40B4-BE49-F238E27FC236}">
                <a16:creationId xmlns:a16="http://schemas.microsoft.com/office/drawing/2014/main" id="{6EAF6A7B-B795-51A0-30F3-BE6049235D55}"/>
              </a:ext>
            </a:extLst>
          </p:cNvPr>
          <p:cNvPicPr>
            <a:picLocks noChangeAspect="1"/>
          </p:cNvPicPr>
          <p:nvPr/>
        </p:nvPicPr>
        <p:blipFill>
          <a:blip r:embed="rId3"/>
          <a:stretch>
            <a:fillRect/>
          </a:stretch>
        </p:blipFill>
        <p:spPr>
          <a:xfrm>
            <a:off x="3124200" y="2286000"/>
            <a:ext cx="5860288" cy="3833192"/>
          </a:xfrm>
          <a:prstGeom prst="rect">
            <a:avLst/>
          </a:prstGeom>
        </p:spPr>
      </p:pic>
    </p:spTree>
    <p:extLst>
      <p:ext uri="{BB962C8B-B14F-4D97-AF65-F5344CB8AC3E}">
        <p14:creationId xmlns:p14="http://schemas.microsoft.com/office/powerpoint/2010/main" val="31726399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graphicFrame>
        <p:nvGraphicFramePr>
          <p:cNvPr id="5" name="Diagram 4">
            <a:extLst>
              <a:ext uri="{FF2B5EF4-FFF2-40B4-BE49-F238E27FC236}">
                <a16:creationId xmlns:a16="http://schemas.microsoft.com/office/drawing/2014/main" id="{596D786A-3FC6-60E0-FEC7-0CE98C432FC1}"/>
              </a:ext>
            </a:extLst>
          </p:cNvPr>
          <p:cNvGraphicFramePr/>
          <p:nvPr>
            <p:extLst>
              <p:ext uri="{D42A27DB-BD31-4B8C-83A1-F6EECF244321}">
                <p14:modId xmlns:p14="http://schemas.microsoft.com/office/powerpoint/2010/main" val="3912481203"/>
              </p:ext>
            </p:extLst>
          </p:nvPr>
        </p:nvGraphicFramePr>
        <p:xfrm>
          <a:off x="1006058" y="1121541"/>
          <a:ext cx="1071456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35000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20032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400" b="1" i="0" dirty="0">
                <a:solidFill>
                  <a:srgbClr val="C00000"/>
                </a:solidFill>
                <a:effectLst/>
                <a:latin typeface="Google Sans"/>
              </a:rPr>
              <a:t>Packet Filtering Firewalls:</a:t>
            </a:r>
            <a:r>
              <a:rPr lang="en-US" sz="2400" b="0" i="0" dirty="0">
                <a:solidFill>
                  <a:srgbClr val="C00000"/>
                </a:solidFill>
                <a:effectLst/>
                <a:latin typeface="Google Sans"/>
              </a:rPr>
              <a:t> </a:t>
            </a:r>
            <a:r>
              <a:rPr lang="en-US" sz="2400" b="0" i="0" dirty="0">
                <a:solidFill>
                  <a:srgbClr val="1F1F1F"/>
                </a:solidFill>
                <a:effectLst/>
                <a:latin typeface="Google Sans"/>
              </a:rPr>
              <a:t>These are the simplest type of </a:t>
            </a:r>
            <a:r>
              <a:rPr lang="en-US" sz="2400" b="0" i="0" dirty="0">
                <a:solidFill>
                  <a:srgbClr val="C00000"/>
                </a:solidFill>
                <a:effectLst/>
                <a:latin typeface="Google Sans"/>
              </a:rPr>
              <a:t>firewall</a:t>
            </a:r>
            <a:r>
              <a:rPr lang="en-US" sz="2400" b="0" i="0" dirty="0">
                <a:solidFill>
                  <a:srgbClr val="1F1F1F"/>
                </a:solidFill>
                <a:effectLst/>
                <a:latin typeface="Google Sans"/>
              </a:rPr>
              <a:t>. They examine individual </a:t>
            </a:r>
            <a:r>
              <a:rPr lang="en-US" sz="2400" b="0" i="0" dirty="0">
                <a:solidFill>
                  <a:srgbClr val="C00000"/>
                </a:solidFill>
                <a:effectLst/>
                <a:latin typeface="Google Sans"/>
              </a:rPr>
              <a:t>data</a:t>
            </a:r>
            <a:r>
              <a:rPr lang="en-US" sz="2400" b="0" i="0" dirty="0">
                <a:solidFill>
                  <a:srgbClr val="1F1F1F"/>
                </a:solidFill>
                <a:effectLst/>
                <a:latin typeface="Google Sans"/>
              </a:rPr>
              <a:t> </a:t>
            </a:r>
            <a:r>
              <a:rPr lang="en-US" sz="2400" b="0" i="0" dirty="0">
                <a:solidFill>
                  <a:srgbClr val="C00000"/>
                </a:solidFill>
                <a:effectLst/>
                <a:latin typeface="Google Sans"/>
              </a:rPr>
              <a:t>packets</a:t>
            </a:r>
            <a:r>
              <a:rPr lang="en-US" sz="2400" b="0" i="0" dirty="0">
                <a:solidFill>
                  <a:srgbClr val="1F1F1F"/>
                </a:solidFill>
                <a:effectLst/>
                <a:latin typeface="Google Sans"/>
              </a:rPr>
              <a:t> and allow or block them based on source and destination IP addresses, port numbers, and other criteria.</a:t>
            </a:r>
            <a:endParaRPr lang="en-US" sz="6600" b="0" i="0" dirty="0">
              <a:solidFill>
                <a:srgbClr val="0D0D0D"/>
              </a:solidFill>
              <a:effectLst/>
              <a:latin typeface="Söhne"/>
            </a:endParaRPr>
          </a:p>
        </p:txBody>
      </p:sp>
      <p:pic>
        <p:nvPicPr>
          <p:cNvPr id="7" name="Picture 6">
            <a:extLst>
              <a:ext uri="{FF2B5EF4-FFF2-40B4-BE49-F238E27FC236}">
                <a16:creationId xmlns:a16="http://schemas.microsoft.com/office/drawing/2014/main" id="{7D423BF1-DDBA-CA31-F791-0440ECAA8CD6}"/>
              </a:ext>
            </a:extLst>
          </p:cNvPr>
          <p:cNvPicPr>
            <a:picLocks noChangeAspect="1"/>
          </p:cNvPicPr>
          <p:nvPr/>
        </p:nvPicPr>
        <p:blipFill>
          <a:blip r:embed="rId3"/>
          <a:stretch>
            <a:fillRect/>
          </a:stretch>
        </p:blipFill>
        <p:spPr>
          <a:xfrm>
            <a:off x="2933439" y="2585673"/>
            <a:ext cx="5982218" cy="3779848"/>
          </a:xfrm>
          <a:prstGeom prst="rect">
            <a:avLst/>
          </a:prstGeom>
        </p:spPr>
      </p:pic>
    </p:spTree>
    <p:extLst>
      <p:ext uri="{BB962C8B-B14F-4D97-AF65-F5344CB8AC3E}">
        <p14:creationId xmlns:p14="http://schemas.microsoft.com/office/powerpoint/2010/main" val="2697696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569660"/>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400" b="1" i="0" dirty="0">
                <a:solidFill>
                  <a:srgbClr val="C00000"/>
                </a:solidFill>
                <a:effectLst/>
                <a:latin typeface="Söhne"/>
              </a:rPr>
              <a:t>Stateful Inspection Firewall</a:t>
            </a:r>
            <a:r>
              <a:rPr lang="en-US" sz="2400" b="0" i="0" dirty="0">
                <a:solidFill>
                  <a:srgbClr val="C00000"/>
                </a:solidFill>
                <a:effectLst/>
                <a:latin typeface="Söhne"/>
              </a:rPr>
              <a:t>: </a:t>
            </a:r>
            <a:r>
              <a:rPr lang="en-US" sz="2400" b="0" i="0" dirty="0">
                <a:solidFill>
                  <a:srgbClr val="0D0D0D"/>
                </a:solidFill>
                <a:effectLst/>
                <a:latin typeface="Söhne"/>
              </a:rPr>
              <a:t>Unlike </a:t>
            </a:r>
            <a:r>
              <a:rPr lang="en-US" sz="2400" b="0" i="0" dirty="0">
                <a:solidFill>
                  <a:srgbClr val="C00000"/>
                </a:solidFill>
                <a:effectLst/>
                <a:latin typeface="Söhne"/>
              </a:rPr>
              <a:t>packet filtering firewalls</a:t>
            </a:r>
            <a:r>
              <a:rPr lang="en-US" sz="2400" b="0" i="0" dirty="0">
                <a:solidFill>
                  <a:srgbClr val="0D0D0D"/>
                </a:solidFill>
                <a:effectLst/>
                <a:latin typeface="Söhne"/>
              </a:rPr>
              <a:t>, </a:t>
            </a:r>
            <a:r>
              <a:rPr lang="en-US" sz="2400" b="0" i="0" dirty="0">
                <a:solidFill>
                  <a:srgbClr val="C00000"/>
                </a:solidFill>
                <a:effectLst/>
                <a:latin typeface="Söhne"/>
              </a:rPr>
              <a:t>stateful inspection firewalls </a:t>
            </a:r>
            <a:r>
              <a:rPr lang="en-US" sz="2400" b="0" i="0" dirty="0">
                <a:solidFill>
                  <a:srgbClr val="0D0D0D"/>
                </a:solidFill>
                <a:effectLst/>
                <a:latin typeface="Söhne"/>
              </a:rPr>
              <a:t>keep track of the </a:t>
            </a:r>
            <a:r>
              <a:rPr lang="en-US" sz="2400" b="0" i="0" dirty="0">
                <a:solidFill>
                  <a:srgbClr val="C00000"/>
                </a:solidFill>
                <a:effectLst/>
                <a:latin typeface="Söhne"/>
              </a:rPr>
              <a:t>state of active connections </a:t>
            </a:r>
            <a:r>
              <a:rPr lang="en-US" sz="2400" b="0" i="0" dirty="0">
                <a:solidFill>
                  <a:srgbClr val="0D0D0D"/>
                </a:solidFill>
                <a:effectLst/>
                <a:latin typeface="Söhne"/>
              </a:rPr>
              <a:t>and make decisions based on the </a:t>
            </a:r>
            <a:r>
              <a:rPr lang="en-US" sz="2400" b="0" i="0" dirty="0">
                <a:solidFill>
                  <a:srgbClr val="C00000"/>
                </a:solidFill>
                <a:effectLst/>
                <a:latin typeface="Söhne"/>
              </a:rPr>
              <a:t>context of the traffic</a:t>
            </a:r>
            <a:r>
              <a:rPr lang="en-US" sz="2400" b="0" i="0" dirty="0">
                <a:solidFill>
                  <a:srgbClr val="0D0D0D"/>
                </a:solidFill>
                <a:effectLst/>
                <a:latin typeface="Söhne"/>
              </a:rPr>
              <a:t>. This enables them to better understand whether incoming </a:t>
            </a:r>
            <a:r>
              <a:rPr lang="en-US" sz="2400" b="0" i="0" dirty="0">
                <a:solidFill>
                  <a:srgbClr val="C00000"/>
                </a:solidFill>
                <a:effectLst/>
                <a:latin typeface="Söhne"/>
              </a:rPr>
              <a:t>packets</a:t>
            </a:r>
            <a:r>
              <a:rPr lang="en-US" sz="2400" b="0" i="0" dirty="0">
                <a:solidFill>
                  <a:srgbClr val="0D0D0D"/>
                </a:solidFill>
                <a:effectLst/>
                <a:latin typeface="Söhne"/>
              </a:rPr>
              <a:t> are part of an established connection or are new and potentially malicious.</a:t>
            </a:r>
            <a:endParaRPr lang="en-US" sz="11500" b="0" i="0" dirty="0">
              <a:solidFill>
                <a:srgbClr val="0D0D0D"/>
              </a:solidFill>
              <a:effectLst/>
              <a:latin typeface="Söhne"/>
            </a:endParaRPr>
          </a:p>
        </p:txBody>
      </p:sp>
      <p:pic>
        <p:nvPicPr>
          <p:cNvPr id="7" name="Picture 6">
            <a:extLst>
              <a:ext uri="{FF2B5EF4-FFF2-40B4-BE49-F238E27FC236}">
                <a16:creationId xmlns:a16="http://schemas.microsoft.com/office/drawing/2014/main" id="{84A8C4CC-FE25-9140-F647-19D3B1E2B7C6}"/>
              </a:ext>
            </a:extLst>
          </p:cNvPr>
          <p:cNvPicPr>
            <a:picLocks noChangeAspect="1"/>
          </p:cNvPicPr>
          <p:nvPr/>
        </p:nvPicPr>
        <p:blipFill>
          <a:blip r:embed="rId3"/>
          <a:stretch>
            <a:fillRect/>
          </a:stretch>
        </p:blipFill>
        <p:spPr>
          <a:xfrm>
            <a:off x="2514600" y="3200400"/>
            <a:ext cx="5829805" cy="2270957"/>
          </a:xfrm>
          <a:prstGeom prst="rect">
            <a:avLst/>
          </a:prstGeom>
        </p:spPr>
      </p:pic>
    </p:spTree>
    <p:extLst>
      <p:ext uri="{BB962C8B-B14F-4D97-AF65-F5344CB8AC3E}">
        <p14:creationId xmlns:p14="http://schemas.microsoft.com/office/powerpoint/2010/main" val="34338449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914898" y="48772"/>
            <a:ext cx="201930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Types of Firewall</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299" y="522605"/>
            <a:ext cx="11963399" cy="1631216"/>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0" dirty="0">
                <a:solidFill>
                  <a:srgbClr val="C00000"/>
                </a:solidFill>
                <a:effectLst/>
                <a:latin typeface="Söhne"/>
              </a:rPr>
              <a:t>Proxy Firewall</a:t>
            </a:r>
            <a:r>
              <a:rPr lang="en-US" sz="2000" b="0" i="0" dirty="0">
                <a:solidFill>
                  <a:srgbClr val="C00000"/>
                </a:solidFill>
                <a:effectLst/>
                <a:latin typeface="Söhne"/>
              </a:rPr>
              <a:t>: </a:t>
            </a:r>
            <a:r>
              <a:rPr lang="en-US" sz="2000" b="0" i="0" dirty="0">
                <a:solidFill>
                  <a:srgbClr val="0D0D0D"/>
                </a:solidFill>
                <a:effectLst/>
                <a:latin typeface="Söhne"/>
              </a:rPr>
              <a:t>Proxy firewalls act as </a:t>
            </a:r>
            <a:r>
              <a:rPr lang="en-US" sz="2000" b="0" i="0" dirty="0">
                <a:solidFill>
                  <a:srgbClr val="C00000"/>
                </a:solidFill>
                <a:effectLst/>
                <a:latin typeface="Söhne"/>
              </a:rPr>
              <a:t>intermediaries</a:t>
            </a:r>
            <a:r>
              <a:rPr lang="en-US" sz="2000" b="0" i="0" dirty="0">
                <a:solidFill>
                  <a:srgbClr val="0D0D0D"/>
                </a:solidFill>
                <a:effectLst/>
                <a:latin typeface="Söhne"/>
              </a:rPr>
              <a:t> between internal and external networks. They receive requests from clients on the </a:t>
            </a:r>
            <a:r>
              <a:rPr lang="en-US" sz="2000" b="0" i="0" dirty="0">
                <a:solidFill>
                  <a:srgbClr val="C00000"/>
                </a:solidFill>
                <a:effectLst/>
                <a:latin typeface="Söhne"/>
              </a:rPr>
              <a:t>internal network</a:t>
            </a:r>
            <a:r>
              <a:rPr lang="en-US" sz="2000" b="0" i="0" dirty="0">
                <a:solidFill>
                  <a:srgbClr val="0D0D0D"/>
                </a:solidFill>
                <a:effectLst/>
                <a:latin typeface="Söhne"/>
              </a:rPr>
              <a:t>, forward them to the </a:t>
            </a:r>
            <a:r>
              <a:rPr lang="en-US" sz="2000" b="0" i="0" dirty="0">
                <a:solidFill>
                  <a:srgbClr val="C00000"/>
                </a:solidFill>
                <a:effectLst/>
                <a:latin typeface="Söhne"/>
              </a:rPr>
              <a:t>external network </a:t>
            </a:r>
            <a:r>
              <a:rPr lang="en-US" sz="2000" b="0" i="0" dirty="0">
                <a:solidFill>
                  <a:srgbClr val="0D0D0D"/>
                </a:solidFill>
                <a:effectLst/>
                <a:latin typeface="Söhne"/>
              </a:rPr>
              <a:t>on behalf of the client, receive the response, and then send it back to the client. This process helps to hide the internal network's IP addresses and enhances security by filtering and inspecting traffic at the </a:t>
            </a:r>
            <a:r>
              <a:rPr lang="en-US" sz="2000" b="0" i="0" dirty="0">
                <a:solidFill>
                  <a:srgbClr val="C00000"/>
                </a:solidFill>
                <a:effectLst/>
                <a:latin typeface="Söhne"/>
              </a:rPr>
              <a:t>application layer (Layer 7) </a:t>
            </a:r>
            <a:r>
              <a:rPr lang="en-US" sz="2000" b="0" i="0" dirty="0">
                <a:solidFill>
                  <a:srgbClr val="0D0D0D"/>
                </a:solidFill>
                <a:effectLst/>
                <a:latin typeface="Söhne"/>
              </a:rPr>
              <a:t>of the </a:t>
            </a:r>
            <a:r>
              <a:rPr lang="en-US" sz="2000" b="0" i="0" dirty="0">
                <a:solidFill>
                  <a:srgbClr val="C00000"/>
                </a:solidFill>
                <a:effectLst/>
                <a:latin typeface="Söhne"/>
              </a:rPr>
              <a:t>OSI</a:t>
            </a:r>
            <a:r>
              <a:rPr lang="en-US" sz="2000" b="0" i="0" dirty="0">
                <a:solidFill>
                  <a:srgbClr val="0D0D0D"/>
                </a:solidFill>
                <a:effectLst/>
                <a:latin typeface="Söhne"/>
              </a:rPr>
              <a:t> </a:t>
            </a:r>
            <a:r>
              <a:rPr lang="en-US" sz="2000" b="0" i="0" dirty="0">
                <a:solidFill>
                  <a:srgbClr val="C00000"/>
                </a:solidFill>
                <a:effectLst/>
                <a:latin typeface="Söhne"/>
              </a:rPr>
              <a:t>model</a:t>
            </a:r>
            <a:r>
              <a:rPr lang="en-US" sz="2000" b="0" i="0" dirty="0">
                <a:solidFill>
                  <a:srgbClr val="0D0D0D"/>
                </a:solidFill>
                <a:effectLst/>
                <a:latin typeface="Söhne"/>
              </a:rPr>
              <a:t>.</a:t>
            </a:r>
            <a:endParaRPr lang="en-US" sz="8000" b="0" i="0" dirty="0">
              <a:solidFill>
                <a:srgbClr val="0D0D0D"/>
              </a:solidFill>
              <a:effectLst/>
              <a:latin typeface="Söhne"/>
            </a:endParaRPr>
          </a:p>
        </p:txBody>
      </p:sp>
      <p:pic>
        <p:nvPicPr>
          <p:cNvPr id="7" name="Picture 6">
            <a:extLst>
              <a:ext uri="{FF2B5EF4-FFF2-40B4-BE49-F238E27FC236}">
                <a16:creationId xmlns:a16="http://schemas.microsoft.com/office/drawing/2014/main" id="{300A2A9A-EBBA-7944-54B8-FC19B005EC28}"/>
              </a:ext>
            </a:extLst>
          </p:cNvPr>
          <p:cNvPicPr>
            <a:picLocks noChangeAspect="1"/>
          </p:cNvPicPr>
          <p:nvPr/>
        </p:nvPicPr>
        <p:blipFill>
          <a:blip r:embed="rId3"/>
          <a:stretch>
            <a:fillRect/>
          </a:stretch>
        </p:blipFill>
        <p:spPr>
          <a:xfrm>
            <a:off x="1905000" y="3362980"/>
            <a:ext cx="7903104" cy="2682400"/>
          </a:xfrm>
          <a:prstGeom prst="rect">
            <a:avLst/>
          </a:prstGeom>
        </p:spPr>
      </p:pic>
    </p:spTree>
    <p:extLst>
      <p:ext uri="{BB962C8B-B14F-4D97-AF65-F5344CB8AC3E}">
        <p14:creationId xmlns:p14="http://schemas.microsoft.com/office/powerpoint/2010/main" val="35295186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91799</TotalTime>
  <Words>627</Words>
  <Application>Microsoft Office PowerPoint</Application>
  <PresentationFormat>Widescreen</PresentationFormat>
  <Paragraphs>55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Google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9905</cp:revision>
  <dcterms:created xsi:type="dcterms:W3CDTF">2006-08-16T00:00:00Z</dcterms:created>
  <dcterms:modified xsi:type="dcterms:W3CDTF">2024-03-30T03:41:54Z</dcterms:modified>
</cp:coreProperties>
</file>