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590bb230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590bb230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590bb230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590bb230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590bb230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590bb230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590bb230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590bb230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Змейка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Выполнили:Таня Малова и Роман Поляков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Поле, на котором будут появляться, в различных места, разные фрукты. Задача змейки собрать их. Если змейка собирает все фрукты и увеличивается до максимального размера, то игрок выигрывает.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игре используется всего 2 библиотеки pygame и random и множество классов описывающих различные элементы игры. Данные о рекорде и настройках хранятся в двух файла settings и record. Для отрисовки змейки и фруктов используются спрайты.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Взаимодействие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меню есть четыре кнопки: Начать игру, Правила, Настройки и Выход, а также отображение рекорда. В настройках есть четыре пункта, отвечающие за элементы игры. Управление в меню осуществляется четырьмя кнопками: W, A, Стрелкой вверх, Стрелкой вниз, Esc и Enter.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За управление в игре отвечают кнопки: W, A, S, D и Стрелочки.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ходе выполнения проекта мы научились работать с git и библиотекой pygame.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будущем возможно будут добавлены звуки игры, новый дизайн и больше режимов игры.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