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61" r:id="rId5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 showGuides="1">
      <p:cViewPr varScale="1">
        <p:scale>
          <a:sx n="92" d="100"/>
          <a:sy n="92" d="100"/>
        </p:scale>
        <p:origin x="-11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 サブタイトルの書式設定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8256-EED9-DA47-8272-588385716528}" type="datetimeFigureOut">
              <a:rPr lang="ja-JP" altLang="en-US" smtClean="0"/>
              <a:pPr/>
              <a:t>15.1.17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9C01-A54A-DF4D-91D7-449D53E18DA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8256-EED9-DA47-8272-588385716528}" type="datetimeFigureOut">
              <a:rPr lang="ja-JP" altLang="en-US" smtClean="0"/>
              <a:pPr/>
              <a:t>15.1.17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9C01-A54A-DF4D-91D7-449D53E18DA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縦書きタイトル/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8256-EED9-DA47-8272-588385716528}" type="datetimeFigureOut">
              <a:rPr lang="ja-JP" altLang="en-US" smtClean="0"/>
              <a:pPr/>
              <a:t>15.1.17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9C01-A54A-DF4D-91D7-449D53E18DA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8256-EED9-DA47-8272-588385716528}" type="datetimeFigureOut">
              <a:rPr lang="ja-JP" altLang="en-US" smtClean="0"/>
              <a:pPr/>
              <a:t>15.1.17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9C01-A54A-DF4D-91D7-449D53E18DA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8256-EED9-DA47-8272-588385716528}" type="datetimeFigureOut">
              <a:rPr lang="ja-JP" altLang="en-US" smtClean="0"/>
              <a:pPr/>
              <a:t>15.1.17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9C01-A54A-DF4D-91D7-449D53E18DA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8256-EED9-DA47-8272-588385716528}" type="datetimeFigureOut">
              <a:rPr lang="ja-JP" altLang="en-US" smtClean="0"/>
              <a:pPr/>
              <a:t>15.1.17</a:t>
            </a:fld>
            <a:endParaRPr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9C01-A54A-DF4D-91D7-449D53E18DA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8256-EED9-DA47-8272-588385716528}" type="datetimeFigureOut">
              <a:rPr lang="ja-JP" altLang="en-US" smtClean="0"/>
              <a:pPr/>
              <a:t>15.1.17</a:t>
            </a:fld>
            <a:endParaRPr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9C01-A54A-DF4D-91D7-449D53E18DA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8256-EED9-DA47-8272-588385716528}" type="datetimeFigureOut">
              <a:rPr lang="ja-JP" altLang="en-US" smtClean="0"/>
              <a:pPr/>
              <a:t>15.1.17</a:t>
            </a:fld>
            <a:endParaRPr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9C01-A54A-DF4D-91D7-449D53E18DA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8256-EED9-DA47-8272-588385716528}" type="datetimeFigureOut">
              <a:rPr lang="ja-JP" altLang="en-US" smtClean="0"/>
              <a:pPr/>
              <a:t>15.1.17</a:t>
            </a:fld>
            <a:endParaRPr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9C01-A54A-DF4D-91D7-449D53E18DA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8256-EED9-DA47-8272-588385716528}" type="datetimeFigureOut">
              <a:rPr lang="ja-JP" altLang="en-US" smtClean="0"/>
              <a:pPr/>
              <a:t>15.1.17</a:t>
            </a:fld>
            <a:endParaRPr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9C01-A54A-DF4D-91D7-449D53E18DA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8256-EED9-DA47-8272-588385716528}" type="datetimeFigureOut">
              <a:rPr lang="ja-JP" altLang="en-US" smtClean="0"/>
              <a:pPr/>
              <a:t>15.1.17</a:t>
            </a:fld>
            <a:endParaRPr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9C01-A54A-DF4D-91D7-449D53E18DA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F8256-EED9-DA47-8272-588385716528}" type="datetimeFigureOut">
              <a:rPr lang="ja-JP" altLang="en-US" smtClean="0"/>
              <a:pPr/>
              <a:t>15.1.17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D9C01-A54A-DF4D-91D7-449D53E18DA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Team</a:t>
            </a:r>
            <a:r>
              <a:rPr lang="ja-JP" altLang="en-US" dirty="0" smtClean="0"/>
              <a:t> </a:t>
            </a:r>
            <a:r>
              <a:rPr lang="en-US" altLang="ja-JP" dirty="0" smtClean="0"/>
              <a:t>Enter</a:t>
            </a:r>
            <a:endParaRPr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ja-JP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メンバー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南部</a:t>
            </a:r>
            <a:r>
              <a:rPr lang="en-US" altLang="ja-JP" dirty="0" smtClean="0"/>
              <a:t>	</a:t>
            </a:r>
            <a:r>
              <a:rPr lang="en-US" altLang="ja-JP" dirty="0" err="1" smtClean="0"/>
              <a:t>Fusic</a:t>
            </a:r>
            <a:r>
              <a:rPr lang="ja-JP" altLang="en-US" dirty="0" smtClean="0"/>
              <a:t>　（リーダー）</a:t>
            </a:r>
            <a:endParaRPr lang="en-US" altLang="ja-JP" dirty="0" smtClean="0"/>
          </a:p>
          <a:p>
            <a:r>
              <a:rPr lang="ja-JP" altLang="en-US" dirty="0" smtClean="0"/>
              <a:t>椎名</a:t>
            </a:r>
            <a:r>
              <a:rPr lang="en-US" altLang="ja-JP" dirty="0" smtClean="0"/>
              <a:t>	Timers</a:t>
            </a:r>
          </a:p>
          <a:p>
            <a:r>
              <a:rPr lang="ja-JP" altLang="en-US" dirty="0" smtClean="0"/>
              <a:t>櫻井</a:t>
            </a:r>
            <a:r>
              <a:rPr lang="en-US" altLang="ja-JP" dirty="0" smtClean="0"/>
              <a:t>	Plus</a:t>
            </a:r>
            <a:r>
              <a:rPr lang="ja-JP" altLang="en-US" dirty="0" smtClean="0"/>
              <a:t> </a:t>
            </a:r>
            <a:r>
              <a:rPr lang="en-US" altLang="ja-JP" dirty="0" smtClean="0"/>
              <a:t>D</a:t>
            </a:r>
          </a:p>
          <a:p>
            <a:r>
              <a:rPr lang="ja-JP" altLang="en-US" dirty="0" smtClean="0"/>
              <a:t>土岐</a:t>
            </a:r>
            <a:r>
              <a:rPr lang="en-US" altLang="ja-JP" dirty="0" smtClean="0"/>
              <a:t>	</a:t>
            </a:r>
            <a:r>
              <a:rPr lang="ja-JP" altLang="en-US" dirty="0" smtClean="0"/>
              <a:t>アプレッソ</a:t>
            </a:r>
            <a:endParaRPr lang="en-US" altLang="ja-JP" dirty="0" smtClean="0"/>
          </a:p>
          <a:p>
            <a:r>
              <a:rPr lang="ja-JP" altLang="en-US" dirty="0" smtClean="0"/>
              <a:t>金田</a:t>
            </a:r>
            <a:r>
              <a:rPr lang="en-US" altLang="ja-JP" dirty="0" smtClean="0"/>
              <a:t>	</a:t>
            </a:r>
            <a:r>
              <a:rPr lang="ja-JP" altLang="en-US" dirty="0" smtClean="0"/>
              <a:t>金田誠中小企業診断士事務所</a:t>
            </a:r>
            <a:endParaRPr lang="en-US" altLang="ja-JP" dirty="0" smtClean="0"/>
          </a:p>
          <a:p>
            <a:r>
              <a:rPr lang="ja-JP" altLang="en-US" dirty="0" smtClean="0"/>
              <a:t>宮一</a:t>
            </a:r>
            <a:r>
              <a:rPr lang="en-US" altLang="ja-JP" dirty="0" smtClean="0"/>
              <a:t>	</a:t>
            </a:r>
            <a:r>
              <a:rPr lang="ja-JP" altLang="en-US" dirty="0" smtClean="0"/>
              <a:t>電通デジタル・ホールディングス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ja-JP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目標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IoN: Internet</a:t>
            </a:r>
            <a:r>
              <a:rPr lang="ja-JP" altLang="en-US" dirty="0" smtClean="0"/>
              <a:t> </a:t>
            </a:r>
            <a:r>
              <a:rPr lang="ja-JP" altLang="ja-JP" dirty="0" smtClean="0"/>
              <a:t>O</a:t>
            </a:r>
            <a:r>
              <a:rPr lang="en-US" altLang="ja-JP" dirty="0" smtClean="0"/>
              <a:t>f</a:t>
            </a:r>
            <a:r>
              <a:rPr lang="ja-JP" altLang="en-US" dirty="0" smtClean="0"/>
              <a:t> </a:t>
            </a:r>
            <a:r>
              <a:rPr lang="en-US" altLang="ja-JP" dirty="0" smtClean="0"/>
              <a:t>Nori(s)</a:t>
            </a:r>
            <a:br>
              <a:rPr lang="en-US" altLang="ja-JP" dirty="0" smtClean="0"/>
            </a:br>
            <a:r>
              <a:rPr lang="ja-JP" altLang="en-US" dirty="0" smtClean="0"/>
              <a:t>ノリ（</a:t>
            </a:r>
            <a:r>
              <a:rPr lang="en-US" altLang="ja-JP" dirty="0" smtClean="0"/>
              <a:t>Groove</a:t>
            </a:r>
            <a:r>
              <a:rPr lang="ja-JP" altLang="en-US" dirty="0" smtClean="0"/>
              <a:t>）のインターネット。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ライブの観客に装着したセンサーデバイスのデータを収集・集約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「ノリ度」を計算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現在のライブのノリを可視化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オリジナル</a:t>
            </a:r>
            <a:r>
              <a:rPr lang="en-US" altLang="ja-JP" dirty="0" err="1" smtClean="0"/>
              <a:t>Visualizer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Tableau</a:t>
            </a:r>
            <a:endParaRPr lang="ja-JP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l="12218" t="6109" r="12218" b="18327"/>
          <a:stretch>
            <a:fillRect/>
          </a:stretch>
        </p:blipFill>
        <p:spPr bwMode="auto">
          <a:xfrm>
            <a:off x="2304075" y="2384593"/>
            <a:ext cx="730801" cy="73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/>
          <a:srcRect l="12992" t="10737" r="67323" b="55834"/>
          <a:stretch>
            <a:fillRect/>
          </a:stretch>
        </p:blipFill>
        <p:spPr bwMode="auto">
          <a:xfrm>
            <a:off x="869830" y="1260782"/>
            <a:ext cx="730800" cy="73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 descr="DynamoD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2303356" y="1260782"/>
            <a:ext cx="731520" cy="731520"/>
          </a:xfrm>
          <a:prstGeom prst="rect">
            <a:avLst/>
          </a:prstGeom>
        </p:spPr>
      </p:pic>
      <p:cxnSp>
        <p:nvCxnSpPr>
          <p:cNvPr id="8" name="直線矢印コネクタ 7"/>
          <p:cNvCxnSpPr>
            <a:stCxn id="18434" idx="3"/>
            <a:endCxn id="6" idx="1"/>
          </p:cNvCxnSpPr>
          <p:nvPr/>
        </p:nvCxnSpPr>
        <p:spPr>
          <a:xfrm>
            <a:off x="1600630" y="1626182"/>
            <a:ext cx="702726" cy="3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>
            <a:stCxn id="6" idx="2"/>
            <a:endCxn id="4" idx="0"/>
          </p:cNvCxnSpPr>
          <p:nvPr/>
        </p:nvCxnSpPr>
        <p:spPr>
          <a:xfrm rot="16200000" flipH="1">
            <a:off x="2473151" y="2188267"/>
            <a:ext cx="392291" cy="3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6281765" y="2384593"/>
            <a:ext cx="818264" cy="818264"/>
          </a:xfrm>
          <a:prstGeom prst="rect">
            <a:avLst/>
          </a:prstGeom>
        </p:spPr>
      </p:pic>
      <p:cxnSp>
        <p:nvCxnSpPr>
          <p:cNvPr id="17" name="直線矢印コネクタ 16"/>
          <p:cNvCxnSpPr>
            <a:stCxn id="4" idx="3"/>
            <a:endCxn id="16" idx="1"/>
          </p:cNvCxnSpPr>
          <p:nvPr/>
        </p:nvCxnSpPr>
        <p:spPr>
          <a:xfrm>
            <a:off x="3034876" y="2749993"/>
            <a:ext cx="3246889" cy="43732"/>
          </a:xfrm>
          <a:prstGeom prst="straightConnector1">
            <a:avLst/>
          </a:prstGeom>
          <a:ln>
            <a:headEnd type="triangl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角丸四角形 20"/>
          <p:cNvSpPr/>
          <p:nvPr/>
        </p:nvSpPr>
        <p:spPr>
          <a:xfrm>
            <a:off x="2129116" y="3893217"/>
            <a:ext cx="1080000" cy="108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Open</a:t>
            </a:r>
          </a:p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Frameworks </a:t>
            </a:r>
            <a:br>
              <a:rPr kumimoji="1" lang="en-US" altLang="ja-JP" sz="1400" dirty="0" smtClean="0">
                <a:solidFill>
                  <a:schemeClr val="tx1"/>
                </a:solidFill>
              </a:rPr>
            </a:br>
            <a:r>
              <a:rPr kumimoji="1" lang="en-US" altLang="ja-JP" sz="1400" dirty="0" smtClean="0">
                <a:solidFill>
                  <a:schemeClr val="tx1"/>
                </a:solidFill>
              </a:rPr>
              <a:t>App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22" name="直線矢印コネクタ 21"/>
          <p:cNvCxnSpPr>
            <a:stCxn id="4" idx="2"/>
            <a:endCxn id="21" idx="0"/>
          </p:cNvCxnSpPr>
          <p:nvPr/>
        </p:nvCxnSpPr>
        <p:spPr>
          <a:xfrm rot="5400000">
            <a:off x="2280384" y="3504125"/>
            <a:ext cx="777824" cy="3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21" idx="2"/>
            <a:endCxn id="18437" idx="0"/>
          </p:cNvCxnSpPr>
          <p:nvPr/>
        </p:nvCxnSpPr>
        <p:spPr>
          <a:xfrm rot="16200000" flipH="1">
            <a:off x="2495607" y="5146725"/>
            <a:ext cx="347379" cy="3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51"/>
          <p:cNvSpPr txBox="1"/>
          <p:nvPr/>
        </p:nvSpPr>
        <p:spPr>
          <a:xfrm>
            <a:off x="6281765" y="3246889"/>
            <a:ext cx="83670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Amazon Lambda</a:t>
            </a:r>
            <a:endParaRPr lang="en-US" sz="1000" dirty="0">
              <a:latin typeface="Helvetica Neue"/>
              <a:cs typeface="Helvetica Neue"/>
            </a:endParaRPr>
          </a:p>
        </p:txBody>
      </p:sp>
      <p:pic>
        <p:nvPicPr>
          <p:cNvPr id="32" name="Picture 14" descr="RD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4213070" y="3990763"/>
            <a:ext cx="731520" cy="731520"/>
          </a:xfrm>
          <a:prstGeom prst="rect">
            <a:avLst/>
          </a:prstGeom>
        </p:spPr>
      </p:pic>
      <p:sp>
        <p:nvSpPr>
          <p:cNvPr id="34" name="TextBox 24"/>
          <p:cNvSpPr txBox="1"/>
          <p:nvPr/>
        </p:nvSpPr>
        <p:spPr>
          <a:xfrm>
            <a:off x="4092488" y="4896273"/>
            <a:ext cx="85210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Amazon RDS</a:t>
            </a:r>
            <a:endParaRPr lang="en-US" sz="1000" dirty="0">
              <a:latin typeface="Helvetica Neue"/>
              <a:cs typeface="Helvetica Neue"/>
            </a:endParaRPr>
          </a:p>
        </p:txBody>
      </p:sp>
      <p:sp>
        <p:nvSpPr>
          <p:cNvPr id="36" name="TextBox 19"/>
          <p:cNvSpPr txBox="1"/>
          <p:nvPr/>
        </p:nvSpPr>
        <p:spPr>
          <a:xfrm>
            <a:off x="2304075" y="1992302"/>
            <a:ext cx="8470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err="1" smtClean="0">
                <a:latin typeface="Helvetica Neue"/>
                <a:cs typeface="Helvetica Neue"/>
              </a:rPr>
              <a:t>DynamoDB</a:t>
            </a:r>
            <a:endParaRPr lang="en-US" sz="1000" dirty="0">
              <a:latin typeface="Helvetica Neue"/>
              <a:cs typeface="Helvetica Neue"/>
            </a:endParaRPr>
          </a:p>
        </p:txBody>
      </p:sp>
      <p:cxnSp>
        <p:nvCxnSpPr>
          <p:cNvPr id="38" name="直線矢印コネクタ 37"/>
          <p:cNvCxnSpPr>
            <a:stCxn id="16" idx="2"/>
            <a:endCxn id="32" idx="3"/>
          </p:cNvCxnSpPr>
          <p:nvPr/>
        </p:nvCxnSpPr>
        <p:spPr>
          <a:xfrm rot="5400000">
            <a:off x="5240911" y="2906537"/>
            <a:ext cx="1153666" cy="17463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825888" y="3947923"/>
            <a:ext cx="911753" cy="81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5" name="直線矢印コネクタ 44"/>
          <p:cNvCxnSpPr>
            <a:stCxn id="32" idx="3"/>
            <a:endCxn id="18435" idx="1"/>
          </p:cNvCxnSpPr>
          <p:nvPr/>
        </p:nvCxnSpPr>
        <p:spPr>
          <a:xfrm>
            <a:off x="4944590" y="4356523"/>
            <a:ext cx="88129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18"/>
          <p:cNvSpPr txBox="1"/>
          <p:nvPr/>
        </p:nvSpPr>
        <p:spPr>
          <a:xfrm>
            <a:off x="5890565" y="4896273"/>
            <a:ext cx="8470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Tableau</a:t>
            </a:r>
            <a:endParaRPr lang="en-US" sz="1000" dirty="0">
              <a:latin typeface="Helvetica Neue"/>
              <a:cs typeface="Helvetica Neue"/>
            </a:endParaRP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083270" y="3816773"/>
            <a:ext cx="17018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856477" y="5320596"/>
            <a:ext cx="1626000" cy="97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9" name="TextBox 24"/>
          <p:cNvSpPr txBox="1"/>
          <p:nvPr/>
        </p:nvSpPr>
        <p:spPr>
          <a:xfrm>
            <a:off x="2243426" y="6296196"/>
            <a:ext cx="85210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err="1" smtClean="0">
                <a:latin typeface="Helvetica Neue"/>
                <a:cs typeface="Helvetica Neue"/>
              </a:rPr>
              <a:t>Visualizer</a:t>
            </a:r>
            <a:endParaRPr lang="en-US" sz="1000" dirty="0">
              <a:latin typeface="Helvetica Neue"/>
              <a:cs typeface="Helvetica Neue"/>
            </a:endParaRPr>
          </a:p>
        </p:txBody>
      </p:sp>
      <p:cxnSp>
        <p:nvCxnSpPr>
          <p:cNvPr id="60" name="直線矢印コネクタ 59"/>
          <p:cNvCxnSpPr>
            <a:stCxn id="18435" idx="3"/>
            <a:endCxn id="18436" idx="1"/>
          </p:cNvCxnSpPr>
          <p:nvPr/>
        </p:nvCxnSpPr>
        <p:spPr>
          <a:xfrm>
            <a:off x="6737641" y="4356523"/>
            <a:ext cx="345629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609962" y="337452"/>
            <a:ext cx="1878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観客のセンサー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データを収集</a:t>
            </a:r>
            <a:endParaRPr kumimoji="1" lang="ja-JP" altLang="en-US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3637706" y="5619087"/>
            <a:ext cx="2401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ノリに合わせた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ビジュアライゼーション</a:t>
            </a:r>
            <a:endParaRPr kumimoji="1" lang="ja-JP" altLang="en-US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6737641" y="5050161"/>
            <a:ext cx="1722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データの可視化</a:t>
            </a:r>
            <a:endParaRPr kumimoji="1" lang="ja-JP" altLang="en-US" dirty="0"/>
          </a:p>
        </p:txBody>
      </p:sp>
      <p:cxnSp>
        <p:nvCxnSpPr>
          <p:cNvPr id="39" name="直線矢印コネクタ 38"/>
          <p:cNvCxnSpPr>
            <a:stCxn id="32" idx="1"/>
            <a:endCxn id="4" idx="2"/>
          </p:cNvCxnSpPr>
          <p:nvPr/>
        </p:nvCxnSpPr>
        <p:spPr>
          <a:xfrm rot="10800000">
            <a:off x="2669476" y="3115393"/>
            <a:ext cx="1543594" cy="12411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タイトル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システム構成</a:t>
            </a:r>
            <a:endParaRPr kumimoji="1" lang="ja-JP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6896140" y="1417637"/>
            <a:ext cx="1080000" cy="108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solidFill>
                  <a:schemeClr val="tx1"/>
                </a:solidFill>
              </a:rPr>
              <a:t>ノリ度を</a:t>
            </a:r>
            <a:r>
              <a:rPr lang="en-US" altLang="ja-JP" sz="1600" dirty="0" smtClean="0">
                <a:solidFill>
                  <a:schemeClr val="tx1"/>
                </a:solidFill>
              </a:rPr>
              <a:t/>
            </a:r>
            <a:br>
              <a:rPr lang="en-US" altLang="ja-JP" sz="1600" dirty="0" smtClean="0">
                <a:solidFill>
                  <a:schemeClr val="tx1"/>
                </a:solidFill>
              </a:rPr>
            </a:br>
            <a:r>
              <a:rPr lang="ja-JP" altLang="en-US" sz="1600" dirty="0" smtClean="0">
                <a:solidFill>
                  <a:schemeClr val="tx1"/>
                </a:solidFill>
              </a:rPr>
              <a:t>計算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111</Words>
  <Application>Microsoft Macintosh PowerPoint</Application>
  <PresentationFormat>画面に合わせる (4:3)</PresentationFormat>
  <Paragraphs>28</Paragraphs>
  <Slides>4</Slides>
  <Notes>0</Notes>
  <HiddenSlides>0</HiddenSlides>
  <MMClips>0</MMClips>
  <ScaleCrop>false</ScaleCrop>
  <HeadingPairs>
    <vt:vector size="4" baseType="variant">
      <vt:variant>
        <vt:lpstr>デザイン テンプレート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Office テーマ</vt:lpstr>
      <vt:lpstr>Team Enter</vt:lpstr>
      <vt:lpstr>メンバー</vt:lpstr>
      <vt:lpstr>目標</vt:lpstr>
      <vt:lpstr>スライド 4</vt:lpstr>
    </vt:vector>
  </TitlesOfParts>
  <Company>adtech commons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Enter</dc:title>
  <dc:creator>宮一 良彦</dc:creator>
  <cp:lastModifiedBy>宮一 良彦</cp:lastModifiedBy>
  <cp:revision>4</cp:revision>
  <dcterms:created xsi:type="dcterms:W3CDTF">2015-01-17T05:42:35Z</dcterms:created>
  <dcterms:modified xsi:type="dcterms:W3CDTF">2015-01-17T05:52:07Z</dcterms:modified>
</cp:coreProperties>
</file>