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5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87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8130-BAE2-7B4A-A868-D1B85E96E792}" type="datetimeFigureOut">
              <a:rPr lang="ja-JP" altLang="en-US" smtClean="0"/>
              <a:t>15.1.17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2D334-2C63-2740-AF0E-A50D8EBA5DC7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2D334-2C63-2740-AF0E-A50D8EBA5DC7}" type="slidenum">
              <a:rPr lang="ja-JP" altLang="en-US" smtClean="0"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smtClean="0"/>
              <a:t>Team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Enter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pPr algn="r"/>
            <a:r>
              <a:rPr lang="en-US" altLang="ja-JP" dirty="0" smtClean="0"/>
              <a:t>2015/1/17</a:t>
            </a:r>
            <a:br>
              <a:rPr lang="en-US" altLang="ja-JP" dirty="0" smtClean="0"/>
            </a:br>
            <a:r>
              <a:rPr lang="ja-JP" altLang="en-US" dirty="0" smtClean="0"/>
              <a:t>センサーデータリミックスハッカソン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587" y="5605129"/>
            <a:ext cx="1557964" cy="120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762" y="5576472"/>
            <a:ext cx="1475993" cy="11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6731" y="5576472"/>
            <a:ext cx="1105570" cy="11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メンバー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南部</a:t>
            </a:r>
            <a:r>
              <a:rPr lang="en-US" altLang="ja-JP" dirty="0" smtClean="0"/>
              <a:t>	Fusic</a:t>
            </a:r>
            <a:r>
              <a:rPr lang="ja-JP" altLang="en-US" dirty="0" smtClean="0"/>
              <a:t>　（リーダー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椎名</a:t>
            </a:r>
            <a:r>
              <a:rPr lang="en-US" altLang="ja-JP" dirty="0" smtClean="0"/>
              <a:t>	</a:t>
            </a:r>
            <a:r>
              <a:rPr lang="en-US" altLang="ja-JP" dirty="0" smtClean="0"/>
              <a:t>Timers</a:t>
            </a:r>
          </a:p>
          <a:p>
            <a:r>
              <a:rPr lang="ja-JP" altLang="en-US" dirty="0" smtClean="0"/>
              <a:t>櫻井</a:t>
            </a:r>
            <a:r>
              <a:rPr lang="en-US" altLang="ja-JP" dirty="0" smtClean="0"/>
              <a:t>	Plus</a:t>
            </a:r>
            <a:r>
              <a:rPr lang="ja-JP" altLang="en-US" dirty="0" smtClean="0"/>
              <a:t> </a:t>
            </a:r>
            <a:r>
              <a:rPr lang="en-US" altLang="ja-JP" dirty="0" smtClean="0"/>
              <a:t>D</a:t>
            </a:r>
          </a:p>
          <a:p>
            <a:r>
              <a:rPr lang="ja-JP" altLang="en-US" dirty="0" smtClean="0"/>
              <a:t>金田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金田誠中小企業診断士事務所</a:t>
            </a:r>
            <a:endParaRPr lang="en-US" altLang="ja-JP" dirty="0" smtClean="0"/>
          </a:p>
          <a:p>
            <a:r>
              <a:rPr lang="ja-JP" altLang="en-US" dirty="0" smtClean="0"/>
              <a:t>土岐</a:t>
            </a:r>
            <a:r>
              <a:rPr lang="en-US" altLang="ja-JP" dirty="0" smtClean="0"/>
              <a:t>	</a:t>
            </a:r>
            <a:r>
              <a:rPr lang="ja-JP" altLang="en-US" dirty="0" smtClean="0"/>
              <a:t>アプレッソ</a:t>
            </a:r>
            <a:endParaRPr lang="en-US" altLang="ja-JP" dirty="0" smtClean="0"/>
          </a:p>
          <a:p>
            <a:r>
              <a:rPr lang="ja-JP" altLang="en-US" dirty="0" smtClean="0"/>
              <a:t>宮一</a:t>
            </a:r>
            <a:r>
              <a:rPr lang="en-US" altLang="ja-JP" dirty="0" smtClean="0"/>
              <a:t>	</a:t>
            </a:r>
            <a:r>
              <a:rPr lang="ja-JP" altLang="en-US" dirty="0" smtClean="0"/>
              <a:t>電通デジタル・ホールディングス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IoT</a:t>
            </a:r>
            <a:r>
              <a:rPr lang="ja-JP" altLang="en-US" dirty="0" smtClean="0"/>
              <a:t>で世界を変える！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4000" dirty="0" smtClean="0"/>
              <a:t>IoN: Internet</a:t>
            </a:r>
            <a:r>
              <a:rPr lang="ja-JP" altLang="en-US" sz="4000" dirty="0" smtClean="0"/>
              <a:t> </a:t>
            </a:r>
            <a:r>
              <a:rPr lang="ja-JP" altLang="ja-JP" sz="4000" dirty="0" smtClean="0"/>
              <a:t>O</a:t>
            </a:r>
            <a:r>
              <a:rPr lang="en-US" altLang="ja-JP" sz="4000" dirty="0" smtClean="0"/>
              <a:t>f</a:t>
            </a:r>
            <a:r>
              <a:rPr lang="ja-JP" altLang="en-US" sz="4000" dirty="0" smtClean="0"/>
              <a:t> </a:t>
            </a:r>
            <a:r>
              <a:rPr lang="en-US" altLang="ja-JP" sz="4000" dirty="0" err="1" smtClean="0"/>
              <a:t>Nori(s</a:t>
            </a:r>
            <a:r>
              <a:rPr lang="en-US" altLang="ja-JP" sz="4000" dirty="0" smtClean="0"/>
              <a:t>)</a:t>
            </a:r>
            <a:br>
              <a:rPr lang="en-US" altLang="ja-JP" sz="40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ノリ（</a:t>
            </a:r>
            <a:r>
              <a:rPr lang="en-US" altLang="ja-JP" dirty="0" smtClean="0"/>
              <a:t>Groove</a:t>
            </a:r>
            <a:r>
              <a:rPr lang="ja-JP" altLang="en-US" dirty="0" smtClean="0"/>
              <a:t>）のインターネット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 smtClean="0"/>
              <a:t>ライブの観客に装着したセンサーデバイスのデータを収集・集約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「ノリ度」を計算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現在のライブのノリを可視化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オリジナル</a:t>
            </a:r>
            <a:r>
              <a:rPr lang="en-US" altLang="ja-JP" dirty="0" err="1" smtClean="0"/>
              <a:t>Visualizer</a:t>
            </a:r>
            <a:r>
              <a:rPr lang="en-US" altLang="ja-JP" dirty="0" smtClean="0"/>
              <a:t>			</a:t>
            </a:r>
            <a:r>
              <a:rPr lang="ja-JP" altLang="en-US" dirty="0" smtClean="0"/>
              <a:t>観客向け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Tableau							</a:t>
            </a:r>
            <a:r>
              <a:rPr lang="ja-JP" altLang="en-US" dirty="0" smtClean="0"/>
              <a:t>アーティスト向け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センサーデータと分析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 smtClean="0"/>
              <a:t>temparature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体温：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ノッテくれば、体温は上がる。</a:t>
            </a:r>
            <a:endParaRPr lang="en-US" altLang="ja-JP" dirty="0" smtClean="0"/>
          </a:p>
          <a:p>
            <a:r>
              <a:rPr lang="en-US" altLang="ja-JP" dirty="0" smtClean="0"/>
              <a:t>humidity</a:t>
            </a:r>
            <a:br>
              <a:rPr lang="en-US" altLang="ja-JP" dirty="0" smtClean="0"/>
            </a:br>
            <a:r>
              <a:rPr lang="ja-JP" altLang="en-US" dirty="0" smtClean="0"/>
              <a:t>湿度：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ノッテくれば、汗が噴き出る。</a:t>
            </a:r>
            <a:endParaRPr lang="en-US" altLang="ja-JP" dirty="0" smtClean="0"/>
          </a:p>
          <a:p>
            <a:r>
              <a:rPr lang="en-US" altLang="ja-JP" dirty="0" smtClean="0"/>
              <a:t>acceleration</a:t>
            </a:r>
            <a:br>
              <a:rPr lang="en-US" altLang="ja-JP" dirty="0" smtClean="0"/>
            </a:br>
            <a:r>
              <a:rPr lang="ja-JP" altLang="en-US" dirty="0" smtClean="0"/>
              <a:t>加速度：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ノッテくれば、体が動く。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ノリ度</a:t>
            </a:r>
            <a:r>
              <a:rPr lang="en-US" altLang="ja-JP" dirty="0" smtClean="0"/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f</a:t>
            </a:r>
            <a:r>
              <a:rPr lang="en-US" altLang="ja-JP" dirty="0" smtClean="0"/>
              <a:t>(</a:t>
            </a:r>
            <a:r>
              <a:rPr lang="ja-JP" altLang="en-US" dirty="0" smtClean="0"/>
              <a:t>体温</a:t>
            </a:r>
            <a:r>
              <a:rPr lang="en-US" altLang="ja-JP" dirty="0" smtClean="0"/>
              <a:t>, </a:t>
            </a:r>
            <a:r>
              <a:rPr lang="ja-JP" altLang="en-US" dirty="0" smtClean="0"/>
              <a:t>湿度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加速度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558ED5"/>
                </a:solidFill>
              </a:rPr>
              <a:t>観客にデバイス（ノリセンサー）を配って、</a:t>
            </a:r>
            <a:r>
              <a:rPr lang="en-US" altLang="ja-JP" dirty="0" smtClean="0">
                <a:solidFill>
                  <a:srgbClr val="558ED5"/>
                </a:solidFill>
              </a:rPr>
              <a:t/>
            </a:r>
            <a:br>
              <a:rPr lang="en-US" altLang="ja-JP" dirty="0" smtClean="0">
                <a:solidFill>
                  <a:srgbClr val="558ED5"/>
                </a:solidFill>
              </a:rPr>
            </a:br>
            <a:r>
              <a:rPr lang="en-US" altLang="ja-JP" dirty="0" smtClean="0">
                <a:solidFill>
                  <a:srgbClr val="558ED5"/>
                </a:solidFill>
              </a:rPr>
              <a:t>	</a:t>
            </a:r>
            <a:r>
              <a:rPr lang="ja-JP" altLang="en-US" dirty="0" smtClean="0">
                <a:solidFill>
                  <a:srgbClr val="558ED5"/>
                </a:solidFill>
              </a:rPr>
              <a:t>ライブにフィードバック </a:t>
            </a:r>
            <a:r>
              <a:rPr lang="en-US" altLang="ja-JP" dirty="0" smtClean="0">
                <a:solidFill>
                  <a:srgbClr val="558ED5"/>
                </a:solidFill>
              </a:rPr>
              <a:t/>
            </a:r>
            <a:br>
              <a:rPr lang="en-US" altLang="ja-JP" dirty="0" smtClean="0">
                <a:solidFill>
                  <a:srgbClr val="558ED5"/>
                </a:solidFill>
              </a:rPr>
            </a:br>
            <a:endParaRPr lang="en-US" altLang="ja-JP" dirty="0" smtClean="0">
              <a:solidFill>
                <a:srgbClr val="558ED5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9449" t="9449" r="18898" b="12598"/>
          <a:stretch>
            <a:fillRect/>
          </a:stretch>
        </p:blipFill>
        <p:spPr bwMode="auto">
          <a:xfrm>
            <a:off x="6826482" y="3812417"/>
            <a:ext cx="1472077" cy="16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6688717" y="5525998"/>
            <a:ext cx="160984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画像は</a:t>
            </a:r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本件と関係</a:t>
            </a:r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システム構成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218" t="6109" r="12218" b="18327"/>
          <a:stretch>
            <a:fillRect/>
          </a:stretch>
        </p:blipFill>
        <p:spPr bwMode="auto">
          <a:xfrm>
            <a:off x="2742470" y="2384593"/>
            <a:ext cx="730801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2992" t="10737" r="67323" b="55834"/>
          <a:stretch>
            <a:fillRect/>
          </a:stretch>
        </p:blipFill>
        <p:spPr bwMode="auto">
          <a:xfrm>
            <a:off x="1308225" y="1260782"/>
            <a:ext cx="730800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41751" y="1260782"/>
            <a:ext cx="731520" cy="73152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2039025" y="1626182"/>
            <a:ext cx="702726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 rot="16200000" flipH="1">
            <a:off x="2911546" y="2188267"/>
            <a:ext cx="392291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281765" y="2384593"/>
            <a:ext cx="818264" cy="818264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567511" y="389321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Frameworks </a:t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en-US" altLang="ja-JP" sz="1400" dirty="0" smtClean="0">
                <a:solidFill>
                  <a:schemeClr val="tx1"/>
                </a:solidFill>
              </a:rPr>
              <a:t>App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4" idx="2"/>
            <a:endCxn id="10" idx="0"/>
          </p:cNvCxnSpPr>
          <p:nvPr/>
        </p:nvCxnSpPr>
        <p:spPr>
          <a:xfrm rot="5400000">
            <a:off x="2718779" y="3504125"/>
            <a:ext cx="777824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2"/>
            <a:endCxn id="22" idx="0"/>
          </p:cNvCxnSpPr>
          <p:nvPr/>
        </p:nvCxnSpPr>
        <p:spPr>
          <a:xfrm rot="16200000" flipH="1">
            <a:off x="2934002" y="5146725"/>
            <a:ext cx="347379" cy="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1"/>
          <p:cNvSpPr txBox="1"/>
          <p:nvPr/>
        </p:nvSpPr>
        <p:spPr>
          <a:xfrm>
            <a:off x="6281765" y="3246889"/>
            <a:ext cx="8367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Lambda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4" name="Picture 14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392535" y="3990763"/>
            <a:ext cx="731520" cy="731520"/>
          </a:xfrm>
          <a:prstGeom prst="rect">
            <a:avLst/>
          </a:prstGeom>
        </p:spPr>
      </p:pic>
      <p:sp>
        <p:nvSpPr>
          <p:cNvPr id="15" name="TextBox 24"/>
          <p:cNvSpPr txBox="1"/>
          <p:nvPr/>
        </p:nvSpPr>
        <p:spPr>
          <a:xfrm>
            <a:off x="4271953" y="4896273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RDS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2742470" y="1992302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DynamoDB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7" name="直線矢印コネクタ 16"/>
          <p:cNvCxnSpPr>
            <a:stCxn id="9" idx="2"/>
            <a:endCxn id="14" idx="3"/>
          </p:cNvCxnSpPr>
          <p:nvPr/>
        </p:nvCxnSpPr>
        <p:spPr>
          <a:xfrm rot="5400000">
            <a:off x="5330643" y="2996269"/>
            <a:ext cx="1153666" cy="156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25888" y="3947923"/>
            <a:ext cx="911753" cy="8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線矢印コネクタ 18"/>
          <p:cNvCxnSpPr>
            <a:stCxn id="14" idx="3"/>
            <a:endCxn id="18" idx="1"/>
          </p:cNvCxnSpPr>
          <p:nvPr/>
        </p:nvCxnSpPr>
        <p:spPr>
          <a:xfrm>
            <a:off x="5124055" y="4356523"/>
            <a:ext cx="7018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/>
          <p:nvPr/>
        </p:nvSpPr>
        <p:spPr>
          <a:xfrm>
            <a:off x="5890565" y="4896273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Tableau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3270" y="3816773"/>
            <a:ext cx="1701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94872" y="5320596"/>
            <a:ext cx="1626000" cy="9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4"/>
          <p:cNvSpPr txBox="1"/>
          <p:nvPr/>
        </p:nvSpPr>
        <p:spPr>
          <a:xfrm>
            <a:off x="2681821" y="6296196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Visualizer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4" name="直線矢印コネクタ 23"/>
          <p:cNvCxnSpPr>
            <a:stCxn id="18" idx="3"/>
            <a:endCxn id="21" idx="1"/>
          </p:cNvCxnSpPr>
          <p:nvPr/>
        </p:nvCxnSpPr>
        <p:spPr>
          <a:xfrm>
            <a:off x="6737641" y="4356523"/>
            <a:ext cx="3456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09962" y="337452"/>
            <a:ext cx="18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観客のセンサー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71953" y="5619087"/>
            <a:ext cx="240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ノリに合わせた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ビジュアライゼーション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37641" y="5050161"/>
            <a:ext cx="1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データの可視化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4" idx="1"/>
            <a:endCxn id="4" idx="2"/>
          </p:cNvCxnSpPr>
          <p:nvPr/>
        </p:nvCxnSpPr>
        <p:spPr>
          <a:xfrm rot="10800000">
            <a:off x="3107871" y="3115393"/>
            <a:ext cx="1284664" cy="124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896140" y="141763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ノリ度を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6" descr="S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392537" y="2149158"/>
            <a:ext cx="731520" cy="731520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4" idx="3"/>
            <a:endCxn id="30" idx="1"/>
          </p:cNvCxnSpPr>
          <p:nvPr/>
        </p:nvCxnSpPr>
        <p:spPr>
          <a:xfrm flipV="1">
            <a:off x="3473271" y="2514918"/>
            <a:ext cx="919266" cy="23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30" idx="3"/>
            <a:endCxn id="9" idx="1"/>
          </p:cNvCxnSpPr>
          <p:nvPr/>
        </p:nvCxnSpPr>
        <p:spPr>
          <a:xfrm>
            <a:off x="5124057" y="2514918"/>
            <a:ext cx="1157708" cy="27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51"/>
          <p:cNvSpPr txBox="1"/>
          <p:nvPr/>
        </p:nvSpPr>
        <p:spPr>
          <a:xfrm>
            <a:off x="4271953" y="2961504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S3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/>
          <a:srcRect l="12598" t="6299" r="9449" b="12598"/>
          <a:stretch>
            <a:fillRect/>
          </a:stretch>
        </p:blipFill>
        <p:spPr bwMode="auto">
          <a:xfrm>
            <a:off x="490292" y="1168834"/>
            <a:ext cx="757200" cy="7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5316" y="1575395"/>
            <a:ext cx="3316684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ja-JP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Spider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センサーデータの読み出し</a:t>
            </a:r>
            <a:endParaRPr kumimoji="1"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S3</a:t>
            </a:r>
            <a:r>
              <a:rPr lang="ja-JP" altLang="en-US" sz="2000" dirty="0" smtClean="0"/>
              <a:t>へのデータ格納</a:t>
            </a:r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ノリ度</a:t>
            </a:r>
            <a:r>
              <a:rPr kumimoji="1" lang="en-US" altLang="ja-JP" sz="2000" dirty="0" smtClean="0"/>
              <a:t>API(REST:RDS)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4160718"/>
            <a:ext cx="3960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558ED5"/>
                </a:solidFill>
              </a:rPr>
              <a:t>T</a:t>
            </a:r>
            <a:r>
              <a:rPr lang="en-US" altLang="ja-JP" sz="2000" b="1" dirty="0" smtClean="0">
                <a:solidFill>
                  <a:srgbClr val="558ED5"/>
                </a:solidFill>
              </a:rPr>
              <a:t>ableau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センサーデータ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ノリ度の読み出し</a:t>
            </a:r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lang="ja-JP" altLang="en-US" sz="2000" dirty="0" smtClean="0"/>
              <a:t>ダッシュボード</a:t>
            </a:r>
            <a:endParaRPr lang="en-US" altLang="ja-JP" sz="2000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5316" y="4160718"/>
            <a:ext cx="33166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Visualizer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ノリ度</a:t>
            </a:r>
            <a:r>
              <a:rPr kumimoji="1" lang="en-US" altLang="ja-JP" sz="2000" dirty="0" smtClean="0"/>
              <a:t>API</a:t>
            </a:r>
            <a:r>
              <a:rPr kumimoji="1" lang="ja-JP" altLang="en-US" sz="2000" dirty="0" smtClean="0"/>
              <a:t>の呼び出し</a:t>
            </a:r>
            <a:endParaRPr kumimoji="1"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Visualizer</a:t>
            </a:r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575395"/>
            <a:ext cx="36518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AWS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S3</a:t>
            </a:r>
            <a:r>
              <a:rPr lang="ja-JP" altLang="en-US" sz="2000" dirty="0" smtClean="0"/>
              <a:t>をトリガとした</a:t>
            </a:r>
            <a:r>
              <a:rPr lang="en-US" altLang="ja-JP" sz="2000" dirty="0" smtClean="0"/>
              <a:t>Lambda Function</a:t>
            </a:r>
            <a:endParaRPr kumimoji="1"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データの水増</a:t>
            </a:r>
            <a:endParaRPr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ノリ度の計算</a:t>
            </a:r>
            <a:endParaRPr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kumimoji="1" lang="en-US" altLang="ja-JP" sz="2000" dirty="0" smtClean="0"/>
              <a:t>RDS</a:t>
            </a:r>
            <a:r>
              <a:rPr kumimoji="1" lang="ja-JP" altLang="en-US" sz="2000" dirty="0" smtClean="0"/>
              <a:t>へのデータ格納</a:t>
            </a:r>
            <a:endParaRPr kumimoji="1" lang="en-US" altLang="ja-JP" sz="2000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380" y="2857500"/>
            <a:ext cx="8229600" cy="1143000"/>
          </a:xfrm>
        </p:spPr>
        <p:txBody>
          <a:bodyPr/>
          <a:lstStyle/>
          <a:p>
            <a:r>
              <a:rPr lang="en-US" altLang="en-US" sz="4400" dirty="0" smtClean="0"/>
              <a:t>Demo</a:t>
            </a:r>
            <a:endParaRPr lang="ja-JP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今後の展開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アマゾンさん、ネビラボさん、アプレッソさんと提携。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PFI</a:t>
            </a:r>
            <a:r>
              <a:rPr lang="ja-JP" altLang="en-US" dirty="0" smtClean="0"/>
              <a:t>さんと提携して、機械学習を組み込む。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腕に付けるノリセンサーデバイス「ノリセンサー」開発・販売開始。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ライブ関係者に営業しまくる。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業績好調につき、</a:t>
            </a:r>
            <a:r>
              <a:rPr lang="en-US" altLang="ja-JP" dirty="0" smtClean="0"/>
              <a:t>IPO/M&amp;A</a:t>
            </a:r>
            <a:r>
              <a:rPr lang="ja-JP" altLang="en-US" dirty="0" smtClean="0"/>
              <a:t>で</a:t>
            </a:r>
            <a:r>
              <a:rPr lang="en-US" altLang="ja-JP" dirty="0" smtClean="0"/>
              <a:t>Exit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チーム解散。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332</Words>
  <Application>Microsoft Macintosh PowerPoint</Application>
  <PresentationFormat>画面に合わせる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Team Enter</vt:lpstr>
      <vt:lpstr>メンバー</vt:lpstr>
      <vt:lpstr>IoTで世界を変える！</vt:lpstr>
      <vt:lpstr>センサーデータと分析</vt:lpstr>
      <vt:lpstr>システム構成</vt:lpstr>
      <vt:lpstr>コンポーネント</vt:lpstr>
      <vt:lpstr>Demo</vt:lpstr>
      <vt:lpstr>今後の展開</vt:lpstr>
    </vt:vector>
  </TitlesOfParts>
  <Company>adtech commons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Enter</dc:title>
  <dc:creator>宮一 良彦</dc:creator>
  <cp:lastModifiedBy>宮一 良彦</cp:lastModifiedBy>
  <cp:revision>9</cp:revision>
  <cp:lastPrinted>2015-01-17T05:56:29Z</cp:lastPrinted>
  <dcterms:created xsi:type="dcterms:W3CDTF">2015-01-17T08:55:25Z</dcterms:created>
  <dcterms:modified xsi:type="dcterms:W3CDTF">2015-01-17T10:07:21Z</dcterms:modified>
</cp:coreProperties>
</file>