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2" d="100"/>
          <a:sy n="102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 based analysis to determine the usefulness of an online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 Rupprath</a:t>
            </a:r>
          </a:p>
          <a:p>
            <a:r>
              <a:rPr lang="en-US" dirty="0" smtClean="0"/>
              <a:t>UIUC CS410</a:t>
            </a:r>
          </a:p>
          <a:p>
            <a:r>
              <a:rPr lang="en-US" dirty="0" smtClean="0"/>
              <a:t>December 21</a:t>
            </a:r>
            <a:r>
              <a:rPr lang="en-US" baseline="30000" dirty="0" smtClean="0"/>
              <a:t>st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6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load and install the software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042" y="346409"/>
            <a:ext cx="6281738" cy="3807113"/>
          </a:xfrm>
        </p:spPr>
      </p:pic>
      <p:sp>
        <p:nvSpPr>
          <p:cNvPr id="5" name="TextBox 4"/>
          <p:cNvSpPr txBox="1"/>
          <p:nvPr/>
        </p:nvSpPr>
        <p:spPr>
          <a:xfrm>
            <a:off x="5331042" y="4361878"/>
            <a:ext cx="62817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Rstudio</a:t>
            </a:r>
            <a:r>
              <a:rPr lang="en-US" dirty="0" smtClean="0"/>
              <a:t> using the </a:t>
            </a:r>
            <a:r>
              <a:rPr lang="en-US" dirty="0" err="1" smtClean="0"/>
              <a:t>Knittr</a:t>
            </a:r>
            <a:r>
              <a:rPr lang="en-US" dirty="0" smtClean="0"/>
              <a:t> package for R markdown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Additional packages should be installed automatically using </a:t>
            </a:r>
            <a:r>
              <a:rPr lang="en-US" dirty="0" err="1" smtClean="0"/>
              <a:t>pacman</a:t>
            </a:r>
            <a:r>
              <a:rPr lang="en-US" dirty="0" smtClean="0"/>
              <a:t> as the package manager, but are listed on line 73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Data is included in the repository, but can be downloaded directly from Yelp if desired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markdown caches several of the longer processing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3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needed?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67" y="414968"/>
            <a:ext cx="3696195" cy="4570342"/>
          </a:xfrm>
        </p:spPr>
      </p:pic>
      <p:sp>
        <p:nvSpPr>
          <p:cNvPr id="5" name="TextBox 4"/>
          <p:cNvSpPr txBox="1"/>
          <p:nvPr/>
        </p:nvSpPr>
        <p:spPr>
          <a:xfrm>
            <a:off x="5431250" y="5113439"/>
            <a:ext cx="6281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number of reviews can be overwhelming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Reviews often span the full spectrum of star ratings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Useful information can be gathered from both positive or negative reviews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590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useful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Text reviews that aren’t particularly useful:</a:t>
            </a:r>
          </a:p>
          <a:p>
            <a:pPr lvl="1"/>
            <a:r>
              <a:rPr lang="en-US" sz="1800" smtClean="0"/>
              <a:t>(Five Stars) - This place was great!</a:t>
            </a:r>
          </a:p>
          <a:p>
            <a:pPr lvl="1"/>
            <a:r>
              <a:rPr lang="en-US" sz="1800" smtClean="0"/>
              <a:t>(Three Stars) - It was ok</a:t>
            </a:r>
          </a:p>
          <a:p>
            <a:pPr lvl="1"/>
            <a:r>
              <a:rPr lang="en-US" sz="1800" smtClean="0"/>
              <a:t>(Two Stars) - I hated it</a:t>
            </a:r>
          </a:p>
          <a:p>
            <a:r>
              <a:rPr lang="en-US" sz="2000" smtClean="0"/>
              <a:t>Text reviews that can be quite useful:</a:t>
            </a:r>
          </a:p>
          <a:p>
            <a:pPr lvl="1"/>
            <a:r>
              <a:rPr lang="en-US" sz="1800" smtClean="0"/>
              <a:t>(Five Stars) - Choose the kale salad.  It is the best!</a:t>
            </a:r>
          </a:p>
          <a:p>
            <a:pPr lvl="1"/>
            <a:r>
              <a:rPr lang="en-US" sz="1800" smtClean="0"/>
              <a:t>(Three Stars) - I went early on a Friday and still had to wait an hour because I didn't have a reservation</a:t>
            </a:r>
          </a:p>
          <a:p>
            <a:pPr lvl="1"/>
            <a:r>
              <a:rPr lang="en-US" sz="1800" smtClean="0"/>
              <a:t>(One Star) - They charge $20 for parking!  How ridiculous!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99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8654" y="1454191"/>
            <a:ext cx="6281873" cy="5248622"/>
          </a:xfrm>
        </p:spPr>
        <p:txBody>
          <a:bodyPr/>
          <a:lstStyle/>
          <a:p>
            <a:r>
              <a:rPr lang="en-US" dirty="0" smtClean="0"/>
              <a:t>Yelp </a:t>
            </a:r>
            <a:r>
              <a:rPr lang="mr-IN" dirty="0" smtClean="0"/>
              <a:t>–</a:t>
            </a:r>
            <a:r>
              <a:rPr lang="en-US" dirty="0" smtClean="0"/>
              <a:t> one of the most popular review sites online</a:t>
            </a:r>
          </a:p>
          <a:p>
            <a:r>
              <a:rPr lang="en-US" dirty="0" smtClean="0"/>
              <a:t>7m+ records</a:t>
            </a:r>
          </a:p>
          <a:p>
            <a:r>
              <a:rPr lang="en-US" dirty="0" smtClean="0"/>
              <a:t>Observed ranking through ’helpful’ tags</a:t>
            </a:r>
          </a:p>
          <a:p>
            <a:r>
              <a:rPr lang="en-US" dirty="0" smtClean="0"/>
              <a:t>The </a:t>
            </a:r>
            <a:r>
              <a:rPr lang="en-US" dirty="0"/>
              <a:t>full dataset can be accessed </a:t>
            </a:r>
            <a:r>
              <a:rPr lang="en-US" dirty="0" smtClean="0"/>
              <a:t>at: https</a:t>
            </a:r>
            <a:r>
              <a:rPr lang="en-US" dirty="0"/>
              <a:t>://</a:t>
            </a:r>
            <a:r>
              <a:rPr lang="en-US" dirty="0" err="1" smtClean="0"/>
              <a:t>www.yelp.com</a:t>
            </a:r>
            <a:r>
              <a:rPr lang="en-US" dirty="0" smtClean="0"/>
              <a:t>/dataset</a:t>
            </a:r>
          </a:p>
          <a:p>
            <a:r>
              <a:rPr lang="en-US" dirty="0" smtClean="0"/>
              <a:t>Please note that the R markdown used in this analysis caches many code segments that would take significant </a:t>
            </a:r>
            <a:r>
              <a:rPr lang="en-US" dirty="0" err="1" smtClean="0"/>
              <a:t>timeto</a:t>
            </a:r>
            <a:r>
              <a:rPr lang="en-US" dirty="0" smtClean="0"/>
              <a:t> process.  </a:t>
            </a:r>
          </a:p>
          <a:p>
            <a:r>
              <a:rPr lang="en-US" dirty="0" smtClean="0"/>
              <a:t>The cache for these segments has been included in the repository.   If you choose to run the analysis without cache then it may take 10+ hours to complete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083" y="-85814"/>
            <a:ext cx="27686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 observations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25019" y="470913"/>
            <a:ext cx="4759891" cy="27859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029" y="3578146"/>
            <a:ext cx="6050072" cy="310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derived from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Review length in words</a:t>
            </a:r>
          </a:p>
          <a:p>
            <a:r>
              <a:rPr lang="en-US" sz="2400" dirty="0" smtClean="0"/>
              <a:t>Number of reviews a reviewer has completed</a:t>
            </a:r>
          </a:p>
          <a:p>
            <a:r>
              <a:rPr lang="en-US" sz="2400" dirty="0" smtClean="0"/>
              <a:t>Sentiment 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158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Creation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Random Forest model</a:t>
            </a:r>
          </a:p>
          <a:p>
            <a:r>
              <a:rPr lang="en-US" dirty="0" smtClean="0"/>
              <a:t>60.6% Precision</a:t>
            </a:r>
          </a:p>
          <a:p>
            <a:r>
              <a:rPr lang="en-US" dirty="0" smtClean="0"/>
              <a:t>47.7% Recall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202" y="2445500"/>
            <a:ext cx="6022028" cy="383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reviews a user produced may be </a:t>
            </a:r>
            <a:r>
              <a:rPr lang="en-US" dirty="0" smtClean="0"/>
              <a:t>artificially low given we only sampled 1m out of the 7m+ reviews</a:t>
            </a:r>
          </a:p>
          <a:p>
            <a:r>
              <a:rPr lang="en-US" dirty="0"/>
              <a:t>Additional analysis of the review </a:t>
            </a:r>
            <a:r>
              <a:rPr lang="en-US" dirty="0" smtClean="0"/>
              <a:t>text could be performed.   Examples include eliminating </a:t>
            </a:r>
            <a:r>
              <a:rPr lang="en-US" dirty="0" err="1" smtClean="0"/>
              <a:t>non-english</a:t>
            </a:r>
            <a:r>
              <a:rPr lang="en-US" dirty="0" smtClean="0"/>
              <a:t> reviews and punctuation / grammar checks</a:t>
            </a:r>
          </a:p>
          <a:p>
            <a:r>
              <a:rPr lang="en-US" dirty="0" smtClean="0"/>
              <a:t>Additional data on the reviews could be utilized.   </a:t>
            </a:r>
            <a:r>
              <a:rPr lang="en-US" smtClean="0"/>
              <a:t>For example, how long a user has been a reviewer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4983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52</TotalTime>
  <Words>391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 Light</vt:lpstr>
      <vt:lpstr>Mangal</vt:lpstr>
      <vt:lpstr>Rockwell</vt:lpstr>
      <vt:lpstr>Wingdings</vt:lpstr>
      <vt:lpstr>Arial</vt:lpstr>
      <vt:lpstr>Atlas</vt:lpstr>
      <vt:lpstr>Text based analysis to determine the usefulness of an online review</vt:lpstr>
      <vt:lpstr>How to load and install the software</vt:lpstr>
      <vt:lpstr>Why is this needed?</vt:lpstr>
      <vt:lpstr>Examples of useful information</vt:lpstr>
      <vt:lpstr>About the data</vt:lpstr>
      <vt:lpstr>Initial data observations</vt:lpstr>
      <vt:lpstr>Items derived from the data</vt:lpstr>
      <vt:lpstr>Model Creation and Results</vt:lpstr>
      <vt:lpstr>Additional thoughts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based analysis to determine the usefulness of an online review</dc:title>
  <dc:creator>Rob Rupprath</dc:creator>
  <cp:lastModifiedBy>Rob Rupprath</cp:lastModifiedBy>
  <cp:revision>9</cp:revision>
  <dcterms:created xsi:type="dcterms:W3CDTF">2017-12-19T16:31:16Z</dcterms:created>
  <dcterms:modified xsi:type="dcterms:W3CDTF">2017-12-19T17:24:07Z</dcterms:modified>
</cp:coreProperties>
</file>