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14" y="-8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5097368" cy="59816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3911" y="1386494"/>
            <a:ext cx="13084087" cy="89005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8101" y="1391561"/>
            <a:ext cx="8246109" cy="146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032" y="2090745"/>
            <a:ext cx="15189934" cy="3321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8160" cy="10294620"/>
            <a:chOff x="0" y="0"/>
            <a:chExt cx="18298160" cy="10294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97032" y="6459907"/>
              <a:ext cx="2501000" cy="38346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382940" cy="4622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08825" y="608716"/>
              <a:ext cx="9039225" cy="2505075"/>
            </a:xfrm>
            <a:custGeom>
              <a:avLst/>
              <a:gdLst/>
              <a:ahLst/>
              <a:cxnLst/>
              <a:rect l="l" t="t" r="r" b="b"/>
              <a:pathLst>
                <a:path w="9039224" h="2505075">
                  <a:moveTo>
                    <a:pt x="0" y="0"/>
                  </a:moveTo>
                  <a:lnTo>
                    <a:pt x="9039225" y="0"/>
                  </a:lnTo>
                  <a:lnTo>
                    <a:pt x="9039225" y="2505073"/>
                  </a:lnTo>
                  <a:lnTo>
                    <a:pt x="0" y="2505073"/>
                  </a:lnTo>
                  <a:lnTo>
                    <a:pt x="0" y="0"/>
                  </a:lnTo>
                </a:path>
              </a:pathLst>
            </a:custGeom>
            <a:ln w="7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11425" y="1801001"/>
            <a:ext cx="42405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95" dirty="0"/>
              <a:t>PROJECT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5183704" y="1026506"/>
            <a:ext cx="8496300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33015" algn="l"/>
                <a:tab pos="4934585" algn="l"/>
              </a:tabLst>
            </a:pPr>
            <a:r>
              <a:rPr sz="4650" b="1" spc="200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4650" b="1" spc="56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4650" b="1" spc="50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4650" b="1" spc="56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4650" b="1" spc="-31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4650" b="1" spc="8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4650" b="1" spc="-505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4650" b="1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4650" b="1" spc="125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4650" b="1" spc="-10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4650" b="1" spc="8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4650" b="1" spc="-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4650" b="1" spc="-31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4650" b="1" spc="-33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4650" b="1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4650" b="1" spc="-10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4650" b="1" spc="24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4650" b="1" spc="-80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4650" b="1" spc="95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4650" b="1" spc="-944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4650" b="1" spc="47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4650" b="1" spc="-95" dirty="0">
                <a:solidFill>
                  <a:srgbClr val="231F20"/>
                </a:solidFill>
                <a:latin typeface="Trebuchet MS"/>
                <a:cs typeface="Trebuchet MS"/>
              </a:rPr>
              <a:t>Y</a:t>
            </a:r>
            <a:r>
              <a:rPr sz="4650" b="1" spc="47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4650" b="1" spc="-31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4650" b="1" spc="-10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4650" b="1" spc="-18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endParaRPr sz="4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3100981"/>
            <a:ext cx="10961370" cy="6319679"/>
          </a:xfrm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5294630" algn="ctr">
              <a:lnSpc>
                <a:spcPct val="100000"/>
              </a:lnSpc>
              <a:spcBef>
                <a:spcPts val="2300"/>
              </a:spcBef>
              <a:tabLst>
                <a:tab pos="7551420" algn="l"/>
                <a:tab pos="8771890" algn="l"/>
                <a:tab pos="9272905" algn="l"/>
              </a:tabLst>
            </a:pPr>
            <a:r>
              <a:rPr sz="4700" b="1" spc="7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GROUP	</a:t>
            </a:r>
            <a:r>
              <a:rPr sz="4700" b="1" spc="-2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NO.	</a:t>
            </a:r>
            <a:r>
              <a:rPr sz="4700" b="1" spc="9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-	</a:t>
            </a:r>
            <a:r>
              <a:rPr sz="4700" b="1" spc="-45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3</a:t>
            </a:r>
            <a:r>
              <a:rPr lang="en-US" sz="4700" b="1" spc="-45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9</a:t>
            </a:r>
            <a:endParaRPr sz="47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5104765" algn="ctr">
              <a:lnSpc>
                <a:spcPct val="100000"/>
              </a:lnSpc>
              <a:spcBef>
                <a:spcPts val="2150"/>
              </a:spcBef>
            </a:pPr>
            <a:r>
              <a:rPr sz="4550" spc="-110" dirty="0">
                <a:solidFill>
                  <a:srgbClr val="231F20"/>
                </a:solidFill>
                <a:latin typeface="Trebuchet MS"/>
                <a:cs typeface="Trebuchet MS"/>
              </a:rPr>
              <a:t>Under</a:t>
            </a:r>
            <a:r>
              <a:rPr sz="4550" spc="55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4550" spc="-175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4550" spc="56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4550" spc="-80" dirty="0">
                <a:solidFill>
                  <a:srgbClr val="231F20"/>
                </a:solidFill>
                <a:latin typeface="Trebuchet MS"/>
                <a:cs typeface="Trebuchet MS"/>
              </a:rPr>
              <a:t>Guidance</a:t>
            </a:r>
            <a:r>
              <a:rPr sz="4550" spc="55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4550" spc="-215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endParaRPr sz="4550" dirty="0">
              <a:latin typeface="Trebuchet MS"/>
              <a:cs typeface="Trebuchet MS"/>
            </a:endParaRPr>
          </a:p>
          <a:p>
            <a:pPr marL="5294630" algn="ctr">
              <a:lnSpc>
                <a:spcPct val="100000"/>
              </a:lnSpc>
              <a:spcBef>
                <a:spcPts val="840"/>
              </a:spcBef>
            </a:pPr>
            <a:r>
              <a:rPr sz="4550" b="1" spc="-204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4550" b="1" spc="-9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4550" b="1" spc="229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4550" b="1" spc="14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4550" b="1" spc="-815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r>
              <a:rPr sz="4550" b="1" spc="57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4550" b="1" spc="80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4550" b="1" spc="19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4550" b="1" spc="-3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4550" b="1" spc="-475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4550" b="1" spc="57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4550" b="1" spc="-350" dirty="0">
                <a:solidFill>
                  <a:srgbClr val="231F20"/>
                </a:solidFill>
                <a:latin typeface="Trebuchet MS"/>
                <a:cs typeface="Trebuchet MS"/>
              </a:rPr>
              <a:t>J</a:t>
            </a:r>
            <a:r>
              <a:rPr sz="4550" b="1" spc="-5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4550" b="1" spc="31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4550" b="1" spc="-455" dirty="0">
                <a:solidFill>
                  <a:srgbClr val="231F20"/>
                </a:solidFill>
                <a:latin typeface="Trebuchet MS"/>
                <a:cs typeface="Trebuchet MS"/>
              </a:rPr>
              <a:t>y</a:t>
            </a:r>
            <a:endParaRPr sz="4550" b="1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3100" spc="-400" dirty="0" smtClean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1</a:t>
            </a:r>
            <a:r>
              <a:rPr lang="en-IN" sz="3100" spc="-400" dirty="0" smtClean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.</a:t>
            </a:r>
            <a:r>
              <a:rPr sz="3100" spc="-635" dirty="0" smtClean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-5" dirty="0" err="1" smtClean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100" spc="200" dirty="0" err="1" smtClean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100" spc="-15" dirty="0" err="1" smtClean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3100" spc="-175" dirty="0" err="1" smtClean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100" spc="380" dirty="0" smtClean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-245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J</a:t>
            </a:r>
            <a:r>
              <a:rPr sz="3100" spc="-1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100" spc="125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100" spc="-335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100" spc="38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55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3100" spc="10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100" spc="-45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100" spc="-145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3100" spc="-635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22</a:t>
            </a:r>
            <a:r>
              <a:rPr sz="3100" spc="275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0</a:t>
            </a:r>
            <a:r>
              <a:rPr sz="3100" spc="229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9</a:t>
            </a:r>
            <a:r>
              <a:rPr sz="3100" spc="17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4</a:t>
            </a:r>
            <a:r>
              <a:rPr sz="3100" spc="275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0</a:t>
            </a:r>
            <a:r>
              <a:rPr sz="3100" spc="-10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1</a:t>
            </a:r>
            <a:r>
              <a:rPr sz="3100" spc="155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2</a:t>
            </a:r>
            <a:r>
              <a:rPr sz="3100" spc="275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00</a:t>
            </a:r>
            <a:r>
              <a:rPr sz="3100" spc="15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3</a:t>
            </a:r>
            <a:r>
              <a:rPr sz="3100" spc="-7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6</a:t>
            </a:r>
            <a:endParaRPr sz="310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351790" indent="-339725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52425" algn="l"/>
              </a:tabLst>
            </a:pPr>
            <a:r>
              <a:rPr sz="3100" spc="-5" dirty="0" err="1" smtClean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100" spc="200" dirty="0" err="1" smtClean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100" spc="-15" dirty="0" err="1" smtClean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3100" spc="-30" dirty="0" err="1" smtClean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u</a:t>
            </a:r>
            <a:r>
              <a:rPr sz="3100" spc="25" dirty="0" err="1" smtClean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100" spc="-50" dirty="0" err="1" smtClean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100" spc="200" dirty="0" err="1" smtClean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100" spc="-315" dirty="0" err="1" smtClean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3100" spc="380" dirty="0" smtClean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100" spc="-56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.</a:t>
            </a:r>
            <a:r>
              <a:rPr sz="3100" spc="38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145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3100" spc="-1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100" spc="-35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100" spc="-39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100" spc="38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55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3100" spc="10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100" spc="-45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100" spc="-145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3100" spc="-635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22</a:t>
            </a:r>
            <a:r>
              <a:rPr sz="3100" spc="275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0</a:t>
            </a:r>
            <a:r>
              <a:rPr sz="3100" spc="229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9</a:t>
            </a:r>
            <a:r>
              <a:rPr sz="3100" spc="17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4</a:t>
            </a:r>
            <a:r>
              <a:rPr sz="3100" spc="275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0</a:t>
            </a:r>
            <a:r>
              <a:rPr sz="3100" spc="-10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1</a:t>
            </a:r>
            <a:r>
              <a:rPr sz="3100" spc="155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2</a:t>
            </a:r>
            <a:r>
              <a:rPr sz="3100" spc="275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00</a:t>
            </a:r>
            <a:r>
              <a:rPr sz="3100" spc="15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3</a:t>
            </a:r>
            <a:r>
              <a:rPr sz="3100" spc="-8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8</a:t>
            </a:r>
            <a:endParaRPr sz="3100" dirty="0">
              <a:solidFill>
                <a:schemeClr val="accent3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51790" algn="l"/>
              </a:tabLst>
            </a:pPr>
            <a:r>
              <a:rPr sz="3100" spc="10" dirty="0" smtClean="0">
                <a:solidFill>
                  <a:schemeClr val="accent4">
                    <a:lumMod val="50000"/>
                  </a:schemeClr>
                </a:solidFill>
                <a:latin typeface="Trebuchet MS"/>
                <a:cs typeface="Trebuchet MS"/>
              </a:rPr>
              <a:t>DINESH</a:t>
            </a:r>
            <a:r>
              <a:rPr sz="3100" spc="380" dirty="0" smtClean="0">
                <a:solidFill>
                  <a:schemeClr val="accent4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-250" dirty="0">
                <a:solidFill>
                  <a:schemeClr val="accent4">
                    <a:lumMod val="50000"/>
                  </a:schemeClr>
                </a:solidFill>
                <a:latin typeface="Trebuchet MS"/>
                <a:cs typeface="Trebuchet MS"/>
              </a:rPr>
              <a:t>P.</a:t>
            </a:r>
            <a:r>
              <a:rPr sz="3100" spc="380" dirty="0">
                <a:solidFill>
                  <a:schemeClr val="accent4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5" dirty="0">
                <a:solidFill>
                  <a:schemeClr val="accent4">
                    <a:lumMod val="50000"/>
                  </a:schemeClr>
                </a:solidFill>
                <a:latin typeface="Trebuchet MS"/>
                <a:cs typeface="Trebuchet MS"/>
              </a:rPr>
              <a:t>CHAUDHARI</a:t>
            </a:r>
            <a:r>
              <a:rPr sz="3100" spc="385" dirty="0">
                <a:solidFill>
                  <a:schemeClr val="accent4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chemeClr val="accent4">
                    <a:lumMod val="50000"/>
                  </a:schemeClr>
                </a:solidFill>
                <a:latin typeface="Trebuchet MS"/>
                <a:cs typeface="Trebuchet MS"/>
              </a:rPr>
              <a:t>PRN-</a:t>
            </a:r>
            <a:r>
              <a:rPr sz="3100" spc="-635" dirty="0">
                <a:solidFill>
                  <a:schemeClr val="accent4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155" dirty="0" smtClean="0">
                <a:solidFill>
                  <a:schemeClr val="accent4">
                    <a:lumMod val="50000"/>
                  </a:schemeClr>
                </a:solidFill>
                <a:latin typeface="Trebuchet MS"/>
                <a:cs typeface="Trebuchet MS"/>
              </a:rPr>
              <a:t>220940120052</a:t>
            </a:r>
            <a:endParaRPr sz="3100" dirty="0">
              <a:solidFill>
                <a:schemeClr val="accent4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353695" indent="-341630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54330" algn="l"/>
              </a:tabLst>
            </a:pPr>
            <a:r>
              <a:rPr sz="3100" spc="275" dirty="0" err="1" smtClean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100" spc="-10" dirty="0" err="1" smtClean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100" spc="-35" dirty="0" err="1" smtClean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100" spc="65" dirty="0" err="1" smtClean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k</a:t>
            </a:r>
            <a:r>
              <a:rPr sz="3100" spc="-90" dirty="0" err="1" smtClean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100" spc="-275" dirty="0" err="1" smtClean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100" spc="380" dirty="0" smtClean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3100" spc="-56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.</a:t>
            </a:r>
            <a:r>
              <a:rPr sz="3100" spc="38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3100" spc="-1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3100" spc="-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100" spc="-3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u</a:t>
            </a:r>
            <a:r>
              <a:rPr sz="3100" spc="-6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3100" spc="-1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3100" spc="-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100" spc="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100" spc="-1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100" spc="38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5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3100" spc="1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100" spc="-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100" spc="-1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3100" spc="-63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22</a:t>
            </a:r>
            <a:r>
              <a:rPr sz="3100" spc="2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0</a:t>
            </a:r>
            <a:r>
              <a:rPr sz="3100" spc="229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9</a:t>
            </a:r>
            <a:r>
              <a:rPr sz="3100" spc="1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4</a:t>
            </a:r>
            <a:r>
              <a:rPr sz="3100" spc="2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0</a:t>
            </a:r>
            <a:r>
              <a:rPr sz="3100" spc="-1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1</a:t>
            </a:r>
            <a:r>
              <a:rPr sz="3100" spc="15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2</a:t>
            </a:r>
            <a:r>
              <a:rPr sz="3100" spc="2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00</a:t>
            </a:r>
            <a:r>
              <a:rPr sz="3100" spc="1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5</a:t>
            </a:r>
            <a:r>
              <a:rPr sz="3100" spc="-13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4</a:t>
            </a:r>
            <a:endParaRPr sz="310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51790" algn="l"/>
              </a:tabLst>
            </a:pPr>
            <a:r>
              <a:rPr sz="3100" spc="-45" dirty="0" err="1" smtClean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100" spc="-90" dirty="0" err="1" smtClean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ee</a:t>
            </a:r>
            <a:r>
              <a:rPr sz="3100" spc="90" dirty="0" err="1" smtClean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100" spc="-10" dirty="0" err="1" smtClean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100" spc="-425" dirty="0" err="1" smtClean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j</a:t>
            </a:r>
            <a:r>
              <a:rPr sz="3100" spc="380" dirty="0" smtClean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K</a:t>
            </a:r>
            <a:r>
              <a:rPr sz="3100" spc="-560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.</a:t>
            </a:r>
            <a:r>
              <a:rPr sz="3100" spc="380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-140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G</a:t>
            </a:r>
            <a:r>
              <a:rPr sz="3100" spc="-30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u</a:t>
            </a:r>
            <a:r>
              <a:rPr sz="3100" spc="-35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100" spc="-360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3100" spc="380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55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3100" spc="100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3100" spc="-45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100" spc="-145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3100" spc="-635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22</a:t>
            </a:r>
            <a:r>
              <a:rPr sz="3100" spc="275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0</a:t>
            </a:r>
            <a:r>
              <a:rPr sz="3100" spc="229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9</a:t>
            </a:r>
            <a:r>
              <a:rPr sz="3100" spc="170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4</a:t>
            </a:r>
            <a:r>
              <a:rPr sz="3100" spc="275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0</a:t>
            </a:r>
            <a:r>
              <a:rPr sz="3100" spc="-100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1</a:t>
            </a:r>
            <a:r>
              <a:rPr sz="3100" spc="155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2</a:t>
            </a:r>
            <a:r>
              <a:rPr sz="3100" spc="275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00</a:t>
            </a:r>
            <a:r>
              <a:rPr sz="3100" spc="-130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7</a:t>
            </a:r>
            <a:r>
              <a:rPr sz="3100" spc="-430" dirty="0">
                <a:solidFill>
                  <a:schemeClr val="bg2">
                    <a:lumMod val="10000"/>
                  </a:schemeClr>
                </a:solidFill>
                <a:latin typeface="Trebuchet MS"/>
                <a:cs typeface="Trebuchet MS"/>
              </a:rPr>
              <a:t>7</a:t>
            </a:r>
            <a:endParaRPr sz="3100" dirty="0">
              <a:solidFill>
                <a:schemeClr val="bg2">
                  <a:lumMod val="10000"/>
                </a:schemeClr>
              </a:solidFill>
              <a:latin typeface="Trebuchet MS"/>
              <a:cs typeface="Trebuchet MS"/>
            </a:endParaRPr>
          </a:p>
          <a:p>
            <a:pPr marL="361315" indent="-349250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61950" algn="l"/>
              </a:tabLst>
            </a:pPr>
            <a:r>
              <a:rPr sz="3100" spc="-20" dirty="0" err="1" smtClean="0">
                <a:solidFill>
                  <a:srgbClr val="231F20"/>
                </a:solidFill>
                <a:latin typeface="Trebuchet MS"/>
                <a:cs typeface="Trebuchet MS"/>
              </a:rPr>
              <a:t>Sajid</a:t>
            </a:r>
            <a:r>
              <a:rPr sz="3100" spc="380" dirty="0" smtClean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00" spc="-300" dirty="0">
                <a:solidFill>
                  <a:srgbClr val="231F20"/>
                </a:solidFill>
                <a:latin typeface="Trebuchet MS"/>
                <a:cs typeface="Trebuchet MS"/>
              </a:rPr>
              <a:t>N.</a:t>
            </a:r>
            <a:r>
              <a:rPr sz="3100" spc="-2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00" spc="20" dirty="0">
                <a:solidFill>
                  <a:srgbClr val="231F20"/>
                </a:solidFill>
                <a:latin typeface="Trebuchet MS"/>
                <a:cs typeface="Trebuchet MS"/>
              </a:rPr>
              <a:t>Shaikh</a:t>
            </a:r>
            <a:r>
              <a:rPr sz="3100" spc="3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231F20"/>
                </a:solidFill>
                <a:latin typeface="Trebuchet MS"/>
                <a:cs typeface="Trebuchet MS"/>
              </a:rPr>
              <a:t>PRN-</a:t>
            </a:r>
            <a:r>
              <a:rPr sz="3100" spc="-6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00" spc="145" dirty="0">
                <a:solidFill>
                  <a:srgbClr val="231F20"/>
                </a:solidFill>
                <a:latin typeface="Trebuchet MS"/>
                <a:cs typeface="Trebuchet MS"/>
              </a:rPr>
              <a:t>2209401200168</a:t>
            </a:r>
            <a:endParaRPr sz="3100" dirty="0">
              <a:latin typeface="Trebuchet MS"/>
              <a:cs typeface="Trebuchet MS"/>
            </a:endParaRPr>
          </a:p>
        </p:txBody>
      </p:sp>
      <p:pic>
        <p:nvPicPr>
          <p:cNvPr id="10" name="Picture 9" descr="cdac_logo-removebg-pre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32678" y="0"/>
            <a:ext cx="1755322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8142" y="0"/>
            <a:ext cx="9019858" cy="98517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9032" y="2090745"/>
            <a:ext cx="9652368" cy="5641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tabLst>
                <a:tab pos="5351780" algn="l"/>
              </a:tabLst>
            </a:pPr>
            <a:r>
              <a:rPr sz="16600" spc="-635" smtClean="0"/>
              <a:t>T</a:t>
            </a:r>
            <a:r>
              <a:rPr sz="16600" spc="245" smtClean="0"/>
              <a:t>H</a:t>
            </a:r>
            <a:r>
              <a:rPr sz="16600" spc="160" smtClean="0"/>
              <a:t>A</a:t>
            </a:r>
            <a:r>
              <a:rPr sz="16600" spc="-65" smtClean="0"/>
              <a:t>N</a:t>
            </a:r>
            <a:r>
              <a:rPr sz="16600" spc="465" smtClean="0"/>
              <a:t>K</a:t>
            </a:r>
            <a:r>
              <a:rPr lang="en-IN" sz="16600" spc="-555" dirty="0" smtClean="0"/>
              <a:t/>
            </a:r>
            <a:br>
              <a:rPr lang="en-IN" sz="16600" spc="-555" dirty="0" smtClean="0"/>
            </a:br>
            <a:r>
              <a:rPr lang="en-IN" sz="16600" spc="-555" dirty="0" smtClean="0"/>
              <a:t>YOU</a:t>
            </a:r>
            <a:endParaRPr sz="16600" spc="-40" dirty="0"/>
          </a:p>
        </p:txBody>
      </p:sp>
      <p:sp>
        <p:nvSpPr>
          <p:cNvPr id="6" name="object 6"/>
          <p:cNvSpPr/>
          <p:nvPr/>
        </p:nvSpPr>
        <p:spPr>
          <a:xfrm>
            <a:off x="0" y="7476070"/>
            <a:ext cx="7623809" cy="2811780"/>
          </a:xfrm>
          <a:custGeom>
            <a:avLst/>
            <a:gdLst/>
            <a:ahLst/>
            <a:cxnLst/>
            <a:rect l="l" t="t" r="r" b="b"/>
            <a:pathLst>
              <a:path w="7623809" h="2811779">
                <a:moveTo>
                  <a:pt x="7623518" y="1781581"/>
                </a:moveTo>
                <a:lnTo>
                  <a:pt x="1094663" y="1781581"/>
                </a:lnTo>
                <a:lnTo>
                  <a:pt x="1094663" y="0"/>
                </a:lnTo>
                <a:lnTo>
                  <a:pt x="0" y="0"/>
                </a:lnTo>
                <a:lnTo>
                  <a:pt x="0" y="1781581"/>
                </a:lnTo>
                <a:lnTo>
                  <a:pt x="0" y="2811411"/>
                </a:lnTo>
                <a:lnTo>
                  <a:pt x="7623518" y="2811411"/>
                </a:lnTo>
                <a:lnTo>
                  <a:pt x="7623518" y="178158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cdac_logo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32678" y="0"/>
            <a:ext cx="1755322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" y="5581394"/>
            <a:ext cx="4023582" cy="47133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7266" y="1239112"/>
            <a:ext cx="5344795" cy="1546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950" spc="505" dirty="0"/>
              <a:t>C</a:t>
            </a:r>
            <a:r>
              <a:rPr sz="9950" spc="-175" dirty="0"/>
              <a:t>O</a:t>
            </a:r>
            <a:r>
              <a:rPr sz="9950" spc="-70" dirty="0"/>
              <a:t>N</a:t>
            </a:r>
            <a:r>
              <a:rPr sz="9950" spc="-675" dirty="0"/>
              <a:t>T</a:t>
            </a:r>
            <a:r>
              <a:rPr sz="9950" spc="-225" dirty="0"/>
              <a:t>E</a:t>
            </a:r>
            <a:r>
              <a:rPr sz="9950" spc="-70" dirty="0"/>
              <a:t>N</a:t>
            </a:r>
            <a:r>
              <a:rPr sz="9950" spc="-1650" dirty="0"/>
              <a:t>T</a:t>
            </a:r>
            <a:endParaRPr sz="9950"/>
          </a:p>
        </p:txBody>
      </p:sp>
      <p:sp>
        <p:nvSpPr>
          <p:cNvPr id="6" name="object 6"/>
          <p:cNvSpPr txBox="1"/>
          <p:nvPr/>
        </p:nvSpPr>
        <p:spPr>
          <a:xfrm>
            <a:off x="6594730" y="3323496"/>
            <a:ext cx="439039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80" dirty="0">
                <a:solidFill>
                  <a:srgbClr val="7030A0"/>
                </a:solidFill>
                <a:latin typeface="Lucida Sans Unicode"/>
                <a:cs typeface="Lucida Sans Unicode"/>
              </a:rPr>
              <a:t>PROJECT</a:t>
            </a:r>
            <a:r>
              <a:rPr sz="2500" spc="305" dirty="0">
                <a:solidFill>
                  <a:srgbClr val="7030A0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7030A0"/>
                </a:solidFill>
                <a:latin typeface="Lucida Sans Unicode"/>
                <a:cs typeface="Lucida Sans Unicode"/>
              </a:rPr>
              <a:t>INTRODUCTION</a:t>
            </a:r>
            <a:endParaRPr sz="2500">
              <a:solidFill>
                <a:srgbClr val="7030A0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4730" y="4117714"/>
            <a:ext cx="436181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80" dirty="0">
                <a:solidFill>
                  <a:srgbClr val="0070C0"/>
                </a:solidFill>
                <a:latin typeface="Lucida Sans Unicode"/>
                <a:cs typeface="Lucida Sans Unicode"/>
              </a:rPr>
              <a:t>PROJECT</a:t>
            </a:r>
            <a:r>
              <a:rPr sz="2500" spc="30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0070C0"/>
                </a:solidFill>
                <a:latin typeface="Lucida Sans Unicode"/>
                <a:cs typeface="Lucida Sans Unicode"/>
              </a:rPr>
              <a:t>ARCHITECTURE</a:t>
            </a:r>
            <a:endParaRPr sz="2500">
              <a:solidFill>
                <a:srgbClr val="0070C0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4730" y="5037804"/>
            <a:ext cx="801179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00" dirty="0">
                <a:solidFill>
                  <a:schemeClr val="accent3">
                    <a:lumMod val="50000"/>
                  </a:schemeClr>
                </a:solidFill>
                <a:latin typeface="Lucida Sans Unicode"/>
                <a:cs typeface="Lucida Sans Unicode"/>
              </a:rPr>
              <a:t>TECHNOLOGY</a:t>
            </a:r>
            <a:r>
              <a:rPr sz="2500" spc="365" dirty="0">
                <a:solidFill>
                  <a:schemeClr val="accent3">
                    <a:lumMod val="5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500" spc="185" dirty="0">
                <a:solidFill>
                  <a:schemeClr val="accent3">
                    <a:lumMod val="50000"/>
                  </a:schemeClr>
                </a:solidFill>
                <a:latin typeface="Lucida Sans Unicode"/>
                <a:cs typeface="Lucida Sans Unicode"/>
              </a:rPr>
              <a:t>PLATFORM</a:t>
            </a:r>
            <a:r>
              <a:rPr sz="2500" spc="370" dirty="0">
                <a:solidFill>
                  <a:schemeClr val="accent3">
                    <a:lumMod val="5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500" spc="180" dirty="0">
                <a:solidFill>
                  <a:schemeClr val="accent3">
                    <a:lumMod val="50000"/>
                  </a:schemeClr>
                </a:solidFill>
                <a:latin typeface="Lucida Sans Unicode"/>
                <a:cs typeface="Lucida Sans Unicode"/>
              </a:rPr>
              <a:t>USED</a:t>
            </a:r>
            <a:r>
              <a:rPr sz="2500" spc="370" dirty="0">
                <a:solidFill>
                  <a:schemeClr val="accent3">
                    <a:lumMod val="5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chemeClr val="accent3">
                    <a:lumMod val="50000"/>
                  </a:schemeClr>
                </a:solidFill>
                <a:latin typeface="Lucida Sans Unicode"/>
                <a:cs typeface="Lucida Sans Unicode"/>
              </a:rPr>
              <a:t>FOR</a:t>
            </a:r>
            <a:r>
              <a:rPr sz="2500" spc="370" dirty="0">
                <a:solidFill>
                  <a:schemeClr val="accent3">
                    <a:lumMod val="5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500" spc="280" dirty="0">
                <a:solidFill>
                  <a:schemeClr val="accent3">
                    <a:lumMod val="50000"/>
                  </a:schemeClr>
                </a:solidFill>
                <a:latin typeface="Lucida Sans Unicode"/>
                <a:cs typeface="Lucida Sans Unicode"/>
              </a:rPr>
              <a:t>PROJECT</a:t>
            </a:r>
            <a:endParaRPr sz="2500">
              <a:solidFill>
                <a:schemeClr val="accent3">
                  <a:lumMod val="50000"/>
                </a:schemeClr>
              </a:solidFill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4730" y="5832022"/>
            <a:ext cx="622363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85" dirty="0">
                <a:solidFill>
                  <a:srgbClr val="00B050"/>
                </a:solidFill>
                <a:latin typeface="Lucida Sans Unicode"/>
                <a:cs typeface="Lucida Sans Unicode"/>
              </a:rPr>
              <a:t>USER</a:t>
            </a:r>
            <a:r>
              <a:rPr sz="2500" spc="345" dirty="0">
                <a:solidFill>
                  <a:srgbClr val="00B050"/>
                </a:solidFill>
                <a:latin typeface="Lucida Sans Unicode"/>
                <a:cs typeface="Lucida Sans Unicode"/>
              </a:rPr>
              <a:t> </a:t>
            </a:r>
            <a:r>
              <a:rPr sz="2500" spc="220" dirty="0">
                <a:solidFill>
                  <a:srgbClr val="00B050"/>
                </a:solidFill>
                <a:latin typeface="Lucida Sans Unicode"/>
                <a:cs typeface="Lucida Sans Unicode"/>
              </a:rPr>
              <a:t>ROLES</a:t>
            </a:r>
            <a:r>
              <a:rPr sz="2500" spc="345" dirty="0">
                <a:solidFill>
                  <a:srgbClr val="00B050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00B050"/>
                </a:solidFill>
                <a:latin typeface="Lucida Sans Unicode"/>
                <a:cs typeface="Lucida Sans Unicode"/>
              </a:rPr>
              <a:t>AND</a:t>
            </a:r>
            <a:r>
              <a:rPr sz="2500" spc="345" dirty="0">
                <a:solidFill>
                  <a:srgbClr val="00B050"/>
                </a:solidFill>
                <a:latin typeface="Lucida Sans Unicode"/>
                <a:cs typeface="Lucida Sans Unicode"/>
              </a:rPr>
              <a:t> </a:t>
            </a:r>
            <a:r>
              <a:rPr sz="2500" spc="215" dirty="0">
                <a:solidFill>
                  <a:srgbClr val="00B050"/>
                </a:solidFill>
                <a:latin typeface="Lucida Sans Unicode"/>
                <a:cs typeface="Lucida Sans Unicode"/>
              </a:rPr>
              <a:t>RESPONSIBILITIES</a:t>
            </a:r>
            <a:endParaRPr sz="2500">
              <a:solidFill>
                <a:srgbClr val="00B050"/>
              </a:solidFill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4730" y="6632866"/>
            <a:ext cx="58115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60" dirty="0">
                <a:solidFill>
                  <a:srgbClr val="92D050"/>
                </a:solidFill>
                <a:latin typeface="Lucida Sans Unicode"/>
                <a:cs typeface="Lucida Sans Unicode"/>
              </a:rPr>
              <a:t>DIVISION</a:t>
            </a:r>
            <a:r>
              <a:rPr sz="2500" spc="355" dirty="0">
                <a:solidFill>
                  <a:srgbClr val="92D05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92D050"/>
                </a:solidFill>
                <a:latin typeface="Lucida Sans Unicode"/>
                <a:cs typeface="Lucida Sans Unicode"/>
              </a:rPr>
              <a:t>OF</a:t>
            </a:r>
            <a:r>
              <a:rPr sz="2500" spc="360" dirty="0">
                <a:solidFill>
                  <a:srgbClr val="92D050"/>
                </a:solidFill>
                <a:latin typeface="Lucida Sans Unicode"/>
                <a:cs typeface="Lucida Sans Unicode"/>
              </a:rPr>
              <a:t> </a:t>
            </a:r>
            <a:r>
              <a:rPr sz="2500" spc="204" dirty="0">
                <a:solidFill>
                  <a:srgbClr val="92D050"/>
                </a:solidFill>
                <a:latin typeface="Lucida Sans Unicode"/>
                <a:cs typeface="Lucida Sans Unicode"/>
              </a:rPr>
              <a:t>WORK</a:t>
            </a:r>
            <a:r>
              <a:rPr sz="2500" spc="355" dirty="0">
                <a:solidFill>
                  <a:srgbClr val="92D05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92D050"/>
                </a:solidFill>
                <a:latin typeface="Lucida Sans Unicode"/>
                <a:cs typeface="Lucida Sans Unicode"/>
              </a:rPr>
              <a:t>WITHIN</a:t>
            </a:r>
            <a:r>
              <a:rPr sz="2500" spc="360" dirty="0">
                <a:solidFill>
                  <a:srgbClr val="92D05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92D050"/>
                </a:solidFill>
                <a:latin typeface="Lucida Sans Unicode"/>
                <a:cs typeface="Lucida Sans Unicode"/>
              </a:rPr>
              <a:t>TEAM</a:t>
            </a:r>
            <a:endParaRPr sz="2500">
              <a:solidFill>
                <a:srgbClr val="92D050"/>
              </a:solidFill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4730" y="7425242"/>
            <a:ext cx="544449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65" dirty="0">
                <a:solidFill>
                  <a:schemeClr val="accent1">
                    <a:lumMod val="50000"/>
                  </a:schemeClr>
                </a:solidFill>
                <a:latin typeface="Lucida Sans Unicode"/>
                <a:cs typeface="Lucida Sans Unicode"/>
              </a:rPr>
              <a:t>DETAILS</a:t>
            </a:r>
            <a:r>
              <a:rPr sz="2500" spc="355" dirty="0">
                <a:solidFill>
                  <a:schemeClr val="accent1">
                    <a:lumMod val="5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chemeClr val="accent1">
                    <a:lumMod val="50000"/>
                  </a:schemeClr>
                </a:solidFill>
                <a:latin typeface="Lucida Sans Unicode"/>
                <a:cs typeface="Lucida Sans Unicode"/>
              </a:rPr>
              <a:t>OF</a:t>
            </a:r>
            <a:r>
              <a:rPr sz="2500" spc="360" dirty="0">
                <a:solidFill>
                  <a:schemeClr val="accent1">
                    <a:lumMod val="5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chemeClr val="accent1">
                    <a:lumMod val="50000"/>
                  </a:schemeClr>
                </a:solidFill>
                <a:latin typeface="Lucida Sans Unicode"/>
                <a:cs typeface="Lucida Sans Unicode"/>
              </a:rPr>
              <a:t>MY</a:t>
            </a:r>
            <a:r>
              <a:rPr sz="2500" spc="360" dirty="0">
                <a:solidFill>
                  <a:schemeClr val="accent1">
                    <a:lumMod val="5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500" spc="160" dirty="0">
                <a:solidFill>
                  <a:schemeClr val="accent1">
                    <a:lumMod val="50000"/>
                  </a:schemeClr>
                </a:solidFill>
                <a:latin typeface="Lucida Sans Unicode"/>
                <a:cs typeface="Lucida Sans Unicode"/>
              </a:rPr>
              <a:t>CONTRIBUTION</a:t>
            </a:r>
            <a:endParaRPr sz="2500">
              <a:solidFill>
                <a:schemeClr val="accent1">
                  <a:lumMod val="50000"/>
                </a:schemeClr>
              </a:solidFill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9320" y="2901698"/>
            <a:ext cx="1398905" cy="708533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54965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2795"/>
              </a:spcBef>
            </a:pPr>
            <a:r>
              <a:rPr sz="4250" b="1" spc="-490" dirty="0">
                <a:solidFill>
                  <a:srgbClr val="363636"/>
                </a:solidFill>
                <a:latin typeface="Trebuchet MS"/>
                <a:cs typeface="Trebuchet MS"/>
              </a:rPr>
              <a:t>01</a:t>
            </a:r>
            <a:endParaRPr sz="4250">
              <a:latin typeface="Trebuchet MS"/>
              <a:cs typeface="Trebuchet MS"/>
            </a:endParaRPr>
          </a:p>
          <a:p>
            <a:pPr marL="391795">
              <a:lnSpc>
                <a:spcPct val="100000"/>
              </a:lnSpc>
              <a:spcBef>
                <a:spcPts val="1175"/>
              </a:spcBef>
            </a:pPr>
            <a:r>
              <a:rPr sz="4250" b="1" spc="-225" dirty="0">
                <a:solidFill>
                  <a:srgbClr val="363636"/>
                </a:solidFill>
                <a:latin typeface="Trebuchet MS"/>
                <a:cs typeface="Trebuchet MS"/>
              </a:rPr>
              <a:t>02</a:t>
            </a:r>
            <a:endParaRPr sz="4250">
              <a:latin typeface="Trebuchet MS"/>
              <a:cs typeface="Trebuchet MS"/>
            </a:endParaRPr>
          </a:p>
          <a:p>
            <a:pPr marL="391795">
              <a:lnSpc>
                <a:spcPct val="100000"/>
              </a:lnSpc>
              <a:spcBef>
                <a:spcPts val="1839"/>
              </a:spcBef>
            </a:pPr>
            <a:r>
              <a:rPr sz="4250" b="1" spc="-225" dirty="0">
                <a:solidFill>
                  <a:srgbClr val="363636"/>
                </a:solidFill>
                <a:latin typeface="Trebuchet MS"/>
                <a:cs typeface="Trebuchet MS"/>
              </a:rPr>
              <a:t>03</a:t>
            </a:r>
            <a:endParaRPr sz="425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1175"/>
              </a:spcBef>
            </a:pPr>
            <a:r>
              <a:rPr sz="4250" b="1" spc="-200" dirty="0">
                <a:solidFill>
                  <a:srgbClr val="363636"/>
                </a:solidFill>
                <a:latin typeface="Trebuchet MS"/>
                <a:cs typeface="Trebuchet MS"/>
              </a:rPr>
              <a:t>04</a:t>
            </a:r>
            <a:endParaRPr sz="425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1140"/>
              </a:spcBef>
            </a:pPr>
            <a:r>
              <a:rPr sz="4250" b="1" spc="-235" dirty="0">
                <a:solidFill>
                  <a:srgbClr val="363636"/>
                </a:solidFill>
                <a:latin typeface="Trebuchet MS"/>
                <a:cs typeface="Trebuchet MS"/>
              </a:rPr>
              <a:t>05</a:t>
            </a:r>
            <a:endParaRPr sz="4250">
              <a:latin typeface="Trebuchet MS"/>
              <a:cs typeface="Trebuchet MS"/>
            </a:endParaRPr>
          </a:p>
          <a:p>
            <a:pPr marL="405130">
              <a:lnSpc>
                <a:spcPct val="100000"/>
              </a:lnSpc>
              <a:spcBef>
                <a:spcPts val="1445"/>
              </a:spcBef>
            </a:pPr>
            <a:r>
              <a:rPr sz="4250" b="1" spc="-170" dirty="0">
                <a:solidFill>
                  <a:srgbClr val="363636"/>
                </a:solidFill>
                <a:latin typeface="Trebuchet MS"/>
                <a:cs typeface="Trebuchet MS"/>
              </a:rPr>
              <a:t>06</a:t>
            </a:r>
            <a:endParaRPr sz="4250">
              <a:latin typeface="Trebuchet MS"/>
              <a:cs typeface="Trebuchet MS"/>
            </a:endParaRPr>
          </a:p>
          <a:p>
            <a:pPr marL="431800">
              <a:lnSpc>
                <a:spcPct val="100000"/>
              </a:lnSpc>
              <a:spcBef>
                <a:spcPts val="1595"/>
              </a:spcBef>
            </a:pPr>
            <a:r>
              <a:rPr sz="4250" b="1" spc="-385" dirty="0">
                <a:solidFill>
                  <a:srgbClr val="363636"/>
                </a:solidFill>
                <a:latin typeface="Trebuchet MS"/>
                <a:cs typeface="Trebuchet MS"/>
              </a:rPr>
              <a:t>07</a:t>
            </a:r>
            <a:endParaRPr sz="4250">
              <a:latin typeface="Trebuchet MS"/>
              <a:cs typeface="Trebuchet MS"/>
            </a:endParaRPr>
          </a:p>
          <a:p>
            <a:pPr marL="409575">
              <a:lnSpc>
                <a:spcPct val="100000"/>
              </a:lnSpc>
              <a:spcBef>
                <a:spcPts val="810"/>
              </a:spcBef>
            </a:pPr>
            <a:r>
              <a:rPr sz="4250" b="1" spc="-210" dirty="0">
                <a:solidFill>
                  <a:srgbClr val="363636"/>
                </a:solidFill>
                <a:latin typeface="Trebuchet MS"/>
                <a:cs typeface="Trebuchet MS"/>
              </a:rPr>
              <a:t>08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4730" y="8269623"/>
            <a:ext cx="4149470" cy="11567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95" smtClean="0">
                <a:solidFill>
                  <a:schemeClr val="accent2">
                    <a:lumMod val="50000"/>
                  </a:schemeClr>
                </a:solidFill>
                <a:latin typeface="Lucida Sans Unicode"/>
                <a:cs typeface="Lucida Sans Unicode"/>
              </a:rPr>
              <a:t>FUTURE</a:t>
            </a:r>
            <a:r>
              <a:rPr lang="en-IN" sz="2500" spc="195" dirty="0" smtClean="0">
                <a:solidFill>
                  <a:schemeClr val="accent2">
                    <a:lumMod val="5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500" spc="195" smtClean="0">
                <a:solidFill>
                  <a:schemeClr val="accent2">
                    <a:lumMod val="50000"/>
                  </a:schemeClr>
                </a:solidFill>
                <a:latin typeface="Lucida Sans Unicode"/>
                <a:cs typeface="Lucida Sans Unicode"/>
              </a:rPr>
              <a:t>EXTENSIONS</a:t>
            </a:r>
            <a:endParaRPr lang="en-IN" sz="2500" spc="195" dirty="0" smtClean="0">
              <a:solidFill>
                <a:schemeClr val="accent2">
                  <a:lumMod val="50000"/>
                </a:schemeClr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875"/>
              </a:spcBef>
            </a:pPr>
            <a:r>
              <a:rPr sz="2500" spc="210" smtClean="0">
                <a:solidFill>
                  <a:schemeClr val="accent6">
                    <a:lumMod val="50000"/>
                  </a:schemeClr>
                </a:solidFill>
                <a:latin typeface="Lucida Sans Unicode"/>
                <a:cs typeface="Lucida Sans Unicode"/>
              </a:rPr>
              <a:t>CONCLUSION</a:t>
            </a:r>
            <a:endParaRPr sz="2500">
              <a:solidFill>
                <a:schemeClr val="accent6">
                  <a:lumMod val="50000"/>
                </a:schemeClr>
              </a:solidFill>
              <a:latin typeface="Lucida Sans Unicode"/>
              <a:cs typeface="Lucida Sans Unicode"/>
            </a:endParaRPr>
          </a:p>
        </p:txBody>
      </p:sp>
      <p:pic>
        <p:nvPicPr>
          <p:cNvPr id="14" name="Picture 13" descr="cdac_logo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32678" y="0"/>
            <a:ext cx="1755322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62992" y="337476"/>
            <a:ext cx="4291965" cy="9547860"/>
          </a:xfrm>
          <a:custGeom>
            <a:avLst/>
            <a:gdLst/>
            <a:ahLst/>
            <a:cxnLst/>
            <a:rect l="l" t="t" r="r" b="b"/>
            <a:pathLst>
              <a:path w="4291965" h="9547860">
                <a:moveTo>
                  <a:pt x="4291607" y="9547621"/>
                </a:moveTo>
                <a:lnTo>
                  <a:pt x="0" y="9547621"/>
                </a:lnTo>
                <a:lnTo>
                  <a:pt x="0" y="0"/>
                </a:lnTo>
                <a:lnTo>
                  <a:pt x="4291607" y="0"/>
                </a:lnTo>
                <a:lnTo>
                  <a:pt x="4291607" y="954762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38400" y="571500"/>
            <a:ext cx="8534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3700" algn="l"/>
              </a:tabLst>
            </a:pPr>
            <a:r>
              <a:rPr sz="5400" spc="-60" dirty="0"/>
              <a:t>PROJECT</a:t>
            </a:r>
            <a:r>
              <a:rPr sz="5400" spc="-60"/>
              <a:t>	</a:t>
            </a:r>
            <a:r>
              <a:rPr lang="en-IN" sz="5400" spc="-60" dirty="0" smtClean="0"/>
              <a:t> </a:t>
            </a:r>
            <a:r>
              <a:rPr sz="5400" spc="50" smtClean="0"/>
              <a:t>INTRODUCTION</a:t>
            </a:r>
            <a:endParaRPr sz="5400"/>
          </a:p>
        </p:txBody>
      </p:sp>
      <p:sp>
        <p:nvSpPr>
          <p:cNvPr id="12" name="object 12"/>
          <p:cNvSpPr txBox="1"/>
          <p:nvPr/>
        </p:nvSpPr>
        <p:spPr>
          <a:xfrm>
            <a:off x="685800" y="1866900"/>
            <a:ext cx="10896600" cy="6908301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lvl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To provide an efficient and user-friendly bed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availability system 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and related required emergency services like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Ambulance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booking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other medical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facilities.</a:t>
            </a:r>
          </a:p>
          <a:p>
            <a:pPr lvl="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To provide easy information of all available hospitals, its facilities and external services like ambulance booking etc. 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help all  people to achieve their full potential for health and well-being across the lifespan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Segoe UI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Patient-Oriented platform to deal with medical emergencies and minimize overall panic situations and losses in this healthcare sector.</a:t>
            </a:r>
          </a:p>
          <a:p>
            <a:pPr lvl="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Segoe U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59874"/>
            <a:ext cx="4828324" cy="2819400"/>
          </a:xfrm>
          <a:prstGeom prst="rect">
            <a:avLst/>
          </a:prstGeom>
        </p:spPr>
      </p:pic>
      <p:pic>
        <p:nvPicPr>
          <p:cNvPr id="15" name="Picture 14" descr="hospit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11000" y="2019300"/>
            <a:ext cx="5486400" cy="4114800"/>
          </a:xfrm>
          <a:prstGeom prst="rect">
            <a:avLst/>
          </a:prstGeom>
        </p:spPr>
      </p:pic>
      <p:pic>
        <p:nvPicPr>
          <p:cNvPr id="17" name="Picture 16" descr="cdac_logo-removebg-pre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32678" y="0"/>
            <a:ext cx="1755322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75935" cy="3086100"/>
          </a:xfrm>
          <a:custGeom>
            <a:avLst/>
            <a:gdLst/>
            <a:ahLst/>
            <a:cxnLst/>
            <a:rect l="l" t="t" r="r" b="b"/>
            <a:pathLst>
              <a:path w="18275935" h="3086100">
                <a:moveTo>
                  <a:pt x="18275497" y="3086099"/>
                </a:moveTo>
                <a:lnTo>
                  <a:pt x="0" y="3086099"/>
                </a:lnTo>
                <a:lnTo>
                  <a:pt x="0" y="0"/>
                </a:lnTo>
                <a:lnTo>
                  <a:pt x="18275497" y="0"/>
                </a:lnTo>
                <a:lnTo>
                  <a:pt x="18275497" y="30860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6109" y="0"/>
            <a:ext cx="4821889" cy="3086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572655" cy="344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2999" y="3924889"/>
            <a:ext cx="4476749" cy="23394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62999" y="3442594"/>
            <a:ext cx="4474210" cy="508473"/>
          </a:xfrm>
          <a:prstGeom prst="rect">
            <a:avLst/>
          </a:prstGeom>
          <a:solidFill>
            <a:srgbClr val="1A1A1A"/>
          </a:solidFill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lang="en-IN" sz="2950" i="1" spc="145" dirty="0" smtClean="0">
                <a:solidFill>
                  <a:srgbClr val="FFFFFF"/>
                </a:solidFill>
                <a:latin typeface="Trebuchet MS"/>
                <a:cs typeface="Trebuchet MS"/>
              </a:rPr>
              <a:t>Back-End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67000" y="1562100"/>
            <a:ext cx="13715999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8000" spc="35" dirty="0" smtClean="0">
                <a:solidFill>
                  <a:srgbClr val="FFFFFF"/>
                </a:solidFill>
              </a:rPr>
              <a:t>  PROJECT ARCHITECHTURE</a:t>
            </a:r>
            <a:endParaRPr sz="8000"/>
          </a:p>
        </p:txBody>
      </p:sp>
      <p:sp>
        <p:nvSpPr>
          <p:cNvPr id="9" name="object 9"/>
          <p:cNvSpPr/>
          <p:nvPr/>
        </p:nvSpPr>
        <p:spPr>
          <a:xfrm>
            <a:off x="6895253" y="3552034"/>
            <a:ext cx="9447552" cy="5854818"/>
          </a:xfrm>
          <a:custGeom>
            <a:avLst/>
            <a:gdLst/>
            <a:ahLst/>
            <a:cxnLst/>
            <a:rect l="l" t="t" r="r" b="b"/>
            <a:pathLst>
              <a:path w="9029700" h="2809875">
                <a:moveTo>
                  <a:pt x="0" y="0"/>
                </a:moveTo>
                <a:lnTo>
                  <a:pt x="9029699" y="0"/>
                </a:lnTo>
                <a:lnTo>
                  <a:pt x="9029699" y="2809852"/>
                </a:lnTo>
                <a:lnTo>
                  <a:pt x="0" y="2809852"/>
                </a:lnTo>
                <a:lnTo>
                  <a:pt x="0" y="0"/>
                </a:lnTo>
              </a:path>
            </a:pathLst>
          </a:custGeom>
          <a:ln w="76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9800" y="7124700"/>
            <a:ext cx="4495800" cy="24383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209801" y="6691873"/>
            <a:ext cx="4474210" cy="508473"/>
          </a:xfrm>
          <a:prstGeom prst="rect">
            <a:avLst/>
          </a:prstGeom>
          <a:solidFill>
            <a:srgbClr val="1A1A1A"/>
          </a:solidFill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lang="en-IN" sz="2950" i="1" spc="105" dirty="0" smtClean="0">
                <a:solidFill>
                  <a:srgbClr val="FFFFFF"/>
                </a:solidFill>
                <a:latin typeface="Trebuchet MS"/>
                <a:cs typeface="Trebuchet MS"/>
              </a:rPr>
              <a:t>Front-End</a:t>
            </a:r>
            <a:endParaRPr sz="295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23802" y="8347086"/>
            <a:ext cx="76840" cy="7684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239000" y="3771900"/>
            <a:ext cx="8915400" cy="495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Bahnschrift" pitchFamily="34" charset="0"/>
                <a:cs typeface="Segoe UI" panose="020B0502040204020203" pitchFamily="34" charset="0"/>
              </a:rPr>
              <a:t>Project Architecture mainly comprises of three parts :-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070C0"/>
                </a:solidFill>
                <a:latin typeface="Bahnschrift" pitchFamily="34" charset="0"/>
                <a:cs typeface="Segoe UI" panose="020B0502040204020203" pitchFamily="34" charset="0"/>
              </a:rPr>
              <a:t>Front-end Layer</a:t>
            </a:r>
            <a:r>
              <a:rPr lang="en-US" sz="2400" dirty="0" smtClean="0">
                <a:solidFill>
                  <a:srgbClr val="0070C0"/>
                </a:solidFill>
                <a:latin typeface="Bahnschrift" pitchFamily="34" charset="0"/>
                <a:cs typeface="Segoe UI" panose="020B0502040204020203" pitchFamily="34" charset="0"/>
              </a:rPr>
              <a:t>: used for User Interfacing And Basic Data Validation.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70C0"/>
                </a:solidFill>
                <a:latin typeface="Bahnschrift" pitchFamily="34" charset="0"/>
                <a:cs typeface="Segoe UI" panose="020B0502040204020203" pitchFamily="34" charset="0"/>
              </a:rPr>
              <a:t>Technologies used are- </a:t>
            </a:r>
            <a:r>
              <a:rPr lang="en-US" sz="2400" b="1" dirty="0" smtClean="0">
                <a:solidFill>
                  <a:srgbClr val="0070C0"/>
                </a:solidFill>
                <a:latin typeface="Bahnschrift" pitchFamily="34" charset="0"/>
                <a:cs typeface="Segoe UI" panose="020B0502040204020203" pitchFamily="34" charset="0"/>
              </a:rPr>
              <a:t>HTML, CSS, </a:t>
            </a:r>
            <a:r>
              <a:rPr lang="en-US" sz="2400" b="1" dirty="0" err="1" smtClean="0">
                <a:solidFill>
                  <a:srgbClr val="0070C0"/>
                </a:solidFill>
                <a:latin typeface="Bahnschrift" pitchFamily="34" charset="0"/>
                <a:cs typeface="Segoe UI" panose="020B0502040204020203" pitchFamily="34" charset="0"/>
              </a:rPr>
              <a:t>Javascript</a:t>
            </a:r>
            <a:r>
              <a:rPr lang="en-US" sz="2400" b="1" dirty="0" smtClean="0">
                <a:solidFill>
                  <a:srgbClr val="0070C0"/>
                </a:solidFill>
                <a:latin typeface="Bahnschrift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Bahnschrift" pitchFamily="34" charset="0"/>
                <a:cs typeface="Segoe UI" panose="020B0502040204020203" pitchFamily="34" charset="0"/>
              </a:rPr>
              <a:t>ReactJS</a:t>
            </a:r>
            <a:endParaRPr lang="en-US" sz="2400" b="1" dirty="0" smtClean="0">
              <a:solidFill>
                <a:srgbClr val="0070C0"/>
              </a:solidFill>
              <a:latin typeface="Bahnschrift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Bahnschrift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0B050"/>
                </a:solidFill>
                <a:latin typeface="Bahnschrift" pitchFamily="34" charset="0"/>
                <a:cs typeface="Segoe UI" panose="020B0502040204020203" pitchFamily="34" charset="0"/>
              </a:rPr>
              <a:t>Server Layer: </a:t>
            </a:r>
            <a:r>
              <a:rPr lang="en-US" sz="2400" dirty="0" smtClean="0">
                <a:solidFill>
                  <a:srgbClr val="00B050"/>
                </a:solidFill>
                <a:latin typeface="Bahnschrift" pitchFamily="34" charset="0"/>
                <a:cs typeface="Segoe UI" panose="020B0502040204020203" pitchFamily="34" charset="0"/>
              </a:rPr>
              <a:t>It is used for Response Handling and Database Operations and also for server-side validations (if needed).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B050"/>
                </a:solidFill>
                <a:latin typeface="Bahnschrift" pitchFamily="34" charset="0"/>
                <a:cs typeface="Segoe UI" panose="020B0502040204020203" pitchFamily="34" charset="0"/>
              </a:rPr>
              <a:t>Technologies used is </a:t>
            </a:r>
            <a:r>
              <a:rPr lang="en-US" sz="2400" b="1" dirty="0" smtClean="0">
                <a:solidFill>
                  <a:srgbClr val="00B050"/>
                </a:solidFill>
                <a:latin typeface="Bahnschrift" pitchFamily="34" charset="0"/>
                <a:cs typeface="Segoe UI" panose="020B0502040204020203" pitchFamily="34" charset="0"/>
              </a:rPr>
              <a:t>Spring boot REST API</a:t>
            </a:r>
            <a:r>
              <a:rPr lang="en-US" sz="2400" dirty="0" smtClean="0">
                <a:solidFill>
                  <a:srgbClr val="00B050"/>
                </a:solidFill>
                <a:latin typeface="Bahnschrift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Bahnschrift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Bahnschrift" pitchFamily="34" charset="0"/>
                <a:cs typeface="Segoe UI" panose="020B0502040204020203" pitchFamily="34" charset="0"/>
              </a:rPr>
              <a:t>Database Layer</a:t>
            </a:r>
            <a:r>
              <a:rPr lang="en-US" sz="2400" dirty="0" smtClean="0">
                <a:solidFill>
                  <a:srgbClr val="7030A0"/>
                </a:solidFill>
                <a:latin typeface="Bahnschrift" pitchFamily="34" charset="0"/>
                <a:cs typeface="Segoe UI" panose="020B0502040204020203" pitchFamily="34" charset="0"/>
              </a:rPr>
              <a:t>:  It is used for permanent data storage and db-level validations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7030A0"/>
                </a:solidFill>
                <a:latin typeface="Bahnschrift" pitchFamily="34" charset="0"/>
                <a:cs typeface="Segoe UI" panose="020B0502040204020203" pitchFamily="34" charset="0"/>
              </a:rPr>
              <a:t>Technology used is  </a:t>
            </a:r>
            <a:r>
              <a:rPr lang="en-US" sz="2400" b="1" dirty="0" smtClean="0">
                <a:solidFill>
                  <a:srgbClr val="7030A0"/>
                </a:solidFill>
                <a:latin typeface="Bahnschrift" pitchFamily="34" charset="0"/>
                <a:cs typeface="Segoe UI" panose="020B0502040204020203" pitchFamily="34" charset="0"/>
              </a:rPr>
              <a:t>MYSQL</a:t>
            </a:r>
            <a:r>
              <a:rPr lang="en-US" sz="2400" dirty="0" smtClean="0">
                <a:solidFill>
                  <a:srgbClr val="7030A0"/>
                </a:solidFill>
                <a:latin typeface="Bahnschrift" pitchFamily="34" charset="0"/>
                <a:cs typeface="Segoe UI" panose="020B0502040204020203" pitchFamily="34" charset="0"/>
              </a:rPr>
              <a:t>.</a:t>
            </a:r>
          </a:p>
          <a:p>
            <a:endParaRPr lang="en-IN" sz="2400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4948" y="0"/>
            <a:ext cx="5293498" cy="78518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363914"/>
            <a:ext cx="2692548" cy="292308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5800" y="342900"/>
            <a:ext cx="13258800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32780" algn="l"/>
              </a:tabLst>
            </a:pPr>
            <a:r>
              <a:rPr lang="en-US" sz="5400" dirty="0" smtClean="0"/>
              <a:t>Technology Platform Used For Project</a:t>
            </a:r>
            <a:endParaRPr sz="5400" spc="-985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1638300"/>
            <a:ext cx="12039600" cy="7450116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spcAft>
                <a:spcPts val="20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Century" pitchFamily="18" charset="0"/>
                <a:cs typeface="Calibri" pitchFamily="34" charset="0"/>
              </a:rPr>
              <a:t>We used Front-End technologies like HTML, CSS, </a:t>
            </a:r>
            <a:r>
              <a:rPr lang="en-US" sz="2800" dirty="0" err="1" smtClean="0">
                <a:solidFill>
                  <a:srgbClr val="7030A0"/>
                </a:solidFill>
                <a:latin typeface="Century" pitchFamily="18" charset="0"/>
                <a:cs typeface="Calibri" pitchFamily="34" charset="0"/>
              </a:rPr>
              <a:t>Javascript</a:t>
            </a:r>
            <a:r>
              <a:rPr lang="en-US" sz="2800" dirty="0" smtClean="0">
                <a:solidFill>
                  <a:srgbClr val="7030A0"/>
                </a:solidFill>
                <a:latin typeface="Century" pitchFamily="18" charset="0"/>
                <a:cs typeface="Calibri" pitchFamily="34" charset="0"/>
              </a:rPr>
              <a:t>, </a:t>
            </a:r>
            <a:r>
              <a:rPr lang="en-US" sz="2800" dirty="0" err="1" smtClean="0">
                <a:solidFill>
                  <a:srgbClr val="7030A0"/>
                </a:solidFill>
                <a:latin typeface="Century" pitchFamily="18" charset="0"/>
                <a:cs typeface="Calibri" pitchFamily="34" charset="0"/>
              </a:rPr>
              <a:t>ReactJS</a:t>
            </a:r>
            <a:r>
              <a:rPr lang="en-US" sz="2800" dirty="0" smtClean="0">
                <a:solidFill>
                  <a:srgbClr val="7030A0"/>
                </a:solidFill>
                <a:latin typeface="Century" pitchFamily="18" charset="0"/>
                <a:cs typeface="Calibri" pitchFamily="34" charset="0"/>
              </a:rPr>
              <a:t> and Database As MYSQL . Backend Technologies we use Spring boot and Spring boot REST API.</a:t>
            </a:r>
          </a:p>
          <a:p>
            <a:pPr>
              <a:spcAft>
                <a:spcPts val="20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Century" pitchFamily="18" charset="0"/>
                <a:cs typeface="Calibri" pitchFamily="34" charset="0"/>
              </a:rPr>
              <a:t>HTML and CSS is used for proper formatting and look and feel and </a:t>
            </a:r>
            <a:r>
              <a:rPr lang="en-US" sz="2800" dirty="0" err="1" smtClean="0">
                <a:solidFill>
                  <a:srgbClr val="0070C0"/>
                </a:solidFill>
                <a:latin typeface="Century" pitchFamily="18" charset="0"/>
                <a:cs typeface="Calibri" pitchFamily="34" charset="0"/>
              </a:rPr>
              <a:t>Javascript</a:t>
            </a:r>
            <a:r>
              <a:rPr lang="en-US" sz="2800" dirty="0" smtClean="0">
                <a:solidFill>
                  <a:srgbClr val="0070C0"/>
                </a:solidFill>
                <a:latin typeface="Century" pitchFamily="18" charset="0"/>
                <a:cs typeface="Calibri" pitchFamily="34" charset="0"/>
              </a:rPr>
              <a:t> for additional functionality which isn’t achievable by HTML.</a:t>
            </a:r>
          </a:p>
          <a:p>
            <a:pPr>
              <a:spcAft>
                <a:spcPts val="20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F0"/>
                </a:solidFill>
                <a:latin typeface="Century" pitchFamily="18" charset="0"/>
                <a:cs typeface="Calibri" pitchFamily="34" charset="0"/>
              </a:rPr>
              <a:t>We used </a:t>
            </a:r>
            <a:r>
              <a:rPr lang="en-US" sz="2800" dirty="0" err="1" smtClean="0">
                <a:solidFill>
                  <a:srgbClr val="00B0F0"/>
                </a:solidFill>
                <a:latin typeface="Century" pitchFamily="18" charset="0"/>
                <a:cs typeface="Calibri" pitchFamily="34" charset="0"/>
              </a:rPr>
              <a:t>ReactJS</a:t>
            </a:r>
            <a:r>
              <a:rPr lang="en-US" sz="2800" dirty="0" smtClean="0">
                <a:solidFill>
                  <a:srgbClr val="00B0F0"/>
                </a:solidFill>
                <a:latin typeface="Century" pitchFamily="18" charset="0"/>
                <a:cs typeface="Calibri" pitchFamily="34" charset="0"/>
              </a:rPr>
              <a:t> because it provides a lot of handy features that add interactivity and complex logic to websites.</a:t>
            </a:r>
          </a:p>
          <a:p>
            <a:pPr>
              <a:spcAft>
                <a:spcPts val="20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  <a:cs typeface="Calibri" pitchFamily="34" charset="0"/>
              </a:rPr>
              <a:t>Some features of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  <a:cs typeface="Calibri" pitchFamily="34" charset="0"/>
              </a:rPr>
              <a:t>ReactJS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  <a:cs typeface="Calibri" pitchFamily="34" charset="0"/>
              </a:rPr>
              <a:t> which makes it a top choice to be used in frontend.</a:t>
            </a:r>
          </a:p>
          <a:p>
            <a:pPr lvl="2">
              <a:spcAft>
                <a:spcPts val="2000"/>
              </a:spcAft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entury" pitchFamily="18" charset="0"/>
                <a:cs typeface="Calibri" pitchFamily="34" charset="0"/>
              </a:rPr>
              <a:t>1)- Allows writing custom components</a:t>
            </a:r>
          </a:p>
          <a:p>
            <a:pPr lvl="2">
              <a:spcAft>
                <a:spcPts val="2000"/>
              </a:spcAft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entury" pitchFamily="18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entury" pitchFamily="18" charset="0"/>
                <a:cs typeface="Calibri" pitchFamily="34" charset="0"/>
              </a:rPr>
              <a:t>)- Performance, Flexibility, Speed, Simplicity, Extensions</a:t>
            </a:r>
          </a:p>
          <a:p>
            <a:pPr>
              <a:spcAft>
                <a:spcPts val="2000"/>
              </a:spcAft>
              <a:buFont typeface="Arial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  <a:latin typeface="Century" pitchFamily="18" charset="0"/>
              <a:cs typeface="Calibri" pitchFamily="34" charset="0"/>
            </a:endParaRPr>
          </a:p>
          <a:p>
            <a:pPr>
              <a:spcAft>
                <a:spcPts val="2000"/>
              </a:spcAft>
              <a:buFont typeface="Arial" pitchFamily="34" charset="0"/>
              <a:buChar char="•"/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Century" pitchFamily="18" charset="0"/>
              <a:cs typeface="Calibri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0749" y="3205531"/>
            <a:ext cx="4859020" cy="355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00">
              <a:latin typeface="Times New Roman"/>
              <a:cs typeface="Times New Roman"/>
            </a:endParaRPr>
          </a:p>
        </p:txBody>
      </p:sp>
      <p:pic>
        <p:nvPicPr>
          <p:cNvPr id="16" name="Picture 15" descr="cdac_logo-removebg-pre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32678" y="0"/>
            <a:ext cx="1755322" cy="1333500"/>
          </a:xfrm>
          <a:prstGeom prst="rect">
            <a:avLst/>
          </a:prstGeom>
        </p:spPr>
      </p:pic>
      <p:pic>
        <p:nvPicPr>
          <p:cNvPr id="18" name="Picture 17" descr="full-stack-developer.jpeg"/>
          <p:cNvPicPr>
            <a:picLocks noChangeAspect="1"/>
          </p:cNvPicPr>
          <p:nvPr/>
        </p:nvPicPr>
        <p:blipFill>
          <a:blip r:embed="rId5" cstate="print"/>
          <a:srcRect l="19375" t="5801" r="16250"/>
          <a:stretch>
            <a:fillRect/>
          </a:stretch>
        </p:blipFill>
        <p:spPr>
          <a:xfrm>
            <a:off x="12543101" y="2095500"/>
            <a:ext cx="5744899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0088" y="0"/>
            <a:ext cx="14031140" cy="8573769"/>
            <a:chOff x="4260088" y="0"/>
            <a:chExt cx="14031140" cy="8573769"/>
          </a:xfrm>
        </p:grpSpPr>
        <p:sp>
          <p:nvSpPr>
            <p:cNvPr id="3" name="object 3"/>
            <p:cNvSpPr/>
            <p:nvPr/>
          </p:nvSpPr>
          <p:spPr>
            <a:xfrm>
              <a:off x="4260093" y="4434806"/>
              <a:ext cx="2932430" cy="2351405"/>
            </a:xfrm>
            <a:custGeom>
              <a:avLst/>
              <a:gdLst/>
              <a:ahLst/>
              <a:cxnLst/>
              <a:rect l="l" t="t" r="r" b="b"/>
              <a:pathLst>
                <a:path w="2932429" h="2351404">
                  <a:moveTo>
                    <a:pt x="2637139" y="2351362"/>
                  </a:moveTo>
                  <a:lnTo>
                    <a:pt x="295274" y="2351362"/>
                  </a:lnTo>
                  <a:lnTo>
                    <a:pt x="248804" y="2347683"/>
                  </a:lnTo>
                  <a:lnTo>
                    <a:pt x="203897" y="2336867"/>
                  </a:lnTo>
                  <a:lnTo>
                    <a:pt x="161346" y="2319242"/>
                  </a:lnTo>
                  <a:lnTo>
                    <a:pt x="121943" y="2295136"/>
                  </a:lnTo>
                  <a:lnTo>
                    <a:pt x="86483" y="2264878"/>
                  </a:lnTo>
                  <a:lnTo>
                    <a:pt x="56225" y="2229418"/>
                  </a:lnTo>
                  <a:lnTo>
                    <a:pt x="32119" y="2190015"/>
                  </a:lnTo>
                  <a:lnTo>
                    <a:pt x="14494" y="2147464"/>
                  </a:lnTo>
                  <a:lnTo>
                    <a:pt x="3677" y="2102557"/>
                  </a:lnTo>
                  <a:lnTo>
                    <a:pt x="0" y="2056092"/>
                  </a:lnTo>
                  <a:lnTo>
                    <a:pt x="0" y="295270"/>
                  </a:lnTo>
                  <a:lnTo>
                    <a:pt x="3677" y="248804"/>
                  </a:lnTo>
                  <a:lnTo>
                    <a:pt x="14494" y="203897"/>
                  </a:lnTo>
                  <a:lnTo>
                    <a:pt x="32119" y="161346"/>
                  </a:lnTo>
                  <a:lnTo>
                    <a:pt x="56225" y="121944"/>
                  </a:lnTo>
                  <a:lnTo>
                    <a:pt x="86483" y="86484"/>
                  </a:lnTo>
                  <a:lnTo>
                    <a:pt x="121943" y="56225"/>
                  </a:lnTo>
                  <a:lnTo>
                    <a:pt x="161346" y="32119"/>
                  </a:lnTo>
                  <a:lnTo>
                    <a:pt x="203897" y="14494"/>
                  </a:lnTo>
                  <a:lnTo>
                    <a:pt x="248804" y="3678"/>
                  </a:lnTo>
                  <a:lnTo>
                    <a:pt x="295274" y="0"/>
                  </a:lnTo>
                  <a:lnTo>
                    <a:pt x="2637139" y="0"/>
                  </a:lnTo>
                  <a:lnTo>
                    <a:pt x="2683609" y="3678"/>
                  </a:lnTo>
                  <a:lnTo>
                    <a:pt x="2728516" y="14494"/>
                  </a:lnTo>
                  <a:lnTo>
                    <a:pt x="2771067" y="32119"/>
                  </a:lnTo>
                  <a:lnTo>
                    <a:pt x="2810469" y="56225"/>
                  </a:lnTo>
                  <a:lnTo>
                    <a:pt x="2845930" y="86484"/>
                  </a:lnTo>
                  <a:lnTo>
                    <a:pt x="2876188" y="121944"/>
                  </a:lnTo>
                  <a:lnTo>
                    <a:pt x="2900294" y="161346"/>
                  </a:lnTo>
                  <a:lnTo>
                    <a:pt x="2917919" y="203897"/>
                  </a:lnTo>
                  <a:lnTo>
                    <a:pt x="2928735" y="248804"/>
                  </a:lnTo>
                  <a:lnTo>
                    <a:pt x="2932413" y="295270"/>
                  </a:lnTo>
                  <a:lnTo>
                    <a:pt x="2932413" y="2056092"/>
                  </a:lnTo>
                  <a:lnTo>
                    <a:pt x="2928735" y="2102557"/>
                  </a:lnTo>
                  <a:lnTo>
                    <a:pt x="2917919" y="2147464"/>
                  </a:lnTo>
                  <a:lnTo>
                    <a:pt x="2900294" y="2190015"/>
                  </a:lnTo>
                  <a:lnTo>
                    <a:pt x="2876188" y="2229418"/>
                  </a:lnTo>
                  <a:lnTo>
                    <a:pt x="2845930" y="2264878"/>
                  </a:lnTo>
                  <a:lnTo>
                    <a:pt x="2810469" y="2295136"/>
                  </a:lnTo>
                  <a:lnTo>
                    <a:pt x="2771067" y="2319242"/>
                  </a:lnTo>
                  <a:lnTo>
                    <a:pt x="2728516" y="2336867"/>
                  </a:lnTo>
                  <a:lnTo>
                    <a:pt x="2683609" y="2347683"/>
                  </a:lnTo>
                  <a:lnTo>
                    <a:pt x="2637139" y="2351362"/>
                  </a:lnTo>
                  <a:close/>
                </a:path>
              </a:pathLst>
            </a:custGeom>
            <a:solidFill>
              <a:srgbClr val="FFFFFF">
                <a:alpha val="9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6312" y="0"/>
              <a:ext cx="5244916" cy="605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60088" y="5281929"/>
              <a:ext cx="11718925" cy="3291840"/>
            </a:xfrm>
            <a:custGeom>
              <a:avLst/>
              <a:gdLst/>
              <a:ahLst/>
              <a:cxnLst/>
              <a:rect l="l" t="t" r="r" b="b"/>
              <a:pathLst>
                <a:path w="11718925" h="3291840">
                  <a:moveTo>
                    <a:pt x="2932417" y="1908949"/>
                  </a:moveTo>
                  <a:lnTo>
                    <a:pt x="2928734" y="1862480"/>
                  </a:lnTo>
                  <a:lnTo>
                    <a:pt x="2917914" y="1817573"/>
                  </a:lnTo>
                  <a:lnTo>
                    <a:pt x="2900299" y="1775028"/>
                  </a:lnTo>
                  <a:lnTo>
                    <a:pt x="2876181" y="1735620"/>
                  </a:lnTo>
                  <a:lnTo>
                    <a:pt x="2845930" y="1700161"/>
                  </a:lnTo>
                  <a:lnTo>
                    <a:pt x="2810472" y="1669910"/>
                  </a:lnTo>
                  <a:lnTo>
                    <a:pt x="2771063" y="1645793"/>
                  </a:lnTo>
                  <a:lnTo>
                    <a:pt x="2728518" y="1628178"/>
                  </a:lnTo>
                  <a:lnTo>
                    <a:pt x="2683611" y="1617357"/>
                  </a:lnTo>
                  <a:lnTo>
                    <a:pt x="2637142" y="1613674"/>
                  </a:lnTo>
                  <a:lnTo>
                    <a:pt x="295275" y="1613674"/>
                  </a:lnTo>
                  <a:lnTo>
                    <a:pt x="248805" y="1617357"/>
                  </a:lnTo>
                  <a:lnTo>
                    <a:pt x="203898" y="1628178"/>
                  </a:lnTo>
                  <a:lnTo>
                    <a:pt x="161340" y="1645793"/>
                  </a:lnTo>
                  <a:lnTo>
                    <a:pt x="121945" y="1669910"/>
                  </a:lnTo>
                  <a:lnTo>
                    <a:pt x="86487" y="1700161"/>
                  </a:lnTo>
                  <a:lnTo>
                    <a:pt x="56222" y="1735620"/>
                  </a:lnTo>
                  <a:lnTo>
                    <a:pt x="32118" y="1775028"/>
                  </a:lnTo>
                  <a:lnTo>
                    <a:pt x="14490" y="1817573"/>
                  </a:lnTo>
                  <a:lnTo>
                    <a:pt x="3683" y="1862480"/>
                  </a:lnTo>
                  <a:lnTo>
                    <a:pt x="0" y="1908949"/>
                  </a:lnTo>
                  <a:lnTo>
                    <a:pt x="0" y="2165515"/>
                  </a:lnTo>
                  <a:lnTo>
                    <a:pt x="3683" y="2211984"/>
                  </a:lnTo>
                  <a:lnTo>
                    <a:pt x="14490" y="2256891"/>
                  </a:lnTo>
                  <a:lnTo>
                    <a:pt x="32118" y="2299449"/>
                  </a:lnTo>
                  <a:lnTo>
                    <a:pt x="56222" y="2338844"/>
                  </a:lnTo>
                  <a:lnTo>
                    <a:pt x="86487" y="2374303"/>
                  </a:lnTo>
                  <a:lnTo>
                    <a:pt x="121945" y="2404567"/>
                  </a:lnTo>
                  <a:lnTo>
                    <a:pt x="161340" y="2428671"/>
                  </a:lnTo>
                  <a:lnTo>
                    <a:pt x="200025" y="2444686"/>
                  </a:lnTo>
                  <a:lnTo>
                    <a:pt x="2732392" y="2444686"/>
                  </a:lnTo>
                  <a:lnTo>
                    <a:pt x="2771063" y="2428671"/>
                  </a:lnTo>
                  <a:lnTo>
                    <a:pt x="2810472" y="2404567"/>
                  </a:lnTo>
                  <a:lnTo>
                    <a:pt x="2845930" y="2374303"/>
                  </a:lnTo>
                  <a:lnTo>
                    <a:pt x="2876181" y="2338844"/>
                  </a:lnTo>
                  <a:lnTo>
                    <a:pt x="2900299" y="2299449"/>
                  </a:lnTo>
                  <a:lnTo>
                    <a:pt x="2917914" y="2256891"/>
                  </a:lnTo>
                  <a:lnTo>
                    <a:pt x="2928734" y="2211984"/>
                  </a:lnTo>
                  <a:lnTo>
                    <a:pt x="2932417" y="2165515"/>
                  </a:lnTo>
                  <a:lnTo>
                    <a:pt x="2932417" y="1908949"/>
                  </a:lnTo>
                  <a:close/>
                </a:path>
                <a:path w="11718925" h="3291840">
                  <a:moveTo>
                    <a:pt x="7743050" y="2756065"/>
                  </a:moveTo>
                  <a:lnTo>
                    <a:pt x="7739380" y="2709595"/>
                  </a:lnTo>
                  <a:lnTo>
                    <a:pt x="7728559" y="2664688"/>
                  </a:lnTo>
                  <a:lnTo>
                    <a:pt x="7710932" y="2622131"/>
                  </a:lnTo>
                  <a:lnTo>
                    <a:pt x="7686827" y="2582735"/>
                  </a:lnTo>
                  <a:lnTo>
                    <a:pt x="7656563" y="2547277"/>
                  </a:lnTo>
                  <a:lnTo>
                    <a:pt x="7621105" y="2517013"/>
                  </a:lnTo>
                  <a:lnTo>
                    <a:pt x="7581709" y="2492908"/>
                  </a:lnTo>
                  <a:lnTo>
                    <a:pt x="7539152" y="2475280"/>
                  </a:lnTo>
                  <a:lnTo>
                    <a:pt x="7494244" y="2464473"/>
                  </a:lnTo>
                  <a:lnTo>
                    <a:pt x="7447775" y="2460790"/>
                  </a:lnTo>
                  <a:lnTo>
                    <a:pt x="5105908" y="2460790"/>
                  </a:lnTo>
                  <a:lnTo>
                    <a:pt x="5059438" y="2464473"/>
                  </a:lnTo>
                  <a:lnTo>
                    <a:pt x="5014531" y="2475280"/>
                  </a:lnTo>
                  <a:lnTo>
                    <a:pt x="4971986" y="2492908"/>
                  </a:lnTo>
                  <a:lnTo>
                    <a:pt x="4932578" y="2517013"/>
                  </a:lnTo>
                  <a:lnTo>
                    <a:pt x="4897120" y="2547277"/>
                  </a:lnTo>
                  <a:lnTo>
                    <a:pt x="4866868" y="2582735"/>
                  </a:lnTo>
                  <a:lnTo>
                    <a:pt x="4842751" y="2622131"/>
                  </a:lnTo>
                  <a:lnTo>
                    <a:pt x="4825136" y="2664688"/>
                  </a:lnTo>
                  <a:lnTo>
                    <a:pt x="4814316" y="2709595"/>
                  </a:lnTo>
                  <a:lnTo>
                    <a:pt x="4810633" y="2756065"/>
                  </a:lnTo>
                  <a:lnTo>
                    <a:pt x="4810633" y="3012630"/>
                  </a:lnTo>
                  <a:lnTo>
                    <a:pt x="4814316" y="3059099"/>
                  </a:lnTo>
                  <a:lnTo>
                    <a:pt x="4825136" y="3104007"/>
                  </a:lnTo>
                  <a:lnTo>
                    <a:pt x="4842751" y="3146552"/>
                  </a:lnTo>
                  <a:lnTo>
                    <a:pt x="4866868" y="3185960"/>
                  </a:lnTo>
                  <a:lnTo>
                    <a:pt x="4897120" y="3221418"/>
                  </a:lnTo>
                  <a:lnTo>
                    <a:pt x="4932578" y="3251670"/>
                  </a:lnTo>
                  <a:lnTo>
                    <a:pt x="4971986" y="3275787"/>
                  </a:lnTo>
                  <a:lnTo>
                    <a:pt x="5010658" y="3291802"/>
                  </a:lnTo>
                  <a:lnTo>
                    <a:pt x="7543025" y="3291802"/>
                  </a:lnTo>
                  <a:lnTo>
                    <a:pt x="7581709" y="3275787"/>
                  </a:lnTo>
                  <a:lnTo>
                    <a:pt x="7621105" y="3251670"/>
                  </a:lnTo>
                  <a:lnTo>
                    <a:pt x="7656563" y="3221418"/>
                  </a:lnTo>
                  <a:lnTo>
                    <a:pt x="7686827" y="3185960"/>
                  </a:lnTo>
                  <a:lnTo>
                    <a:pt x="7710932" y="3146552"/>
                  </a:lnTo>
                  <a:lnTo>
                    <a:pt x="7728559" y="3104007"/>
                  </a:lnTo>
                  <a:lnTo>
                    <a:pt x="7739380" y="3059099"/>
                  </a:lnTo>
                  <a:lnTo>
                    <a:pt x="7743050" y="3012630"/>
                  </a:lnTo>
                  <a:lnTo>
                    <a:pt x="7743050" y="2756065"/>
                  </a:lnTo>
                  <a:close/>
                </a:path>
                <a:path w="11718925" h="3291840">
                  <a:moveTo>
                    <a:pt x="7743050" y="295262"/>
                  </a:moveTo>
                  <a:lnTo>
                    <a:pt x="7739380" y="248805"/>
                  </a:lnTo>
                  <a:lnTo>
                    <a:pt x="7728559" y="203898"/>
                  </a:lnTo>
                  <a:lnTo>
                    <a:pt x="7710932" y="161340"/>
                  </a:lnTo>
                  <a:lnTo>
                    <a:pt x="7686827" y="121945"/>
                  </a:lnTo>
                  <a:lnTo>
                    <a:pt x="7656563" y="86474"/>
                  </a:lnTo>
                  <a:lnTo>
                    <a:pt x="7621105" y="56222"/>
                  </a:lnTo>
                  <a:lnTo>
                    <a:pt x="7581709" y="32118"/>
                  </a:lnTo>
                  <a:lnTo>
                    <a:pt x="7539152" y="14490"/>
                  </a:lnTo>
                  <a:lnTo>
                    <a:pt x="7494244" y="3670"/>
                  </a:lnTo>
                  <a:lnTo>
                    <a:pt x="7447775" y="0"/>
                  </a:lnTo>
                  <a:lnTo>
                    <a:pt x="5105908" y="0"/>
                  </a:lnTo>
                  <a:lnTo>
                    <a:pt x="5059438" y="3670"/>
                  </a:lnTo>
                  <a:lnTo>
                    <a:pt x="5014531" y="14490"/>
                  </a:lnTo>
                  <a:lnTo>
                    <a:pt x="4971986" y="32118"/>
                  </a:lnTo>
                  <a:lnTo>
                    <a:pt x="4932578" y="56222"/>
                  </a:lnTo>
                  <a:lnTo>
                    <a:pt x="4897120" y="86474"/>
                  </a:lnTo>
                  <a:lnTo>
                    <a:pt x="4866868" y="121945"/>
                  </a:lnTo>
                  <a:lnTo>
                    <a:pt x="4842751" y="161340"/>
                  </a:lnTo>
                  <a:lnTo>
                    <a:pt x="4825136" y="203898"/>
                  </a:lnTo>
                  <a:lnTo>
                    <a:pt x="4814316" y="248805"/>
                  </a:lnTo>
                  <a:lnTo>
                    <a:pt x="4810633" y="295262"/>
                  </a:lnTo>
                  <a:lnTo>
                    <a:pt x="4810633" y="2056079"/>
                  </a:lnTo>
                  <a:lnTo>
                    <a:pt x="4814316" y="2102548"/>
                  </a:lnTo>
                  <a:lnTo>
                    <a:pt x="4825136" y="2147455"/>
                  </a:lnTo>
                  <a:lnTo>
                    <a:pt x="4842751" y="2190013"/>
                  </a:lnTo>
                  <a:lnTo>
                    <a:pt x="4866868" y="2229408"/>
                  </a:lnTo>
                  <a:lnTo>
                    <a:pt x="4897120" y="2264867"/>
                  </a:lnTo>
                  <a:lnTo>
                    <a:pt x="4932578" y="2295131"/>
                  </a:lnTo>
                  <a:lnTo>
                    <a:pt x="4971986" y="2319236"/>
                  </a:lnTo>
                  <a:lnTo>
                    <a:pt x="5014531" y="2336863"/>
                  </a:lnTo>
                  <a:lnTo>
                    <a:pt x="5059438" y="2347684"/>
                  </a:lnTo>
                  <a:lnTo>
                    <a:pt x="5105908" y="2351354"/>
                  </a:lnTo>
                  <a:lnTo>
                    <a:pt x="7447775" y="2351354"/>
                  </a:lnTo>
                  <a:lnTo>
                    <a:pt x="7494244" y="2347684"/>
                  </a:lnTo>
                  <a:lnTo>
                    <a:pt x="7539152" y="2336863"/>
                  </a:lnTo>
                  <a:lnTo>
                    <a:pt x="7581709" y="2319236"/>
                  </a:lnTo>
                  <a:lnTo>
                    <a:pt x="7621105" y="2295131"/>
                  </a:lnTo>
                  <a:lnTo>
                    <a:pt x="7656563" y="2264867"/>
                  </a:lnTo>
                  <a:lnTo>
                    <a:pt x="7686827" y="2229408"/>
                  </a:lnTo>
                  <a:lnTo>
                    <a:pt x="7710932" y="2190013"/>
                  </a:lnTo>
                  <a:lnTo>
                    <a:pt x="7728559" y="2147455"/>
                  </a:lnTo>
                  <a:lnTo>
                    <a:pt x="7739380" y="2102548"/>
                  </a:lnTo>
                  <a:lnTo>
                    <a:pt x="7743050" y="2056079"/>
                  </a:lnTo>
                  <a:lnTo>
                    <a:pt x="7743050" y="295262"/>
                  </a:lnTo>
                  <a:close/>
                </a:path>
                <a:path w="11718925" h="3291840">
                  <a:moveTo>
                    <a:pt x="11718633" y="1170673"/>
                  </a:moveTo>
                  <a:lnTo>
                    <a:pt x="11714950" y="1124216"/>
                  </a:lnTo>
                  <a:lnTo>
                    <a:pt x="11704142" y="1079309"/>
                  </a:lnTo>
                  <a:lnTo>
                    <a:pt x="11686515" y="1036751"/>
                  </a:lnTo>
                  <a:lnTo>
                    <a:pt x="11662410" y="997356"/>
                  </a:lnTo>
                  <a:lnTo>
                    <a:pt x="11632146" y="961898"/>
                  </a:lnTo>
                  <a:lnTo>
                    <a:pt x="11596688" y="931633"/>
                  </a:lnTo>
                  <a:lnTo>
                    <a:pt x="11557279" y="907529"/>
                  </a:lnTo>
                  <a:lnTo>
                    <a:pt x="11514734" y="889901"/>
                  </a:lnTo>
                  <a:lnTo>
                    <a:pt x="11469827" y="879094"/>
                  </a:lnTo>
                  <a:lnTo>
                    <a:pt x="11423358" y="875411"/>
                  </a:lnTo>
                  <a:lnTo>
                    <a:pt x="9081491" y="875411"/>
                  </a:lnTo>
                  <a:lnTo>
                    <a:pt x="9035021" y="879094"/>
                  </a:lnTo>
                  <a:lnTo>
                    <a:pt x="8990114" y="889901"/>
                  </a:lnTo>
                  <a:lnTo>
                    <a:pt x="8947556" y="907529"/>
                  </a:lnTo>
                  <a:lnTo>
                    <a:pt x="8908161" y="931633"/>
                  </a:lnTo>
                  <a:lnTo>
                    <a:pt x="8872703" y="961898"/>
                  </a:lnTo>
                  <a:lnTo>
                    <a:pt x="8842438" y="997356"/>
                  </a:lnTo>
                  <a:lnTo>
                    <a:pt x="8818334" y="1036751"/>
                  </a:lnTo>
                  <a:lnTo>
                    <a:pt x="8800706" y="1079309"/>
                  </a:lnTo>
                  <a:lnTo>
                    <a:pt x="8789899" y="1124216"/>
                  </a:lnTo>
                  <a:lnTo>
                    <a:pt x="8786216" y="1170673"/>
                  </a:lnTo>
                  <a:lnTo>
                    <a:pt x="8786216" y="1427264"/>
                  </a:lnTo>
                  <a:lnTo>
                    <a:pt x="8789899" y="1473720"/>
                  </a:lnTo>
                  <a:lnTo>
                    <a:pt x="8800706" y="1518627"/>
                  </a:lnTo>
                  <a:lnTo>
                    <a:pt x="8818334" y="1561172"/>
                  </a:lnTo>
                  <a:lnTo>
                    <a:pt x="8842438" y="1600581"/>
                  </a:lnTo>
                  <a:lnTo>
                    <a:pt x="8872703" y="1636039"/>
                  </a:lnTo>
                  <a:lnTo>
                    <a:pt x="8908161" y="1666290"/>
                  </a:lnTo>
                  <a:lnTo>
                    <a:pt x="8947556" y="1690395"/>
                  </a:lnTo>
                  <a:lnTo>
                    <a:pt x="8986241" y="1706422"/>
                  </a:lnTo>
                  <a:lnTo>
                    <a:pt x="11518608" y="1706422"/>
                  </a:lnTo>
                  <a:lnTo>
                    <a:pt x="11557279" y="1690395"/>
                  </a:lnTo>
                  <a:lnTo>
                    <a:pt x="11596688" y="1666290"/>
                  </a:lnTo>
                  <a:lnTo>
                    <a:pt x="11632146" y="1636039"/>
                  </a:lnTo>
                  <a:lnTo>
                    <a:pt x="11662410" y="1600581"/>
                  </a:lnTo>
                  <a:lnTo>
                    <a:pt x="11686515" y="1561172"/>
                  </a:lnTo>
                  <a:lnTo>
                    <a:pt x="11704142" y="1518627"/>
                  </a:lnTo>
                  <a:lnTo>
                    <a:pt x="11714950" y="1473720"/>
                  </a:lnTo>
                  <a:lnTo>
                    <a:pt x="11718633" y="1427264"/>
                  </a:lnTo>
                  <a:lnTo>
                    <a:pt x="11718633" y="1170673"/>
                  </a:lnTo>
                  <a:close/>
                </a:path>
              </a:pathLst>
            </a:custGeom>
            <a:solidFill>
              <a:srgbClr val="FFFFFF">
                <a:alpha val="9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3258800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63265" algn="l"/>
              </a:tabLst>
            </a:pPr>
            <a:r>
              <a:rPr lang="en-US" sz="8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 Roles And Responsibilities</a:t>
            </a:r>
            <a:endParaRPr sz="8000" spc="-1555" dirty="0"/>
          </a:p>
        </p:txBody>
      </p:sp>
      <p:pic>
        <p:nvPicPr>
          <p:cNvPr id="18" name="Picture 17" descr="cdac_logo-removebg-pre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32678" y="0"/>
            <a:ext cx="1755322" cy="13335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4800" y="1638300"/>
            <a:ext cx="92964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has 4 User Roles which are as described below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2171700"/>
            <a:ext cx="14097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1)- Admin: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- Admin have access to control and manipulate everything. 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Used cases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: </a:t>
            </a:r>
            <a:r>
              <a:rPr lang="en-US" sz="2400" u="sng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He can verify credentials, Add or remove Vendors and can make according to requests or updates.</a:t>
            </a:r>
          </a:p>
          <a:p>
            <a:pPr lvl="0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2)- Hospital: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- Hospitals can register their specialized services or equipment on our platform for better exposure through which they can reach out more and more audiences/patients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. </a:t>
            </a:r>
          </a:p>
          <a:p>
            <a:pPr lvl="0"/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pPr lvl="0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Used cases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: </a:t>
            </a:r>
            <a:r>
              <a:rPr lang="en-US" sz="2400" u="sng" dirty="0" smtClean="0">
                <a:solidFill>
                  <a:schemeClr val="accent5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Hospitals can update bed information, check booking entry , login, logout etc</a:t>
            </a:r>
          </a:p>
          <a:p>
            <a:pPr lvl="0"/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pPr lvl="0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3)- Patient:-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Patients who seeking for any emergency services can visit site and accordingly selects what they are exactly looking for .e.g. any appointment, specialist doctor visit, lab test etc.</a:t>
            </a:r>
          </a:p>
          <a:p>
            <a:pPr lvl="0"/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pPr lvl="0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Used Cases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: </a:t>
            </a:r>
            <a:r>
              <a:rPr lang="en-US" sz="2400" u="sng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Register, Login, Book Services, update profile, search etc.</a:t>
            </a:r>
          </a:p>
          <a:p>
            <a:pPr lvl="0"/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pPr>
              <a:lnSpc>
                <a:spcPts val="1800"/>
              </a:lnSpc>
              <a:spcAft>
                <a:spcPts val="2000"/>
              </a:spcAft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4) - External Service Providers(Ambulance):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Medical service provider from outside world can give / register their specialized services or equipment on our platform for better exposure through which they can reach out more and more audiences/patients.  </a:t>
            </a:r>
          </a:p>
          <a:p>
            <a:pPr>
              <a:lnSpc>
                <a:spcPts val="1800"/>
              </a:lnSpc>
              <a:spcAft>
                <a:spcPts val="2000"/>
              </a:spcAft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Used Cases: </a:t>
            </a:r>
            <a:r>
              <a:rPr lang="en-US" sz="2400" u="sng" dirty="0" smtClean="0">
                <a:solidFill>
                  <a:schemeClr val="accent2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Update Profile, delete information, update information, delete account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.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401422" cy="5803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6600" y="0"/>
            <a:ext cx="1149540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5917565" algn="l"/>
              </a:tabLst>
            </a:pPr>
            <a:r>
              <a:rPr lang="en-US" sz="8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Known Issues </a:t>
            </a:r>
            <a:br>
              <a:rPr lang="en-US" sz="8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8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(if Any)</a:t>
            </a:r>
            <a:endParaRPr sz="8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78673" y="0"/>
            <a:ext cx="4809325" cy="9461499"/>
          </a:xfrm>
          <a:prstGeom prst="rect">
            <a:avLst/>
          </a:prstGeom>
        </p:spPr>
      </p:pic>
      <p:pic>
        <p:nvPicPr>
          <p:cNvPr id="7" name="Picture 6" descr="err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6600" y="3238500"/>
            <a:ext cx="5562600" cy="502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0" y="3467100"/>
            <a:ext cx="7086600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r>
              <a:rPr lang="en-US" sz="3200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such there are no issues or bugs floating into our project and whole project is in 100% running state.</a:t>
            </a:r>
          </a:p>
          <a:p>
            <a:pPr>
              <a:spcAft>
                <a:spcPts val="2000"/>
              </a:spcAft>
            </a:pPr>
            <a:r>
              <a:rPr lang="en-US" sz="320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wish to add few more features but being time Bound we left it for the future scope</a:t>
            </a:r>
          </a:p>
          <a:p>
            <a:endParaRPr lang="en-IN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723900"/>
            <a:ext cx="10134600" cy="13702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8800" dirty="0" smtClean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Scope</a:t>
            </a:r>
            <a:endParaRPr sz="8200">
              <a:solidFill>
                <a:schemeClr val="bg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3771900"/>
            <a:ext cx="7239000" cy="5696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Aft>
                <a:spcPts val="2000"/>
              </a:spcAft>
            </a:pPr>
            <a:r>
              <a:rPr lang="en-US" sz="2800" b="1" dirty="0" smtClean="0">
                <a:solidFill>
                  <a:schemeClr val="bg2"/>
                </a:solidFill>
              </a:rPr>
              <a:t>Future Scope</a:t>
            </a:r>
            <a:r>
              <a:rPr lang="en-US" sz="2800" dirty="0" smtClean="0">
                <a:solidFill>
                  <a:schemeClr val="bg2"/>
                </a:solidFill>
              </a:rPr>
              <a:t>:- By observing on-growing needs into this emergency sector we are yet to update with some emergency requirements like Blood Bank Stock Availability and Bookings, Feedbacks etc.</a:t>
            </a:r>
          </a:p>
          <a:p>
            <a:pPr>
              <a:spcAft>
                <a:spcPts val="2000"/>
              </a:spcAft>
            </a:pP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 enhancements will be done efficiently and according to the varying needs of the people/users and it’ll be integrated with minimal modifications . </a:t>
            </a:r>
          </a:p>
          <a:p>
            <a:pPr>
              <a:spcAft>
                <a:spcPts val="2000"/>
              </a:spcAft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Thus our project is flexible and can be enhanced at any time with more advanced features in the future.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bloodbank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9000" y="2171700"/>
            <a:ext cx="6248400" cy="7227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61882" y="4440125"/>
            <a:ext cx="825500" cy="788035"/>
          </a:xfrm>
          <a:custGeom>
            <a:avLst/>
            <a:gdLst/>
            <a:ahLst/>
            <a:cxnLst/>
            <a:rect l="l" t="t" r="r" b="b"/>
            <a:pathLst>
              <a:path w="825500" h="788035">
                <a:moveTo>
                  <a:pt x="803871" y="782477"/>
                </a:moveTo>
                <a:lnTo>
                  <a:pt x="750868" y="766994"/>
                </a:lnTo>
                <a:lnTo>
                  <a:pt x="701162" y="749430"/>
                </a:lnTo>
                <a:lnTo>
                  <a:pt x="652098" y="729098"/>
                </a:lnTo>
                <a:lnTo>
                  <a:pt x="603752" y="706031"/>
                </a:lnTo>
                <a:lnTo>
                  <a:pt x="556199" y="680263"/>
                </a:lnTo>
                <a:lnTo>
                  <a:pt x="509514" y="651828"/>
                </a:lnTo>
                <a:lnTo>
                  <a:pt x="469605" y="624373"/>
                </a:lnTo>
                <a:lnTo>
                  <a:pt x="430952" y="595519"/>
                </a:lnTo>
                <a:lnTo>
                  <a:pt x="393541" y="565252"/>
                </a:lnTo>
                <a:lnTo>
                  <a:pt x="357362" y="533556"/>
                </a:lnTo>
                <a:lnTo>
                  <a:pt x="322402" y="500416"/>
                </a:lnTo>
                <a:lnTo>
                  <a:pt x="288649" y="465816"/>
                </a:lnTo>
                <a:lnTo>
                  <a:pt x="256092" y="429743"/>
                </a:lnTo>
                <a:lnTo>
                  <a:pt x="224718" y="392179"/>
                </a:lnTo>
                <a:lnTo>
                  <a:pt x="194516" y="353111"/>
                </a:lnTo>
                <a:lnTo>
                  <a:pt x="165474" y="312523"/>
                </a:lnTo>
                <a:lnTo>
                  <a:pt x="137580" y="270400"/>
                </a:lnTo>
                <a:lnTo>
                  <a:pt x="110821" y="226726"/>
                </a:lnTo>
                <a:lnTo>
                  <a:pt x="85186" y="181486"/>
                </a:lnTo>
                <a:lnTo>
                  <a:pt x="60664" y="134666"/>
                </a:lnTo>
                <a:lnTo>
                  <a:pt x="37241" y="86249"/>
                </a:lnTo>
                <a:lnTo>
                  <a:pt x="14907" y="36221"/>
                </a:lnTo>
                <a:lnTo>
                  <a:pt x="0" y="0"/>
                </a:lnTo>
                <a:lnTo>
                  <a:pt x="10002" y="9545"/>
                </a:lnTo>
                <a:lnTo>
                  <a:pt x="20103" y="34091"/>
                </a:lnTo>
                <a:lnTo>
                  <a:pt x="42378" y="84001"/>
                </a:lnTo>
                <a:lnTo>
                  <a:pt x="65725" y="132281"/>
                </a:lnTo>
                <a:lnTo>
                  <a:pt x="90158" y="178951"/>
                </a:lnTo>
                <a:lnTo>
                  <a:pt x="115689" y="224026"/>
                </a:lnTo>
                <a:lnTo>
                  <a:pt x="142332" y="267526"/>
                </a:lnTo>
                <a:lnTo>
                  <a:pt x="170101" y="309467"/>
                </a:lnTo>
                <a:lnTo>
                  <a:pt x="199007" y="349868"/>
                </a:lnTo>
                <a:lnTo>
                  <a:pt x="229065" y="388746"/>
                </a:lnTo>
                <a:lnTo>
                  <a:pt x="260287" y="426119"/>
                </a:lnTo>
                <a:lnTo>
                  <a:pt x="292687" y="462004"/>
                </a:lnTo>
                <a:lnTo>
                  <a:pt x="326277" y="496421"/>
                </a:lnTo>
                <a:lnTo>
                  <a:pt x="361072" y="529385"/>
                </a:lnTo>
                <a:lnTo>
                  <a:pt x="397083" y="560915"/>
                </a:lnTo>
                <a:lnTo>
                  <a:pt x="434324" y="591029"/>
                </a:lnTo>
                <a:lnTo>
                  <a:pt x="472809" y="619745"/>
                </a:lnTo>
                <a:lnTo>
                  <a:pt x="512550" y="647079"/>
                </a:lnTo>
                <a:lnTo>
                  <a:pt x="559088" y="675443"/>
                </a:lnTo>
                <a:lnTo>
                  <a:pt x="606344" y="701076"/>
                </a:lnTo>
                <a:lnTo>
                  <a:pt x="654324" y="723978"/>
                </a:lnTo>
                <a:lnTo>
                  <a:pt x="703028" y="744149"/>
                </a:lnTo>
                <a:lnTo>
                  <a:pt x="752469" y="761594"/>
                </a:lnTo>
                <a:lnTo>
                  <a:pt x="802584" y="776293"/>
                </a:lnTo>
                <a:lnTo>
                  <a:pt x="817646" y="780273"/>
                </a:lnTo>
                <a:lnTo>
                  <a:pt x="825383" y="787656"/>
                </a:lnTo>
                <a:lnTo>
                  <a:pt x="803871" y="782477"/>
                </a:lnTo>
                <a:close/>
              </a:path>
              <a:path w="825500" h="788035">
                <a:moveTo>
                  <a:pt x="513184" y="647464"/>
                </a:moveTo>
                <a:lnTo>
                  <a:pt x="472807" y="619743"/>
                </a:lnTo>
                <a:lnTo>
                  <a:pt x="434323" y="591028"/>
                </a:lnTo>
                <a:lnTo>
                  <a:pt x="397081" y="560914"/>
                </a:lnTo>
                <a:lnTo>
                  <a:pt x="361070" y="529384"/>
                </a:lnTo>
                <a:lnTo>
                  <a:pt x="326276" y="496419"/>
                </a:lnTo>
                <a:lnTo>
                  <a:pt x="292686" y="462003"/>
                </a:lnTo>
                <a:lnTo>
                  <a:pt x="260286" y="426118"/>
                </a:lnTo>
                <a:lnTo>
                  <a:pt x="229064" y="388745"/>
                </a:lnTo>
                <a:lnTo>
                  <a:pt x="199006" y="349867"/>
                </a:lnTo>
                <a:lnTo>
                  <a:pt x="170100" y="309466"/>
                </a:lnTo>
                <a:lnTo>
                  <a:pt x="142332" y="267525"/>
                </a:lnTo>
                <a:lnTo>
                  <a:pt x="115688" y="224025"/>
                </a:lnTo>
                <a:lnTo>
                  <a:pt x="90157" y="178950"/>
                </a:lnTo>
                <a:lnTo>
                  <a:pt x="65724" y="132280"/>
                </a:lnTo>
                <a:lnTo>
                  <a:pt x="42377" y="84000"/>
                </a:lnTo>
                <a:lnTo>
                  <a:pt x="20102" y="34090"/>
                </a:lnTo>
                <a:lnTo>
                  <a:pt x="10002" y="9545"/>
                </a:lnTo>
                <a:lnTo>
                  <a:pt x="14010" y="13369"/>
                </a:lnTo>
                <a:lnTo>
                  <a:pt x="22833" y="34812"/>
                </a:lnTo>
                <a:lnTo>
                  <a:pt x="45104" y="84721"/>
                </a:lnTo>
                <a:lnTo>
                  <a:pt x="68441" y="132999"/>
                </a:lnTo>
                <a:lnTo>
                  <a:pt x="92853" y="179663"/>
                </a:lnTo>
                <a:lnTo>
                  <a:pt x="118350" y="224729"/>
                </a:lnTo>
                <a:lnTo>
                  <a:pt x="144943" y="268216"/>
                </a:lnTo>
                <a:lnTo>
                  <a:pt x="172641" y="310138"/>
                </a:lnTo>
                <a:lnTo>
                  <a:pt x="201453" y="350514"/>
                </a:lnTo>
                <a:lnTo>
                  <a:pt x="231391" y="389360"/>
                </a:lnTo>
                <a:lnTo>
                  <a:pt x="262462" y="426694"/>
                </a:lnTo>
                <a:lnTo>
                  <a:pt x="294678" y="462531"/>
                </a:lnTo>
                <a:lnTo>
                  <a:pt x="328048" y="496888"/>
                </a:lnTo>
                <a:lnTo>
                  <a:pt x="362582" y="529784"/>
                </a:lnTo>
                <a:lnTo>
                  <a:pt x="398290" y="561234"/>
                </a:lnTo>
                <a:lnTo>
                  <a:pt x="435181" y="591255"/>
                </a:lnTo>
                <a:lnTo>
                  <a:pt x="473265" y="619865"/>
                </a:lnTo>
                <a:lnTo>
                  <a:pt x="512553" y="647080"/>
                </a:lnTo>
                <a:lnTo>
                  <a:pt x="513184" y="647464"/>
                </a:lnTo>
                <a:close/>
              </a:path>
              <a:path w="825500" h="788035">
                <a:moveTo>
                  <a:pt x="804051" y="776645"/>
                </a:moveTo>
                <a:lnTo>
                  <a:pt x="754959" y="762251"/>
                </a:lnTo>
                <a:lnTo>
                  <a:pt x="705037" y="744679"/>
                </a:lnTo>
                <a:lnTo>
                  <a:pt x="655683" y="724336"/>
                </a:lnTo>
                <a:lnTo>
                  <a:pt x="607048" y="701261"/>
                </a:lnTo>
                <a:lnTo>
                  <a:pt x="559286" y="675495"/>
                </a:lnTo>
                <a:lnTo>
                  <a:pt x="512551" y="647078"/>
                </a:lnTo>
                <a:lnTo>
                  <a:pt x="473263" y="619864"/>
                </a:lnTo>
                <a:lnTo>
                  <a:pt x="435179" y="591254"/>
                </a:lnTo>
                <a:lnTo>
                  <a:pt x="398288" y="561233"/>
                </a:lnTo>
                <a:lnTo>
                  <a:pt x="362581" y="529783"/>
                </a:lnTo>
                <a:lnTo>
                  <a:pt x="328047" y="496887"/>
                </a:lnTo>
                <a:lnTo>
                  <a:pt x="294677" y="462529"/>
                </a:lnTo>
                <a:lnTo>
                  <a:pt x="262461" y="426692"/>
                </a:lnTo>
                <a:lnTo>
                  <a:pt x="231390" y="389359"/>
                </a:lnTo>
                <a:lnTo>
                  <a:pt x="201453" y="350513"/>
                </a:lnTo>
                <a:lnTo>
                  <a:pt x="172640" y="310137"/>
                </a:lnTo>
                <a:lnTo>
                  <a:pt x="144942" y="268215"/>
                </a:lnTo>
                <a:lnTo>
                  <a:pt x="118350" y="224728"/>
                </a:lnTo>
                <a:lnTo>
                  <a:pt x="92852" y="179662"/>
                </a:lnTo>
                <a:lnTo>
                  <a:pt x="68440" y="132998"/>
                </a:lnTo>
                <a:lnTo>
                  <a:pt x="45103" y="84720"/>
                </a:lnTo>
                <a:lnTo>
                  <a:pt x="22833" y="34811"/>
                </a:lnTo>
                <a:lnTo>
                  <a:pt x="14010" y="13369"/>
                </a:lnTo>
                <a:lnTo>
                  <a:pt x="24110" y="23007"/>
                </a:lnTo>
                <a:lnTo>
                  <a:pt x="27956" y="32357"/>
                </a:lnTo>
                <a:lnTo>
                  <a:pt x="50064" y="81931"/>
                </a:lnTo>
                <a:lnTo>
                  <a:pt x="73234" y="129908"/>
                </a:lnTo>
                <a:lnTo>
                  <a:pt x="97479" y="176305"/>
                </a:lnTo>
                <a:lnTo>
                  <a:pt x="122809" y="221135"/>
                </a:lnTo>
                <a:lnTo>
                  <a:pt x="149236" y="264414"/>
                </a:lnTo>
                <a:lnTo>
                  <a:pt x="176773" y="306157"/>
                </a:lnTo>
                <a:lnTo>
                  <a:pt x="205430" y="346379"/>
                </a:lnTo>
                <a:lnTo>
                  <a:pt x="235220" y="385095"/>
                </a:lnTo>
                <a:lnTo>
                  <a:pt x="266154" y="422319"/>
                </a:lnTo>
                <a:lnTo>
                  <a:pt x="298245" y="458067"/>
                </a:lnTo>
                <a:lnTo>
                  <a:pt x="331502" y="492354"/>
                </a:lnTo>
                <a:lnTo>
                  <a:pt x="365940" y="525194"/>
                </a:lnTo>
                <a:lnTo>
                  <a:pt x="401568" y="556604"/>
                </a:lnTo>
                <a:lnTo>
                  <a:pt x="438399" y="586596"/>
                </a:lnTo>
                <a:lnTo>
                  <a:pt x="476444" y="615188"/>
                </a:lnTo>
                <a:lnTo>
                  <a:pt x="515716" y="642393"/>
                </a:lnTo>
                <a:lnTo>
                  <a:pt x="565960" y="672815"/>
                </a:lnTo>
                <a:lnTo>
                  <a:pt x="612219" y="697583"/>
                </a:lnTo>
                <a:lnTo>
                  <a:pt x="659364" y="719838"/>
                </a:lnTo>
                <a:lnTo>
                  <a:pt x="707322" y="739547"/>
                </a:lnTo>
                <a:lnTo>
                  <a:pt x="756023" y="756676"/>
                </a:lnTo>
                <a:lnTo>
                  <a:pt x="805392" y="771192"/>
                </a:lnTo>
                <a:lnTo>
                  <a:pt x="809179" y="772193"/>
                </a:lnTo>
                <a:lnTo>
                  <a:pt x="817131" y="779781"/>
                </a:lnTo>
                <a:lnTo>
                  <a:pt x="804051" y="776645"/>
                </a:lnTo>
                <a:close/>
              </a:path>
              <a:path w="825500" h="788035">
                <a:moveTo>
                  <a:pt x="809178" y="772192"/>
                </a:moveTo>
                <a:lnTo>
                  <a:pt x="805392" y="771192"/>
                </a:lnTo>
                <a:lnTo>
                  <a:pt x="809045" y="772066"/>
                </a:lnTo>
                <a:lnTo>
                  <a:pt x="809178" y="772192"/>
                </a:lnTo>
                <a:close/>
              </a:path>
              <a:path w="825500" h="788035">
                <a:moveTo>
                  <a:pt x="805314" y="777015"/>
                </a:moveTo>
                <a:lnTo>
                  <a:pt x="804051" y="776645"/>
                </a:lnTo>
                <a:lnTo>
                  <a:pt x="817131" y="779781"/>
                </a:lnTo>
                <a:lnTo>
                  <a:pt x="805314" y="777015"/>
                </a:lnTo>
                <a:close/>
              </a:path>
              <a:path w="825500" h="788035">
                <a:moveTo>
                  <a:pt x="817646" y="780273"/>
                </a:moveTo>
                <a:lnTo>
                  <a:pt x="805314" y="777015"/>
                </a:lnTo>
                <a:lnTo>
                  <a:pt x="817227" y="779874"/>
                </a:lnTo>
                <a:lnTo>
                  <a:pt x="817646" y="780273"/>
                </a:lnTo>
                <a:close/>
              </a:path>
              <a:path w="825500" h="788035">
                <a:moveTo>
                  <a:pt x="805283" y="777006"/>
                </a:moveTo>
                <a:lnTo>
                  <a:pt x="802584" y="776293"/>
                </a:lnTo>
                <a:lnTo>
                  <a:pt x="804051" y="776645"/>
                </a:lnTo>
                <a:lnTo>
                  <a:pt x="805283" y="777006"/>
                </a:lnTo>
                <a:close/>
              </a:path>
            </a:pathLst>
          </a:custGeom>
          <a:solidFill>
            <a:srgbClr val="040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0093" y="4434807"/>
            <a:ext cx="2932430" cy="2351405"/>
          </a:xfrm>
          <a:custGeom>
            <a:avLst/>
            <a:gdLst/>
            <a:ahLst/>
            <a:cxnLst/>
            <a:rect l="l" t="t" r="r" b="b"/>
            <a:pathLst>
              <a:path w="2932429" h="2351404">
                <a:moveTo>
                  <a:pt x="2637139" y="2351362"/>
                </a:moveTo>
                <a:lnTo>
                  <a:pt x="295274" y="2351362"/>
                </a:lnTo>
                <a:lnTo>
                  <a:pt x="248804" y="2347683"/>
                </a:lnTo>
                <a:lnTo>
                  <a:pt x="203897" y="2336867"/>
                </a:lnTo>
                <a:lnTo>
                  <a:pt x="161346" y="2319242"/>
                </a:lnTo>
                <a:lnTo>
                  <a:pt x="121943" y="2295136"/>
                </a:lnTo>
                <a:lnTo>
                  <a:pt x="86483" y="2264878"/>
                </a:lnTo>
                <a:lnTo>
                  <a:pt x="56225" y="2229417"/>
                </a:lnTo>
                <a:lnTo>
                  <a:pt x="32119" y="2190015"/>
                </a:lnTo>
                <a:lnTo>
                  <a:pt x="14494" y="2147464"/>
                </a:lnTo>
                <a:lnTo>
                  <a:pt x="3677" y="2102557"/>
                </a:lnTo>
                <a:lnTo>
                  <a:pt x="0" y="2056092"/>
                </a:lnTo>
                <a:lnTo>
                  <a:pt x="0" y="295270"/>
                </a:lnTo>
                <a:lnTo>
                  <a:pt x="3677" y="248804"/>
                </a:lnTo>
                <a:lnTo>
                  <a:pt x="14494" y="203897"/>
                </a:lnTo>
                <a:lnTo>
                  <a:pt x="32119" y="161346"/>
                </a:lnTo>
                <a:lnTo>
                  <a:pt x="56225" y="121944"/>
                </a:lnTo>
                <a:lnTo>
                  <a:pt x="86483" y="86484"/>
                </a:lnTo>
                <a:lnTo>
                  <a:pt x="121943" y="56225"/>
                </a:lnTo>
                <a:lnTo>
                  <a:pt x="161346" y="32119"/>
                </a:lnTo>
                <a:lnTo>
                  <a:pt x="203897" y="14494"/>
                </a:lnTo>
                <a:lnTo>
                  <a:pt x="248804" y="3678"/>
                </a:lnTo>
                <a:lnTo>
                  <a:pt x="295274" y="0"/>
                </a:lnTo>
                <a:lnTo>
                  <a:pt x="2637139" y="0"/>
                </a:lnTo>
                <a:lnTo>
                  <a:pt x="2683609" y="3678"/>
                </a:lnTo>
                <a:lnTo>
                  <a:pt x="2728516" y="14494"/>
                </a:lnTo>
                <a:lnTo>
                  <a:pt x="2771067" y="32119"/>
                </a:lnTo>
                <a:lnTo>
                  <a:pt x="2810469" y="56225"/>
                </a:lnTo>
                <a:lnTo>
                  <a:pt x="2845930" y="86484"/>
                </a:lnTo>
                <a:lnTo>
                  <a:pt x="2876188" y="121944"/>
                </a:lnTo>
                <a:lnTo>
                  <a:pt x="2900294" y="161346"/>
                </a:lnTo>
                <a:lnTo>
                  <a:pt x="2917919" y="203897"/>
                </a:lnTo>
                <a:lnTo>
                  <a:pt x="2928735" y="248804"/>
                </a:lnTo>
                <a:lnTo>
                  <a:pt x="2932413" y="295270"/>
                </a:lnTo>
                <a:lnTo>
                  <a:pt x="2932413" y="2056092"/>
                </a:lnTo>
                <a:lnTo>
                  <a:pt x="2928735" y="2102557"/>
                </a:lnTo>
                <a:lnTo>
                  <a:pt x="2917919" y="2147464"/>
                </a:lnTo>
                <a:lnTo>
                  <a:pt x="2900294" y="2190015"/>
                </a:lnTo>
                <a:lnTo>
                  <a:pt x="2876188" y="2229417"/>
                </a:lnTo>
                <a:lnTo>
                  <a:pt x="2845930" y="2264878"/>
                </a:lnTo>
                <a:lnTo>
                  <a:pt x="2810469" y="2295136"/>
                </a:lnTo>
                <a:lnTo>
                  <a:pt x="2771067" y="2319242"/>
                </a:lnTo>
                <a:lnTo>
                  <a:pt x="2728516" y="2336867"/>
                </a:lnTo>
                <a:lnTo>
                  <a:pt x="2683609" y="2347683"/>
                </a:lnTo>
                <a:lnTo>
                  <a:pt x="2637139" y="2351362"/>
                </a:lnTo>
                <a:close/>
              </a:path>
            </a:pathLst>
          </a:custGeom>
          <a:solidFill>
            <a:srgbClr val="FFFFFF">
              <a:alpha val="9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0093" y="6895602"/>
            <a:ext cx="2932430" cy="831215"/>
          </a:xfrm>
          <a:custGeom>
            <a:avLst/>
            <a:gdLst/>
            <a:ahLst/>
            <a:cxnLst/>
            <a:rect l="l" t="t" r="r" b="b"/>
            <a:pathLst>
              <a:path w="2932429" h="831215">
                <a:moveTo>
                  <a:pt x="2732388" y="831012"/>
                </a:moveTo>
                <a:lnTo>
                  <a:pt x="200024" y="831012"/>
                </a:lnTo>
                <a:lnTo>
                  <a:pt x="161346" y="814991"/>
                </a:lnTo>
                <a:lnTo>
                  <a:pt x="121943" y="790885"/>
                </a:lnTo>
                <a:lnTo>
                  <a:pt x="86483" y="760627"/>
                </a:lnTo>
                <a:lnTo>
                  <a:pt x="56225" y="725166"/>
                </a:lnTo>
                <a:lnTo>
                  <a:pt x="32119" y="685764"/>
                </a:lnTo>
                <a:lnTo>
                  <a:pt x="14494" y="643213"/>
                </a:lnTo>
                <a:lnTo>
                  <a:pt x="3677" y="598306"/>
                </a:lnTo>
                <a:lnTo>
                  <a:pt x="0" y="551840"/>
                </a:lnTo>
                <a:lnTo>
                  <a:pt x="0" y="295270"/>
                </a:lnTo>
                <a:lnTo>
                  <a:pt x="3677" y="248804"/>
                </a:lnTo>
                <a:lnTo>
                  <a:pt x="14494" y="203897"/>
                </a:lnTo>
                <a:lnTo>
                  <a:pt x="32119" y="161346"/>
                </a:lnTo>
                <a:lnTo>
                  <a:pt x="56225" y="121944"/>
                </a:lnTo>
                <a:lnTo>
                  <a:pt x="86483" y="86484"/>
                </a:lnTo>
                <a:lnTo>
                  <a:pt x="121943" y="56225"/>
                </a:lnTo>
                <a:lnTo>
                  <a:pt x="161346" y="32119"/>
                </a:lnTo>
                <a:lnTo>
                  <a:pt x="203897" y="14494"/>
                </a:lnTo>
                <a:lnTo>
                  <a:pt x="248804" y="3678"/>
                </a:lnTo>
                <a:lnTo>
                  <a:pt x="295274" y="0"/>
                </a:lnTo>
                <a:lnTo>
                  <a:pt x="2637139" y="0"/>
                </a:lnTo>
                <a:lnTo>
                  <a:pt x="2683609" y="3678"/>
                </a:lnTo>
                <a:lnTo>
                  <a:pt x="2728516" y="14494"/>
                </a:lnTo>
                <a:lnTo>
                  <a:pt x="2771067" y="32119"/>
                </a:lnTo>
                <a:lnTo>
                  <a:pt x="2810469" y="56225"/>
                </a:lnTo>
                <a:lnTo>
                  <a:pt x="2845930" y="86484"/>
                </a:lnTo>
                <a:lnTo>
                  <a:pt x="2876188" y="121944"/>
                </a:lnTo>
                <a:lnTo>
                  <a:pt x="2900294" y="161346"/>
                </a:lnTo>
                <a:lnTo>
                  <a:pt x="2917919" y="203897"/>
                </a:lnTo>
                <a:lnTo>
                  <a:pt x="2928735" y="248804"/>
                </a:lnTo>
                <a:lnTo>
                  <a:pt x="2932413" y="295270"/>
                </a:lnTo>
                <a:lnTo>
                  <a:pt x="2932413" y="551840"/>
                </a:lnTo>
                <a:lnTo>
                  <a:pt x="2928735" y="598306"/>
                </a:lnTo>
                <a:lnTo>
                  <a:pt x="2917919" y="643213"/>
                </a:lnTo>
                <a:lnTo>
                  <a:pt x="2900294" y="685764"/>
                </a:lnTo>
                <a:lnTo>
                  <a:pt x="2876188" y="725166"/>
                </a:lnTo>
                <a:lnTo>
                  <a:pt x="2845930" y="760627"/>
                </a:lnTo>
                <a:lnTo>
                  <a:pt x="2810469" y="790885"/>
                </a:lnTo>
                <a:lnTo>
                  <a:pt x="2771067" y="814991"/>
                </a:lnTo>
                <a:lnTo>
                  <a:pt x="2732388" y="831012"/>
                </a:lnTo>
                <a:close/>
              </a:path>
            </a:pathLst>
          </a:custGeom>
          <a:solidFill>
            <a:srgbClr val="FFFFFF">
              <a:alpha val="9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70732" y="5281919"/>
            <a:ext cx="2932430" cy="2351405"/>
          </a:xfrm>
          <a:custGeom>
            <a:avLst/>
            <a:gdLst/>
            <a:ahLst/>
            <a:cxnLst/>
            <a:rect l="l" t="t" r="r" b="b"/>
            <a:pathLst>
              <a:path w="2932429" h="2351404">
                <a:moveTo>
                  <a:pt x="2637139" y="2351362"/>
                </a:moveTo>
                <a:lnTo>
                  <a:pt x="295274" y="2351362"/>
                </a:lnTo>
                <a:lnTo>
                  <a:pt x="248804" y="2347683"/>
                </a:lnTo>
                <a:lnTo>
                  <a:pt x="203897" y="2336867"/>
                </a:lnTo>
                <a:lnTo>
                  <a:pt x="161346" y="2319242"/>
                </a:lnTo>
                <a:lnTo>
                  <a:pt x="121944" y="2295136"/>
                </a:lnTo>
                <a:lnTo>
                  <a:pt x="86483" y="2264878"/>
                </a:lnTo>
                <a:lnTo>
                  <a:pt x="56225" y="2229417"/>
                </a:lnTo>
                <a:lnTo>
                  <a:pt x="32119" y="2190015"/>
                </a:lnTo>
                <a:lnTo>
                  <a:pt x="14494" y="2147464"/>
                </a:lnTo>
                <a:lnTo>
                  <a:pt x="3678" y="2102556"/>
                </a:lnTo>
                <a:lnTo>
                  <a:pt x="0" y="2056089"/>
                </a:lnTo>
                <a:lnTo>
                  <a:pt x="0" y="295272"/>
                </a:lnTo>
                <a:lnTo>
                  <a:pt x="3678" y="248804"/>
                </a:lnTo>
                <a:lnTo>
                  <a:pt x="14494" y="203897"/>
                </a:lnTo>
                <a:lnTo>
                  <a:pt x="32119" y="161346"/>
                </a:lnTo>
                <a:lnTo>
                  <a:pt x="56225" y="121944"/>
                </a:lnTo>
                <a:lnTo>
                  <a:pt x="86483" y="86483"/>
                </a:lnTo>
                <a:lnTo>
                  <a:pt x="121944" y="56225"/>
                </a:lnTo>
                <a:lnTo>
                  <a:pt x="161346" y="32119"/>
                </a:lnTo>
                <a:lnTo>
                  <a:pt x="203897" y="14494"/>
                </a:lnTo>
                <a:lnTo>
                  <a:pt x="248804" y="3678"/>
                </a:lnTo>
                <a:lnTo>
                  <a:pt x="295271" y="0"/>
                </a:lnTo>
                <a:lnTo>
                  <a:pt x="2637143" y="0"/>
                </a:lnTo>
                <a:lnTo>
                  <a:pt x="2683609" y="3678"/>
                </a:lnTo>
                <a:lnTo>
                  <a:pt x="2728516" y="14494"/>
                </a:lnTo>
                <a:lnTo>
                  <a:pt x="2771067" y="32119"/>
                </a:lnTo>
                <a:lnTo>
                  <a:pt x="2810470" y="56225"/>
                </a:lnTo>
                <a:lnTo>
                  <a:pt x="2845930" y="86483"/>
                </a:lnTo>
                <a:lnTo>
                  <a:pt x="2876188" y="121944"/>
                </a:lnTo>
                <a:lnTo>
                  <a:pt x="2900294" y="161346"/>
                </a:lnTo>
                <a:lnTo>
                  <a:pt x="2917919" y="203897"/>
                </a:lnTo>
                <a:lnTo>
                  <a:pt x="2928735" y="248804"/>
                </a:lnTo>
                <a:lnTo>
                  <a:pt x="2932414" y="295272"/>
                </a:lnTo>
                <a:lnTo>
                  <a:pt x="2932414" y="2056089"/>
                </a:lnTo>
                <a:lnTo>
                  <a:pt x="2928735" y="2102556"/>
                </a:lnTo>
                <a:lnTo>
                  <a:pt x="2917919" y="2147464"/>
                </a:lnTo>
                <a:lnTo>
                  <a:pt x="2900294" y="2190015"/>
                </a:lnTo>
                <a:lnTo>
                  <a:pt x="2876188" y="2229417"/>
                </a:lnTo>
                <a:lnTo>
                  <a:pt x="2845930" y="2264878"/>
                </a:lnTo>
                <a:lnTo>
                  <a:pt x="2810470" y="2295136"/>
                </a:lnTo>
                <a:lnTo>
                  <a:pt x="2771067" y="2319242"/>
                </a:lnTo>
                <a:lnTo>
                  <a:pt x="2728516" y="2336867"/>
                </a:lnTo>
                <a:lnTo>
                  <a:pt x="2683609" y="2347683"/>
                </a:lnTo>
                <a:lnTo>
                  <a:pt x="2637139" y="2351362"/>
                </a:lnTo>
                <a:close/>
              </a:path>
            </a:pathLst>
          </a:custGeom>
          <a:solidFill>
            <a:srgbClr val="FFFFFF">
              <a:alpha val="9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70732" y="7742714"/>
            <a:ext cx="2932430" cy="831215"/>
          </a:xfrm>
          <a:custGeom>
            <a:avLst/>
            <a:gdLst/>
            <a:ahLst/>
            <a:cxnLst/>
            <a:rect l="l" t="t" r="r" b="b"/>
            <a:pathLst>
              <a:path w="2932429" h="831215">
                <a:moveTo>
                  <a:pt x="2732389" y="831012"/>
                </a:moveTo>
                <a:lnTo>
                  <a:pt x="200024" y="831012"/>
                </a:lnTo>
                <a:lnTo>
                  <a:pt x="161346" y="814991"/>
                </a:lnTo>
                <a:lnTo>
                  <a:pt x="121944" y="790885"/>
                </a:lnTo>
                <a:lnTo>
                  <a:pt x="86483" y="760627"/>
                </a:lnTo>
                <a:lnTo>
                  <a:pt x="56225" y="725166"/>
                </a:lnTo>
                <a:lnTo>
                  <a:pt x="32119" y="685764"/>
                </a:lnTo>
                <a:lnTo>
                  <a:pt x="14494" y="643213"/>
                </a:lnTo>
                <a:lnTo>
                  <a:pt x="3678" y="598306"/>
                </a:lnTo>
                <a:lnTo>
                  <a:pt x="0" y="551838"/>
                </a:lnTo>
                <a:lnTo>
                  <a:pt x="0" y="295272"/>
                </a:lnTo>
                <a:lnTo>
                  <a:pt x="3678" y="248804"/>
                </a:lnTo>
                <a:lnTo>
                  <a:pt x="14494" y="203897"/>
                </a:lnTo>
                <a:lnTo>
                  <a:pt x="32119" y="161346"/>
                </a:lnTo>
                <a:lnTo>
                  <a:pt x="56225" y="121944"/>
                </a:lnTo>
                <a:lnTo>
                  <a:pt x="86483" y="86484"/>
                </a:lnTo>
                <a:lnTo>
                  <a:pt x="121944" y="56225"/>
                </a:lnTo>
                <a:lnTo>
                  <a:pt x="161346" y="32119"/>
                </a:lnTo>
                <a:lnTo>
                  <a:pt x="203897" y="14494"/>
                </a:lnTo>
                <a:lnTo>
                  <a:pt x="248804" y="3678"/>
                </a:lnTo>
                <a:lnTo>
                  <a:pt x="295274" y="0"/>
                </a:lnTo>
                <a:lnTo>
                  <a:pt x="2637139" y="0"/>
                </a:lnTo>
                <a:lnTo>
                  <a:pt x="2683609" y="3678"/>
                </a:lnTo>
                <a:lnTo>
                  <a:pt x="2728516" y="14494"/>
                </a:lnTo>
                <a:lnTo>
                  <a:pt x="2771067" y="32119"/>
                </a:lnTo>
                <a:lnTo>
                  <a:pt x="2810470" y="56225"/>
                </a:lnTo>
                <a:lnTo>
                  <a:pt x="2845930" y="86484"/>
                </a:lnTo>
                <a:lnTo>
                  <a:pt x="2876188" y="121944"/>
                </a:lnTo>
                <a:lnTo>
                  <a:pt x="2900294" y="161346"/>
                </a:lnTo>
                <a:lnTo>
                  <a:pt x="2917919" y="203897"/>
                </a:lnTo>
                <a:lnTo>
                  <a:pt x="2928735" y="248804"/>
                </a:lnTo>
                <a:lnTo>
                  <a:pt x="2932414" y="295272"/>
                </a:lnTo>
                <a:lnTo>
                  <a:pt x="2932414" y="551838"/>
                </a:lnTo>
                <a:lnTo>
                  <a:pt x="2928735" y="598306"/>
                </a:lnTo>
                <a:lnTo>
                  <a:pt x="2917919" y="643213"/>
                </a:lnTo>
                <a:lnTo>
                  <a:pt x="2900294" y="685764"/>
                </a:lnTo>
                <a:lnTo>
                  <a:pt x="2876188" y="725166"/>
                </a:lnTo>
                <a:lnTo>
                  <a:pt x="2845930" y="760627"/>
                </a:lnTo>
                <a:lnTo>
                  <a:pt x="2810470" y="790885"/>
                </a:lnTo>
                <a:lnTo>
                  <a:pt x="2771067" y="814991"/>
                </a:lnTo>
                <a:lnTo>
                  <a:pt x="2732389" y="831012"/>
                </a:lnTo>
                <a:close/>
              </a:path>
            </a:pathLst>
          </a:custGeom>
          <a:solidFill>
            <a:srgbClr val="FFFFFF">
              <a:alpha val="9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46312" y="3696536"/>
            <a:ext cx="2932430" cy="2351405"/>
          </a:xfrm>
          <a:custGeom>
            <a:avLst/>
            <a:gdLst/>
            <a:ahLst/>
            <a:cxnLst/>
            <a:rect l="l" t="t" r="r" b="b"/>
            <a:pathLst>
              <a:path w="2932430" h="2351404">
                <a:moveTo>
                  <a:pt x="2637138" y="2351362"/>
                </a:moveTo>
                <a:lnTo>
                  <a:pt x="295273" y="2351362"/>
                </a:lnTo>
                <a:lnTo>
                  <a:pt x="248803" y="2347683"/>
                </a:lnTo>
                <a:lnTo>
                  <a:pt x="203896" y="2336867"/>
                </a:lnTo>
                <a:lnTo>
                  <a:pt x="161345" y="2319242"/>
                </a:lnTo>
                <a:lnTo>
                  <a:pt x="121942" y="2295136"/>
                </a:lnTo>
                <a:lnTo>
                  <a:pt x="86482" y="2264878"/>
                </a:lnTo>
                <a:lnTo>
                  <a:pt x="56224" y="2229417"/>
                </a:lnTo>
                <a:lnTo>
                  <a:pt x="32118" y="2190015"/>
                </a:lnTo>
                <a:lnTo>
                  <a:pt x="14493" y="2147464"/>
                </a:lnTo>
                <a:lnTo>
                  <a:pt x="3677" y="2102557"/>
                </a:lnTo>
                <a:lnTo>
                  <a:pt x="0" y="2056104"/>
                </a:lnTo>
                <a:lnTo>
                  <a:pt x="0" y="295257"/>
                </a:lnTo>
                <a:lnTo>
                  <a:pt x="3677" y="248804"/>
                </a:lnTo>
                <a:lnTo>
                  <a:pt x="14493" y="203897"/>
                </a:lnTo>
                <a:lnTo>
                  <a:pt x="32118" y="161346"/>
                </a:lnTo>
                <a:lnTo>
                  <a:pt x="56224" y="121944"/>
                </a:lnTo>
                <a:lnTo>
                  <a:pt x="86482" y="86483"/>
                </a:lnTo>
                <a:lnTo>
                  <a:pt x="121942" y="56225"/>
                </a:lnTo>
                <a:lnTo>
                  <a:pt x="161345" y="32119"/>
                </a:lnTo>
                <a:lnTo>
                  <a:pt x="203896" y="14494"/>
                </a:lnTo>
                <a:lnTo>
                  <a:pt x="248803" y="3678"/>
                </a:lnTo>
                <a:lnTo>
                  <a:pt x="295272" y="0"/>
                </a:lnTo>
                <a:lnTo>
                  <a:pt x="2637139" y="0"/>
                </a:lnTo>
                <a:lnTo>
                  <a:pt x="2683608" y="3678"/>
                </a:lnTo>
                <a:lnTo>
                  <a:pt x="2728515" y="14494"/>
                </a:lnTo>
                <a:lnTo>
                  <a:pt x="2771066" y="32119"/>
                </a:lnTo>
                <a:lnTo>
                  <a:pt x="2810468" y="56225"/>
                </a:lnTo>
                <a:lnTo>
                  <a:pt x="2845929" y="86483"/>
                </a:lnTo>
                <a:lnTo>
                  <a:pt x="2876187" y="121944"/>
                </a:lnTo>
                <a:lnTo>
                  <a:pt x="2900293" y="161346"/>
                </a:lnTo>
                <a:lnTo>
                  <a:pt x="2917918" y="203897"/>
                </a:lnTo>
                <a:lnTo>
                  <a:pt x="2928734" y="248804"/>
                </a:lnTo>
                <a:lnTo>
                  <a:pt x="2932411" y="295257"/>
                </a:lnTo>
                <a:lnTo>
                  <a:pt x="2932411" y="2056104"/>
                </a:lnTo>
                <a:lnTo>
                  <a:pt x="2928734" y="2102557"/>
                </a:lnTo>
                <a:lnTo>
                  <a:pt x="2917918" y="2147464"/>
                </a:lnTo>
                <a:lnTo>
                  <a:pt x="2900293" y="2190015"/>
                </a:lnTo>
                <a:lnTo>
                  <a:pt x="2876187" y="2229417"/>
                </a:lnTo>
                <a:lnTo>
                  <a:pt x="2845929" y="2264878"/>
                </a:lnTo>
                <a:lnTo>
                  <a:pt x="2810468" y="2295136"/>
                </a:lnTo>
                <a:lnTo>
                  <a:pt x="2771066" y="2319242"/>
                </a:lnTo>
                <a:lnTo>
                  <a:pt x="2728515" y="2336867"/>
                </a:lnTo>
                <a:lnTo>
                  <a:pt x="2683608" y="2347683"/>
                </a:lnTo>
                <a:lnTo>
                  <a:pt x="2637138" y="2351362"/>
                </a:lnTo>
                <a:close/>
              </a:path>
            </a:pathLst>
          </a:custGeom>
          <a:solidFill>
            <a:srgbClr val="FFFFFF">
              <a:alpha val="9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46312" y="6157331"/>
            <a:ext cx="2932430" cy="831215"/>
          </a:xfrm>
          <a:custGeom>
            <a:avLst/>
            <a:gdLst/>
            <a:ahLst/>
            <a:cxnLst/>
            <a:rect l="l" t="t" r="r" b="b"/>
            <a:pathLst>
              <a:path w="2932430" h="831215">
                <a:moveTo>
                  <a:pt x="2732388" y="831012"/>
                </a:moveTo>
                <a:lnTo>
                  <a:pt x="200023" y="831012"/>
                </a:lnTo>
                <a:lnTo>
                  <a:pt x="161345" y="814991"/>
                </a:lnTo>
                <a:lnTo>
                  <a:pt x="121942" y="790885"/>
                </a:lnTo>
                <a:lnTo>
                  <a:pt x="86482" y="760627"/>
                </a:lnTo>
                <a:lnTo>
                  <a:pt x="56224" y="725166"/>
                </a:lnTo>
                <a:lnTo>
                  <a:pt x="32118" y="685764"/>
                </a:lnTo>
                <a:lnTo>
                  <a:pt x="14493" y="643213"/>
                </a:lnTo>
                <a:lnTo>
                  <a:pt x="3677" y="598306"/>
                </a:lnTo>
                <a:lnTo>
                  <a:pt x="0" y="551853"/>
                </a:lnTo>
                <a:lnTo>
                  <a:pt x="0" y="295258"/>
                </a:lnTo>
                <a:lnTo>
                  <a:pt x="3677" y="248804"/>
                </a:lnTo>
                <a:lnTo>
                  <a:pt x="14493" y="203897"/>
                </a:lnTo>
                <a:lnTo>
                  <a:pt x="32118" y="161346"/>
                </a:lnTo>
                <a:lnTo>
                  <a:pt x="56224" y="121944"/>
                </a:lnTo>
                <a:lnTo>
                  <a:pt x="86482" y="86484"/>
                </a:lnTo>
                <a:lnTo>
                  <a:pt x="121942" y="56225"/>
                </a:lnTo>
                <a:lnTo>
                  <a:pt x="161345" y="32119"/>
                </a:lnTo>
                <a:lnTo>
                  <a:pt x="203896" y="14494"/>
                </a:lnTo>
                <a:lnTo>
                  <a:pt x="248803" y="3678"/>
                </a:lnTo>
                <a:lnTo>
                  <a:pt x="295273" y="0"/>
                </a:lnTo>
                <a:lnTo>
                  <a:pt x="2637138" y="0"/>
                </a:lnTo>
                <a:lnTo>
                  <a:pt x="2683608" y="3678"/>
                </a:lnTo>
                <a:lnTo>
                  <a:pt x="2728515" y="14494"/>
                </a:lnTo>
                <a:lnTo>
                  <a:pt x="2771066" y="32119"/>
                </a:lnTo>
                <a:lnTo>
                  <a:pt x="2810468" y="56225"/>
                </a:lnTo>
                <a:lnTo>
                  <a:pt x="2845929" y="86484"/>
                </a:lnTo>
                <a:lnTo>
                  <a:pt x="2876187" y="121944"/>
                </a:lnTo>
                <a:lnTo>
                  <a:pt x="2900293" y="161346"/>
                </a:lnTo>
                <a:lnTo>
                  <a:pt x="2917918" y="203897"/>
                </a:lnTo>
                <a:lnTo>
                  <a:pt x="2928734" y="248804"/>
                </a:lnTo>
                <a:lnTo>
                  <a:pt x="2932411" y="295258"/>
                </a:lnTo>
                <a:lnTo>
                  <a:pt x="2932411" y="551853"/>
                </a:lnTo>
                <a:lnTo>
                  <a:pt x="2928734" y="598306"/>
                </a:lnTo>
                <a:lnTo>
                  <a:pt x="2917918" y="643213"/>
                </a:lnTo>
                <a:lnTo>
                  <a:pt x="2900293" y="685764"/>
                </a:lnTo>
                <a:lnTo>
                  <a:pt x="2876187" y="725166"/>
                </a:lnTo>
                <a:lnTo>
                  <a:pt x="2845929" y="760627"/>
                </a:lnTo>
                <a:lnTo>
                  <a:pt x="2810468" y="790885"/>
                </a:lnTo>
                <a:lnTo>
                  <a:pt x="2771066" y="814991"/>
                </a:lnTo>
                <a:lnTo>
                  <a:pt x="2732388" y="831012"/>
                </a:lnTo>
                <a:close/>
              </a:path>
            </a:pathLst>
          </a:custGeom>
          <a:solidFill>
            <a:srgbClr val="FFFFFF">
              <a:alpha val="9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81320" y="7332395"/>
            <a:ext cx="1579245" cy="923290"/>
          </a:xfrm>
          <a:custGeom>
            <a:avLst/>
            <a:gdLst/>
            <a:ahLst/>
            <a:cxnLst/>
            <a:rect l="l" t="t" r="r" b="b"/>
            <a:pathLst>
              <a:path w="1579244" h="923290">
                <a:moveTo>
                  <a:pt x="1579003" y="65659"/>
                </a:moveTo>
                <a:lnTo>
                  <a:pt x="1535417" y="16395"/>
                </a:lnTo>
                <a:lnTo>
                  <a:pt x="1520888" y="8890"/>
                </a:lnTo>
                <a:lnTo>
                  <a:pt x="1512455" y="5118"/>
                </a:lnTo>
                <a:lnTo>
                  <a:pt x="1504276" y="2679"/>
                </a:lnTo>
                <a:lnTo>
                  <a:pt x="1499831" y="927"/>
                </a:lnTo>
                <a:lnTo>
                  <a:pt x="1495983" y="304"/>
                </a:lnTo>
                <a:lnTo>
                  <a:pt x="1492123" y="2654"/>
                </a:lnTo>
                <a:lnTo>
                  <a:pt x="1484287" y="0"/>
                </a:lnTo>
                <a:lnTo>
                  <a:pt x="1476578" y="254"/>
                </a:lnTo>
                <a:lnTo>
                  <a:pt x="1469402" y="3149"/>
                </a:lnTo>
                <a:lnTo>
                  <a:pt x="1462544" y="7327"/>
                </a:lnTo>
                <a:lnTo>
                  <a:pt x="1383487" y="61595"/>
                </a:lnTo>
                <a:lnTo>
                  <a:pt x="1380921" y="61671"/>
                </a:lnTo>
                <a:lnTo>
                  <a:pt x="1375791" y="61823"/>
                </a:lnTo>
                <a:lnTo>
                  <a:pt x="1365250" y="71247"/>
                </a:lnTo>
                <a:lnTo>
                  <a:pt x="1360195" y="71348"/>
                </a:lnTo>
                <a:lnTo>
                  <a:pt x="1357668" y="71412"/>
                </a:lnTo>
                <a:lnTo>
                  <a:pt x="1352346" y="76149"/>
                </a:lnTo>
                <a:lnTo>
                  <a:pt x="1346415" y="79781"/>
                </a:lnTo>
                <a:lnTo>
                  <a:pt x="1342707" y="79070"/>
                </a:lnTo>
                <a:lnTo>
                  <a:pt x="1340840" y="78714"/>
                </a:lnTo>
                <a:lnTo>
                  <a:pt x="1337030" y="82537"/>
                </a:lnTo>
                <a:lnTo>
                  <a:pt x="1332941" y="85026"/>
                </a:lnTo>
                <a:lnTo>
                  <a:pt x="1287132" y="102603"/>
                </a:lnTo>
                <a:lnTo>
                  <a:pt x="1241361" y="118656"/>
                </a:lnTo>
                <a:lnTo>
                  <a:pt x="1193723" y="129908"/>
                </a:lnTo>
                <a:lnTo>
                  <a:pt x="1144968" y="137363"/>
                </a:lnTo>
                <a:lnTo>
                  <a:pt x="1140447" y="138645"/>
                </a:lnTo>
                <a:lnTo>
                  <a:pt x="1135151" y="138899"/>
                </a:lnTo>
                <a:lnTo>
                  <a:pt x="1130566" y="140208"/>
                </a:lnTo>
                <a:lnTo>
                  <a:pt x="1124597" y="140881"/>
                </a:lnTo>
                <a:lnTo>
                  <a:pt x="1118006" y="141935"/>
                </a:lnTo>
                <a:lnTo>
                  <a:pt x="1116152" y="153479"/>
                </a:lnTo>
                <a:lnTo>
                  <a:pt x="1120914" y="159512"/>
                </a:lnTo>
                <a:lnTo>
                  <a:pt x="1124699" y="160172"/>
                </a:lnTo>
                <a:lnTo>
                  <a:pt x="1137996" y="166928"/>
                </a:lnTo>
                <a:lnTo>
                  <a:pt x="1149438" y="174815"/>
                </a:lnTo>
                <a:lnTo>
                  <a:pt x="1160602" y="182880"/>
                </a:lnTo>
                <a:lnTo>
                  <a:pt x="1172464" y="189026"/>
                </a:lnTo>
                <a:lnTo>
                  <a:pt x="1180630" y="192963"/>
                </a:lnTo>
                <a:lnTo>
                  <a:pt x="1188770" y="192455"/>
                </a:lnTo>
                <a:lnTo>
                  <a:pt x="1197076" y="191846"/>
                </a:lnTo>
                <a:lnTo>
                  <a:pt x="1245412" y="187617"/>
                </a:lnTo>
                <a:lnTo>
                  <a:pt x="1292898" y="179451"/>
                </a:lnTo>
                <a:lnTo>
                  <a:pt x="1340027" y="168503"/>
                </a:lnTo>
                <a:lnTo>
                  <a:pt x="1386027" y="153797"/>
                </a:lnTo>
                <a:lnTo>
                  <a:pt x="1396593" y="148831"/>
                </a:lnTo>
                <a:lnTo>
                  <a:pt x="1408811" y="147320"/>
                </a:lnTo>
                <a:lnTo>
                  <a:pt x="1410004" y="152539"/>
                </a:lnTo>
                <a:lnTo>
                  <a:pt x="1410081" y="158445"/>
                </a:lnTo>
                <a:lnTo>
                  <a:pt x="1403819" y="160782"/>
                </a:lnTo>
                <a:lnTo>
                  <a:pt x="1401178" y="165379"/>
                </a:lnTo>
                <a:lnTo>
                  <a:pt x="1401914" y="172377"/>
                </a:lnTo>
                <a:lnTo>
                  <a:pt x="1396707" y="175552"/>
                </a:lnTo>
                <a:lnTo>
                  <a:pt x="1392326" y="179717"/>
                </a:lnTo>
                <a:lnTo>
                  <a:pt x="1393012" y="186740"/>
                </a:lnTo>
                <a:lnTo>
                  <a:pt x="1390891" y="188036"/>
                </a:lnTo>
                <a:lnTo>
                  <a:pt x="1391158" y="189357"/>
                </a:lnTo>
                <a:lnTo>
                  <a:pt x="1386179" y="192405"/>
                </a:lnTo>
                <a:lnTo>
                  <a:pt x="1382242" y="196291"/>
                </a:lnTo>
                <a:lnTo>
                  <a:pt x="1382877" y="203352"/>
                </a:lnTo>
                <a:lnTo>
                  <a:pt x="1380172" y="206489"/>
                </a:lnTo>
                <a:lnTo>
                  <a:pt x="1376654" y="208635"/>
                </a:lnTo>
                <a:lnTo>
                  <a:pt x="1356347" y="240385"/>
                </a:lnTo>
                <a:lnTo>
                  <a:pt x="1300835" y="323418"/>
                </a:lnTo>
                <a:lnTo>
                  <a:pt x="1283182" y="347599"/>
                </a:lnTo>
                <a:lnTo>
                  <a:pt x="1266088" y="372922"/>
                </a:lnTo>
                <a:lnTo>
                  <a:pt x="1230528" y="421436"/>
                </a:lnTo>
                <a:lnTo>
                  <a:pt x="1219987" y="433832"/>
                </a:lnTo>
                <a:lnTo>
                  <a:pt x="1214094" y="438924"/>
                </a:lnTo>
                <a:lnTo>
                  <a:pt x="1208913" y="445071"/>
                </a:lnTo>
                <a:lnTo>
                  <a:pt x="1174661" y="483857"/>
                </a:lnTo>
                <a:lnTo>
                  <a:pt x="1138745" y="520674"/>
                </a:lnTo>
                <a:lnTo>
                  <a:pt x="1101801" y="556641"/>
                </a:lnTo>
                <a:lnTo>
                  <a:pt x="1062520" y="589572"/>
                </a:lnTo>
                <a:lnTo>
                  <a:pt x="1022223" y="621639"/>
                </a:lnTo>
                <a:lnTo>
                  <a:pt x="980211" y="651764"/>
                </a:lnTo>
                <a:lnTo>
                  <a:pt x="933526" y="681774"/>
                </a:lnTo>
                <a:lnTo>
                  <a:pt x="886841" y="711784"/>
                </a:lnTo>
                <a:lnTo>
                  <a:pt x="884186" y="711923"/>
                </a:lnTo>
                <a:lnTo>
                  <a:pt x="878865" y="712190"/>
                </a:lnTo>
                <a:lnTo>
                  <a:pt x="867829" y="721918"/>
                </a:lnTo>
                <a:lnTo>
                  <a:pt x="865276" y="721982"/>
                </a:lnTo>
                <a:lnTo>
                  <a:pt x="860183" y="722122"/>
                </a:lnTo>
                <a:lnTo>
                  <a:pt x="849693" y="731494"/>
                </a:lnTo>
                <a:lnTo>
                  <a:pt x="847318" y="731469"/>
                </a:lnTo>
                <a:lnTo>
                  <a:pt x="842568" y="731393"/>
                </a:lnTo>
                <a:lnTo>
                  <a:pt x="832751" y="740371"/>
                </a:lnTo>
                <a:lnTo>
                  <a:pt x="831024" y="739927"/>
                </a:lnTo>
                <a:lnTo>
                  <a:pt x="827570" y="739063"/>
                </a:lnTo>
                <a:lnTo>
                  <a:pt x="821740" y="745604"/>
                </a:lnTo>
                <a:lnTo>
                  <a:pt x="819848" y="745274"/>
                </a:lnTo>
                <a:lnTo>
                  <a:pt x="818616" y="746023"/>
                </a:lnTo>
                <a:lnTo>
                  <a:pt x="817981" y="747903"/>
                </a:lnTo>
                <a:lnTo>
                  <a:pt x="814273" y="747191"/>
                </a:lnTo>
                <a:lnTo>
                  <a:pt x="812419" y="746836"/>
                </a:lnTo>
                <a:lnTo>
                  <a:pt x="808659" y="750620"/>
                </a:lnTo>
                <a:lnTo>
                  <a:pt x="803973" y="752005"/>
                </a:lnTo>
                <a:lnTo>
                  <a:pt x="787628" y="759002"/>
                </a:lnTo>
                <a:lnTo>
                  <a:pt x="771893" y="767130"/>
                </a:lnTo>
                <a:lnTo>
                  <a:pt x="755573" y="774128"/>
                </a:lnTo>
                <a:lnTo>
                  <a:pt x="738784" y="779919"/>
                </a:lnTo>
                <a:lnTo>
                  <a:pt x="737717" y="782053"/>
                </a:lnTo>
                <a:lnTo>
                  <a:pt x="732612" y="786663"/>
                </a:lnTo>
                <a:lnTo>
                  <a:pt x="747674" y="784898"/>
                </a:lnTo>
                <a:lnTo>
                  <a:pt x="748614" y="785812"/>
                </a:lnTo>
                <a:lnTo>
                  <a:pt x="747534" y="789457"/>
                </a:lnTo>
                <a:lnTo>
                  <a:pt x="745909" y="791933"/>
                </a:lnTo>
                <a:lnTo>
                  <a:pt x="744893" y="794042"/>
                </a:lnTo>
                <a:lnTo>
                  <a:pt x="691756" y="811631"/>
                </a:lnTo>
                <a:lnTo>
                  <a:pt x="637400" y="825487"/>
                </a:lnTo>
                <a:lnTo>
                  <a:pt x="583057" y="837857"/>
                </a:lnTo>
                <a:lnTo>
                  <a:pt x="527964" y="847699"/>
                </a:lnTo>
                <a:lnTo>
                  <a:pt x="513422" y="847661"/>
                </a:lnTo>
                <a:lnTo>
                  <a:pt x="413512" y="855116"/>
                </a:lnTo>
                <a:lnTo>
                  <a:pt x="384594" y="856411"/>
                </a:lnTo>
                <a:lnTo>
                  <a:pt x="382054" y="856538"/>
                </a:lnTo>
                <a:lnTo>
                  <a:pt x="382054" y="857961"/>
                </a:lnTo>
                <a:lnTo>
                  <a:pt x="381558" y="858266"/>
                </a:lnTo>
                <a:lnTo>
                  <a:pt x="381571" y="857046"/>
                </a:lnTo>
                <a:lnTo>
                  <a:pt x="382054" y="857961"/>
                </a:lnTo>
                <a:lnTo>
                  <a:pt x="382054" y="856538"/>
                </a:lnTo>
                <a:lnTo>
                  <a:pt x="380682" y="855827"/>
                </a:lnTo>
                <a:lnTo>
                  <a:pt x="379133" y="855294"/>
                </a:lnTo>
                <a:lnTo>
                  <a:pt x="376567" y="855370"/>
                </a:lnTo>
                <a:lnTo>
                  <a:pt x="374777" y="856462"/>
                </a:lnTo>
                <a:lnTo>
                  <a:pt x="372440" y="854913"/>
                </a:lnTo>
                <a:lnTo>
                  <a:pt x="370039" y="854887"/>
                </a:lnTo>
                <a:lnTo>
                  <a:pt x="367690" y="856322"/>
                </a:lnTo>
                <a:lnTo>
                  <a:pt x="365417" y="854735"/>
                </a:lnTo>
                <a:lnTo>
                  <a:pt x="363016" y="854710"/>
                </a:lnTo>
                <a:lnTo>
                  <a:pt x="360616" y="856183"/>
                </a:lnTo>
                <a:lnTo>
                  <a:pt x="358394" y="854557"/>
                </a:lnTo>
                <a:lnTo>
                  <a:pt x="355993" y="854544"/>
                </a:lnTo>
                <a:lnTo>
                  <a:pt x="353529" y="856043"/>
                </a:lnTo>
                <a:lnTo>
                  <a:pt x="351320" y="854417"/>
                </a:lnTo>
                <a:lnTo>
                  <a:pt x="348970" y="854367"/>
                </a:lnTo>
                <a:lnTo>
                  <a:pt x="346506" y="855865"/>
                </a:lnTo>
                <a:lnTo>
                  <a:pt x="344347" y="854214"/>
                </a:lnTo>
                <a:lnTo>
                  <a:pt x="342011" y="854151"/>
                </a:lnTo>
                <a:lnTo>
                  <a:pt x="339483" y="855700"/>
                </a:lnTo>
                <a:lnTo>
                  <a:pt x="337375" y="854011"/>
                </a:lnTo>
                <a:lnTo>
                  <a:pt x="335038" y="853948"/>
                </a:lnTo>
                <a:lnTo>
                  <a:pt x="332524" y="855484"/>
                </a:lnTo>
                <a:lnTo>
                  <a:pt x="331482" y="855421"/>
                </a:lnTo>
                <a:lnTo>
                  <a:pt x="330339" y="854443"/>
                </a:lnTo>
                <a:lnTo>
                  <a:pt x="328066" y="854354"/>
                </a:lnTo>
                <a:lnTo>
                  <a:pt x="326732" y="855268"/>
                </a:lnTo>
                <a:lnTo>
                  <a:pt x="325551" y="855281"/>
                </a:lnTo>
                <a:lnTo>
                  <a:pt x="323443" y="853592"/>
                </a:lnTo>
                <a:lnTo>
                  <a:pt x="321221" y="853465"/>
                </a:lnTo>
                <a:lnTo>
                  <a:pt x="318592" y="855065"/>
                </a:lnTo>
                <a:lnTo>
                  <a:pt x="316484" y="853376"/>
                </a:lnTo>
                <a:lnTo>
                  <a:pt x="314248" y="853249"/>
                </a:lnTo>
                <a:lnTo>
                  <a:pt x="311619" y="854862"/>
                </a:lnTo>
                <a:lnTo>
                  <a:pt x="310476" y="853694"/>
                </a:lnTo>
                <a:lnTo>
                  <a:pt x="310476" y="868959"/>
                </a:lnTo>
                <a:lnTo>
                  <a:pt x="310083" y="869200"/>
                </a:lnTo>
                <a:lnTo>
                  <a:pt x="309029" y="868349"/>
                </a:lnTo>
                <a:lnTo>
                  <a:pt x="310476" y="868959"/>
                </a:lnTo>
                <a:lnTo>
                  <a:pt x="310476" y="853694"/>
                </a:lnTo>
                <a:lnTo>
                  <a:pt x="308902" y="852055"/>
                </a:lnTo>
                <a:lnTo>
                  <a:pt x="306628" y="851979"/>
                </a:lnTo>
                <a:lnTo>
                  <a:pt x="306628" y="868324"/>
                </a:lnTo>
                <a:lnTo>
                  <a:pt x="306298" y="868540"/>
                </a:lnTo>
                <a:lnTo>
                  <a:pt x="304965" y="867867"/>
                </a:lnTo>
                <a:lnTo>
                  <a:pt x="306628" y="868324"/>
                </a:lnTo>
                <a:lnTo>
                  <a:pt x="306628" y="851979"/>
                </a:lnTo>
                <a:lnTo>
                  <a:pt x="304825" y="854557"/>
                </a:lnTo>
                <a:lnTo>
                  <a:pt x="304050" y="853541"/>
                </a:lnTo>
                <a:lnTo>
                  <a:pt x="301993" y="851814"/>
                </a:lnTo>
                <a:lnTo>
                  <a:pt x="299707" y="851725"/>
                </a:lnTo>
                <a:lnTo>
                  <a:pt x="297192" y="853262"/>
                </a:lnTo>
                <a:lnTo>
                  <a:pt x="295084" y="851573"/>
                </a:lnTo>
                <a:lnTo>
                  <a:pt x="292798" y="851484"/>
                </a:lnTo>
                <a:lnTo>
                  <a:pt x="290334" y="852982"/>
                </a:lnTo>
                <a:lnTo>
                  <a:pt x="226225" y="844524"/>
                </a:lnTo>
                <a:lnTo>
                  <a:pt x="217716" y="845261"/>
                </a:lnTo>
                <a:lnTo>
                  <a:pt x="208622" y="843368"/>
                </a:lnTo>
                <a:lnTo>
                  <a:pt x="200596" y="842327"/>
                </a:lnTo>
                <a:lnTo>
                  <a:pt x="191960" y="840155"/>
                </a:lnTo>
                <a:lnTo>
                  <a:pt x="191579" y="838898"/>
                </a:lnTo>
                <a:lnTo>
                  <a:pt x="191427" y="837514"/>
                </a:lnTo>
                <a:lnTo>
                  <a:pt x="192328" y="835469"/>
                </a:lnTo>
                <a:lnTo>
                  <a:pt x="192900" y="833640"/>
                </a:lnTo>
                <a:lnTo>
                  <a:pt x="168744" y="827557"/>
                </a:lnTo>
                <a:lnTo>
                  <a:pt x="166509" y="828929"/>
                </a:lnTo>
                <a:lnTo>
                  <a:pt x="163766" y="829106"/>
                </a:lnTo>
                <a:lnTo>
                  <a:pt x="160820" y="827938"/>
                </a:lnTo>
                <a:lnTo>
                  <a:pt x="166065" y="827709"/>
                </a:lnTo>
                <a:lnTo>
                  <a:pt x="168744" y="827557"/>
                </a:lnTo>
                <a:lnTo>
                  <a:pt x="166192" y="826147"/>
                </a:lnTo>
                <a:lnTo>
                  <a:pt x="164122" y="825919"/>
                </a:lnTo>
                <a:lnTo>
                  <a:pt x="161493" y="827519"/>
                </a:lnTo>
                <a:lnTo>
                  <a:pt x="160604" y="826566"/>
                </a:lnTo>
                <a:lnTo>
                  <a:pt x="158838" y="824674"/>
                </a:lnTo>
                <a:lnTo>
                  <a:pt x="156286" y="823582"/>
                </a:lnTo>
                <a:lnTo>
                  <a:pt x="156286" y="830694"/>
                </a:lnTo>
                <a:lnTo>
                  <a:pt x="156006" y="830872"/>
                </a:lnTo>
                <a:lnTo>
                  <a:pt x="155181" y="829894"/>
                </a:lnTo>
                <a:lnTo>
                  <a:pt x="156286" y="830694"/>
                </a:lnTo>
                <a:lnTo>
                  <a:pt x="156286" y="823582"/>
                </a:lnTo>
                <a:lnTo>
                  <a:pt x="154559" y="822833"/>
                </a:lnTo>
                <a:lnTo>
                  <a:pt x="150533" y="823798"/>
                </a:lnTo>
                <a:lnTo>
                  <a:pt x="148818" y="821867"/>
                </a:lnTo>
                <a:lnTo>
                  <a:pt x="146926" y="821537"/>
                </a:lnTo>
                <a:lnTo>
                  <a:pt x="144411" y="823074"/>
                </a:lnTo>
                <a:lnTo>
                  <a:pt x="142074" y="821524"/>
                </a:lnTo>
                <a:lnTo>
                  <a:pt x="139407" y="820178"/>
                </a:lnTo>
                <a:lnTo>
                  <a:pt x="138658" y="820635"/>
                </a:lnTo>
                <a:lnTo>
                  <a:pt x="138658" y="823607"/>
                </a:lnTo>
                <a:lnTo>
                  <a:pt x="137502" y="822833"/>
                </a:lnTo>
                <a:lnTo>
                  <a:pt x="136550" y="821918"/>
                </a:lnTo>
                <a:lnTo>
                  <a:pt x="137604" y="822769"/>
                </a:lnTo>
                <a:lnTo>
                  <a:pt x="138658" y="823607"/>
                </a:lnTo>
                <a:lnTo>
                  <a:pt x="138658" y="820635"/>
                </a:lnTo>
                <a:lnTo>
                  <a:pt x="136779" y="821778"/>
                </a:lnTo>
                <a:lnTo>
                  <a:pt x="135775" y="820902"/>
                </a:lnTo>
                <a:lnTo>
                  <a:pt x="134505" y="820204"/>
                </a:lnTo>
                <a:lnTo>
                  <a:pt x="132613" y="819861"/>
                </a:lnTo>
                <a:lnTo>
                  <a:pt x="124777" y="815721"/>
                </a:lnTo>
                <a:lnTo>
                  <a:pt x="117208" y="814400"/>
                </a:lnTo>
                <a:lnTo>
                  <a:pt x="108394" y="813828"/>
                </a:lnTo>
                <a:lnTo>
                  <a:pt x="102781" y="811301"/>
                </a:lnTo>
                <a:lnTo>
                  <a:pt x="97282" y="808710"/>
                </a:lnTo>
                <a:lnTo>
                  <a:pt x="91084" y="809510"/>
                </a:lnTo>
                <a:lnTo>
                  <a:pt x="88201" y="806818"/>
                </a:lnTo>
                <a:lnTo>
                  <a:pt x="84137" y="806323"/>
                </a:lnTo>
                <a:lnTo>
                  <a:pt x="80962" y="806780"/>
                </a:lnTo>
                <a:lnTo>
                  <a:pt x="63868" y="799363"/>
                </a:lnTo>
                <a:lnTo>
                  <a:pt x="47129" y="793216"/>
                </a:lnTo>
                <a:lnTo>
                  <a:pt x="37287" y="788809"/>
                </a:lnTo>
                <a:lnTo>
                  <a:pt x="30251" y="785672"/>
                </a:lnTo>
                <a:lnTo>
                  <a:pt x="21170" y="780796"/>
                </a:lnTo>
                <a:lnTo>
                  <a:pt x="14693" y="777316"/>
                </a:lnTo>
                <a:lnTo>
                  <a:pt x="13131" y="785710"/>
                </a:lnTo>
                <a:lnTo>
                  <a:pt x="4305" y="789609"/>
                </a:lnTo>
                <a:lnTo>
                  <a:pt x="7708" y="797953"/>
                </a:lnTo>
                <a:lnTo>
                  <a:pt x="7581" y="799515"/>
                </a:lnTo>
                <a:lnTo>
                  <a:pt x="8140" y="800671"/>
                </a:lnTo>
                <a:lnTo>
                  <a:pt x="9296" y="801446"/>
                </a:lnTo>
                <a:lnTo>
                  <a:pt x="8267" y="806538"/>
                </a:lnTo>
                <a:lnTo>
                  <a:pt x="0" y="808609"/>
                </a:lnTo>
                <a:lnTo>
                  <a:pt x="2794" y="815835"/>
                </a:lnTo>
                <a:lnTo>
                  <a:pt x="2247" y="826592"/>
                </a:lnTo>
                <a:lnTo>
                  <a:pt x="47828" y="859764"/>
                </a:lnTo>
                <a:lnTo>
                  <a:pt x="102527" y="879919"/>
                </a:lnTo>
                <a:lnTo>
                  <a:pt x="181241" y="900290"/>
                </a:lnTo>
                <a:lnTo>
                  <a:pt x="231863" y="909548"/>
                </a:lnTo>
                <a:lnTo>
                  <a:pt x="283095" y="916940"/>
                </a:lnTo>
                <a:lnTo>
                  <a:pt x="334276" y="921385"/>
                </a:lnTo>
                <a:lnTo>
                  <a:pt x="385381" y="922909"/>
                </a:lnTo>
                <a:lnTo>
                  <a:pt x="437057" y="922591"/>
                </a:lnTo>
                <a:lnTo>
                  <a:pt x="488619" y="919365"/>
                </a:lnTo>
                <a:lnTo>
                  <a:pt x="540042" y="913244"/>
                </a:lnTo>
                <a:lnTo>
                  <a:pt x="591375" y="905687"/>
                </a:lnTo>
                <a:lnTo>
                  <a:pt x="641578" y="895858"/>
                </a:lnTo>
                <a:lnTo>
                  <a:pt x="690638" y="883742"/>
                </a:lnTo>
                <a:lnTo>
                  <a:pt x="738555" y="869353"/>
                </a:lnTo>
                <a:lnTo>
                  <a:pt x="785317" y="852690"/>
                </a:lnTo>
                <a:lnTo>
                  <a:pt x="830935" y="833755"/>
                </a:lnTo>
                <a:lnTo>
                  <a:pt x="875398" y="812533"/>
                </a:lnTo>
                <a:lnTo>
                  <a:pt x="918705" y="789051"/>
                </a:lnTo>
                <a:lnTo>
                  <a:pt x="961517" y="764387"/>
                </a:lnTo>
                <a:lnTo>
                  <a:pt x="1003160" y="737450"/>
                </a:lnTo>
                <a:lnTo>
                  <a:pt x="1043647" y="708253"/>
                </a:lnTo>
                <a:lnTo>
                  <a:pt x="1083627" y="677875"/>
                </a:lnTo>
                <a:lnTo>
                  <a:pt x="1122451" y="645236"/>
                </a:lnTo>
                <a:lnTo>
                  <a:pt x="1160754" y="611403"/>
                </a:lnTo>
                <a:lnTo>
                  <a:pt x="1194384" y="577469"/>
                </a:lnTo>
                <a:lnTo>
                  <a:pt x="1226781" y="542798"/>
                </a:lnTo>
                <a:lnTo>
                  <a:pt x="1287487" y="469988"/>
                </a:lnTo>
                <a:lnTo>
                  <a:pt x="1315910" y="431774"/>
                </a:lnTo>
                <a:lnTo>
                  <a:pt x="1370545" y="353758"/>
                </a:lnTo>
                <a:lnTo>
                  <a:pt x="1449285" y="229743"/>
                </a:lnTo>
                <a:lnTo>
                  <a:pt x="1474673" y="187452"/>
                </a:lnTo>
                <a:lnTo>
                  <a:pt x="1475435" y="182524"/>
                </a:lnTo>
                <a:lnTo>
                  <a:pt x="1475511" y="179501"/>
                </a:lnTo>
                <a:lnTo>
                  <a:pt x="1482788" y="175056"/>
                </a:lnTo>
                <a:lnTo>
                  <a:pt x="1485011" y="175183"/>
                </a:lnTo>
                <a:lnTo>
                  <a:pt x="1485277" y="177990"/>
                </a:lnTo>
                <a:lnTo>
                  <a:pt x="1484147" y="180174"/>
                </a:lnTo>
                <a:lnTo>
                  <a:pt x="1484820" y="199110"/>
                </a:lnTo>
                <a:lnTo>
                  <a:pt x="1484350" y="218744"/>
                </a:lnTo>
                <a:lnTo>
                  <a:pt x="1482331" y="237832"/>
                </a:lnTo>
                <a:lnTo>
                  <a:pt x="1479042" y="256222"/>
                </a:lnTo>
                <a:lnTo>
                  <a:pt x="1477200" y="269252"/>
                </a:lnTo>
                <a:lnTo>
                  <a:pt x="1476006" y="281889"/>
                </a:lnTo>
                <a:lnTo>
                  <a:pt x="1476362" y="295059"/>
                </a:lnTo>
                <a:lnTo>
                  <a:pt x="1477822" y="307568"/>
                </a:lnTo>
                <a:lnTo>
                  <a:pt x="1476895" y="333425"/>
                </a:lnTo>
                <a:lnTo>
                  <a:pt x="1483639" y="354609"/>
                </a:lnTo>
                <a:lnTo>
                  <a:pt x="1497291" y="370078"/>
                </a:lnTo>
                <a:lnTo>
                  <a:pt x="1518437" y="380974"/>
                </a:lnTo>
                <a:lnTo>
                  <a:pt x="1545704" y="334556"/>
                </a:lnTo>
                <a:lnTo>
                  <a:pt x="1562163" y="285800"/>
                </a:lnTo>
                <a:lnTo>
                  <a:pt x="1569681" y="233578"/>
                </a:lnTo>
                <a:lnTo>
                  <a:pt x="1572780" y="181089"/>
                </a:lnTo>
                <a:lnTo>
                  <a:pt x="1573568" y="161251"/>
                </a:lnTo>
                <a:lnTo>
                  <a:pt x="1574685" y="141224"/>
                </a:lnTo>
                <a:lnTo>
                  <a:pt x="1576184" y="117995"/>
                </a:lnTo>
                <a:lnTo>
                  <a:pt x="1577301" y="100939"/>
                </a:lnTo>
                <a:lnTo>
                  <a:pt x="1579003" y="65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57800" y="495300"/>
            <a:ext cx="8246109" cy="14630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63265" algn="l"/>
              </a:tabLst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spc="-1555" dirty="0"/>
          </a:p>
        </p:txBody>
      </p:sp>
      <p:sp>
        <p:nvSpPr>
          <p:cNvPr id="17" name="object 17"/>
          <p:cNvSpPr/>
          <p:nvPr/>
        </p:nvSpPr>
        <p:spPr>
          <a:xfrm>
            <a:off x="7356500" y="7135608"/>
            <a:ext cx="1591310" cy="905510"/>
          </a:xfrm>
          <a:custGeom>
            <a:avLst/>
            <a:gdLst/>
            <a:ahLst/>
            <a:cxnLst/>
            <a:rect l="l" t="t" r="r" b="b"/>
            <a:pathLst>
              <a:path w="1591309" h="905509">
                <a:moveTo>
                  <a:pt x="168402" y="99402"/>
                </a:moveTo>
                <a:lnTo>
                  <a:pt x="165722" y="99301"/>
                </a:lnTo>
                <a:lnTo>
                  <a:pt x="160477" y="99161"/>
                </a:lnTo>
                <a:lnTo>
                  <a:pt x="161163" y="99568"/>
                </a:lnTo>
                <a:lnTo>
                  <a:pt x="163817" y="101130"/>
                </a:lnTo>
                <a:lnTo>
                  <a:pt x="165874" y="100863"/>
                </a:lnTo>
                <a:lnTo>
                  <a:pt x="168402" y="99402"/>
                </a:lnTo>
                <a:close/>
              </a:path>
              <a:path w="1591309" h="905509">
                <a:moveTo>
                  <a:pt x="1590954" y="838111"/>
                </a:moveTo>
                <a:lnTo>
                  <a:pt x="1588668" y="802868"/>
                </a:lnTo>
                <a:lnTo>
                  <a:pt x="1587271" y="785837"/>
                </a:lnTo>
                <a:lnTo>
                  <a:pt x="1585391" y="762622"/>
                </a:lnTo>
                <a:lnTo>
                  <a:pt x="1583956" y="742619"/>
                </a:lnTo>
                <a:lnTo>
                  <a:pt x="1582839" y="722807"/>
                </a:lnTo>
                <a:lnTo>
                  <a:pt x="1578876" y="670369"/>
                </a:lnTo>
                <a:lnTo>
                  <a:pt x="1570507" y="618274"/>
                </a:lnTo>
                <a:lnTo>
                  <a:pt x="1553248" y="569798"/>
                </a:lnTo>
                <a:lnTo>
                  <a:pt x="1525231" y="523836"/>
                </a:lnTo>
                <a:lnTo>
                  <a:pt x="1504276" y="535076"/>
                </a:lnTo>
                <a:lnTo>
                  <a:pt x="1490865" y="550760"/>
                </a:lnTo>
                <a:lnTo>
                  <a:pt x="1484477" y="572058"/>
                </a:lnTo>
                <a:lnTo>
                  <a:pt x="1485823" y="597903"/>
                </a:lnTo>
                <a:lnTo>
                  <a:pt x="1484566" y="610425"/>
                </a:lnTo>
                <a:lnTo>
                  <a:pt x="1484426" y="623608"/>
                </a:lnTo>
                <a:lnTo>
                  <a:pt x="1485823" y="636219"/>
                </a:lnTo>
                <a:lnTo>
                  <a:pt x="1487881" y="649211"/>
                </a:lnTo>
                <a:lnTo>
                  <a:pt x="1491475" y="667537"/>
                </a:lnTo>
                <a:lnTo>
                  <a:pt x="1493799" y="686600"/>
                </a:lnTo>
                <a:lnTo>
                  <a:pt x="1494599" y="706221"/>
                </a:lnTo>
                <a:lnTo>
                  <a:pt x="1494231" y="725170"/>
                </a:lnTo>
                <a:lnTo>
                  <a:pt x="1495399" y="727329"/>
                </a:lnTo>
                <a:lnTo>
                  <a:pt x="1495183" y="730148"/>
                </a:lnTo>
                <a:lnTo>
                  <a:pt x="1492961" y="730313"/>
                </a:lnTo>
                <a:lnTo>
                  <a:pt x="1485607" y="725982"/>
                </a:lnTo>
                <a:lnTo>
                  <a:pt x="1485480" y="722960"/>
                </a:lnTo>
                <a:lnTo>
                  <a:pt x="1485417" y="719975"/>
                </a:lnTo>
                <a:lnTo>
                  <a:pt x="1484642" y="718058"/>
                </a:lnTo>
                <a:lnTo>
                  <a:pt x="1458569" y="676173"/>
                </a:lnTo>
                <a:lnTo>
                  <a:pt x="1377810" y="553466"/>
                </a:lnTo>
                <a:lnTo>
                  <a:pt x="1321904" y="476351"/>
                </a:lnTo>
                <a:lnTo>
                  <a:pt x="1297000" y="444004"/>
                </a:lnTo>
                <a:lnTo>
                  <a:pt x="1292860" y="438619"/>
                </a:lnTo>
                <a:lnTo>
                  <a:pt x="1230960" y="366814"/>
                </a:lnTo>
                <a:lnTo>
                  <a:pt x="1198003" y="332663"/>
                </a:lnTo>
                <a:lnTo>
                  <a:pt x="1163828" y="299288"/>
                </a:lnTo>
                <a:lnTo>
                  <a:pt x="1124966" y="266090"/>
                </a:lnTo>
                <a:lnTo>
                  <a:pt x="1085621" y="234086"/>
                </a:lnTo>
                <a:lnTo>
                  <a:pt x="1045146" y="204368"/>
                </a:lnTo>
                <a:lnTo>
                  <a:pt x="1004189" y="175831"/>
                </a:lnTo>
                <a:lnTo>
                  <a:pt x="962101" y="149580"/>
                </a:lnTo>
                <a:lnTo>
                  <a:pt x="918895" y="125628"/>
                </a:lnTo>
                <a:lnTo>
                  <a:pt x="875207" y="102857"/>
                </a:lnTo>
                <a:lnTo>
                  <a:pt x="830402" y="82372"/>
                </a:lnTo>
                <a:lnTo>
                  <a:pt x="784491" y="64185"/>
                </a:lnTo>
                <a:lnTo>
                  <a:pt x="737450" y="48285"/>
                </a:lnTo>
                <a:lnTo>
                  <a:pt x="689317" y="34683"/>
                </a:lnTo>
                <a:lnTo>
                  <a:pt x="640067" y="23380"/>
                </a:lnTo>
                <a:lnTo>
                  <a:pt x="589711" y="14363"/>
                </a:lnTo>
                <a:lnTo>
                  <a:pt x="538251" y="7645"/>
                </a:lnTo>
                <a:lnTo>
                  <a:pt x="486727" y="2374"/>
                </a:lnTo>
                <a:lnTo>
                  <a:pt x="435127" y="0"/>
                </a:lnTo>
                <a:lnTo>
                  <a:pt x="383451" y="533"/>
                </a:lnTo>
                <a:lnTo>
                  <a:pt x="381203" y="647"/>
                </a:lnTo>
                <a:lnTo>
                  <a:pt x="381203" y="65519"/>
                </a:lnTo>
                <a:lnTo>
                  <a:pt x="380720" y="66433"/>
                </a:lnTo>
                <a:lnTo>
                  <a:pt x="380695" y="65214"/>
                </a:lnTo>
                <a:lnTo>
                  <a:pt x="381203" y="65519"/>
                </a:lnTo>
                <a:lnTo>
                  <a:pt x="381203" y="647"/>
                </a:lnTo>
                <a:lnTo>
                  <a:pt x="332384" y="2882"/>
                </a:lnTo>
                <a:lnTo>
                  <a:pt x="309422" y="5257"/>
                </a:lnTo>
                <a:lnTo>
                  <a:pt x="309422" y="55702"/>
                </a:lnTo>
                <a:lnTo>
                  <a:pt x="308000" y="56324"/>
                </a:lnTo>
                <a:lnTo>
                  <a:pt x="309041" y="55460"/>
                </a:lnTo>
                <a:lnTo>
                  <a:pt x="309422" y="55702"/>
                </a:lnTo>
                <a:lnTo>
                  <a:pt x="309422" y="5257"/>
                </a:lnTo>
                <a:lnTo>
                  <a:pt x="305600" y="5664"/>
                </a:lnTo>
                <a:lnTo>
                  <a:pt x="305600" y="56388"/>
                </a:lnTo>
                <a:lnTo>
                  <a:pt x="303949" y="56883"/>
                </a:lnTo>
                <a:lnTo>
                  <a:pt x="305257" y="56197"/>
                </a:lnTo>
                <a:lnTo>
                  <a:pt x="305600" y="56388"/>
                </a:lnTo>
                <a:lnTo>
                  <a:pt x="305600" y="5664"/>
                </a:lnTo>
                <a:lnTo>
                  <a:pt x="230174" y="16395"/>
                </a:lnTo>
                <a:lnTo>
                  <a:pt x="179717" y="26492"/>
                </a:lnTo>
                <a:lnTo>
                  <a:pt x="129298" y="39547"/>
                </a:lnTo>
                <a:lnTo>
                  <a:pt x="73609" y="58343"/>
                </a:lnTo>
                <a:lnTo>
                  <a:pt x="21082" y="81940"/>
                </a:lnTo>
                <a:lnTo>
                  <a:pt x="1943" y="103098"/>
                </a:lnTo>
                <a:lnTo>
                  <a:pt x="2679" y="113842"/>
                </a:lnTo>
                <a:lnTo>
                  <a:pt x="0" y="121107"/>
                </a:lnTo>
                <a:lnTo>
                  <a:pt x="8293" y="123050"/>
                </a:lnTo>
                <a:lnTo>
                  <a:pt x="9410" y="128130"/>
                </a:lnTo>
                <a:lnTo>
                  <a:pt x="8255" y="128930"/>
                </a:lnTo>
                <a:lnTo>
                  <a:pt x="7734" y="130086"/>
                </a:lnTo>
                <a:lnTo>
                  <a:pt x="7874" y="131648"/>
                </a:lnTo>
                <a:lnTo>
                  <a:pt x="4610" y="140042"/>
                </a:lnTo>
                <a:lnTo>
                  <a:pt x="13500" y="143802"/>
                </a:lnTo>
                <a:lnTo>
                  <a:pt x="15201" y="152171"/>
                </a:lnTo>
                <a:lnTo>
                  <a:pt x="21628" y="148577"/>
                </a:lnTo>
                <a:lnTo>
                  <a:pt x="30619" y="143560"/>
                </a:lnTo>
                <a:lnTo>
                  <a:pt x="37592" y="140296"/>
                </a:lnTo>
                <a:lnTo>
                  <a:pt x="47371" y="135737"/>
                </a:lnTo>
                <a:lnTo>
                  <a:pt x="63995" y="129311"/>
                </a:lnTo>
                <a:lnTo>
                  <a:pt x="80975" y="121627"/>
                </a:lnTo>
                <a:lnTo>
                  <a:pt x="84162" y="122021"/>
                </a:lnTo>
                <a:lnTo>
                  <a:pt x="88214" y="121462"/>
                </a:lnTo>
                <a:lnTo>
                  <a:pt x="91059" y="118719"/>
                </a:lnTo>
                <a:lnTo>
                  <a:pt x="97256" y="119418"/>
                </a:lnTo>
                <a:lnTo>
                  <a:pt x="102717" y="116738"/>
                </a:lnTo>
                <a:lnTo>
                  <a:pt x="108292" y="114122"/>
                </a:lnTo>
                <a:lnTo>
                  <a:pt x="117094" y="113411"/>
                </a:lnTo>
                <a:lnTo>
                  <a:pt x="124637" y="111963"/>
                </a:lnTo>
                <a:lnTo>
                  <a:pt x="132410" y="107683"/>
                </a:lnTo>
                <a:lnTo>
                  <a:pt x="134289" y="107327"/>
                </a:lnTo>
                <a:lnTo>
                  <a:pt x="135559" y="106603"/>
                </a:lnTo>
                <a:lnTo>
                  <a:pt x="136537" y="105702"/>
                </a:lnTo>
                <a:lnTo>
                  <a:pt x="136309" y="105575"/>
                </a:lnTo>
                <a:lnTo>
                  <a:pt x="137236" y="104648"/>
                </a:lnTo>
                <a:lnTo>
                  <a:pt x="138341" y="103809"/>
                </a:lnTo>
                <a:lnTo>
                  <a:pt x="137350" y="104711"/>
                </a:lnTo>
                <a:lnTo>
                  <a:pt x="136372" y="105600"/>
                </a:lnTo>
                <a:lnTo>
                  <a:pt x="136537" y="105702"/>
                </a:lnTo>
                <a:lnTo>
                  <a:pt x="139192" y="107264"/>
                </a:lnTo>
                <a:lnTo>
                  <a:pt x="141846" y="105879"/>
                </a:lnTo>
                <a:lnTo>
                  <a:pt x="144145" y="104292"/>
                </a:lnTo>
                <a:lnTo>
                  <a:pt x="146697" y="105778"/>
                </a:lnTo>
                <a:lnTo>
                  <a:pt x="148577" y="105422"/>
                </a:lnTo>
                <a:lnTo>
                  <a:pt x="150266" y="103466"/>
                </a:lnTo>
                <a:lnTo>
                  <a:pt x="154292" y="104368"/>
                </a:lnTo>
                <a:lnTo>
                  <a:pt x="158546" y="102450"/>
                </a:lnTo>
                <a:lnTo>
                  <a:pt x="160286" y="100520"/>
                </a:lnTo>
                <a:lnTo>
                  <a:pt x="161163" y="99568"/>
                </a:lnTo>
                <a:lnTo>
                  <a:pt x="155905" y="96469"/>
                </a:lnTo>
                <a:lnTo>
                  <a:pt x="154813" y="97294"/>
                </a:lnTo>
                <a:lnTo>
                  <a:pt x="155625" y="96304"/>
                </a:lnTo>
                <a:lnTo>
                  <a:pt x="155905" y="96469"/>
                </a:lnTo>
                <a:lnTo>
                  <a:pt x="160477" y="99161"/>
                </a:lnTo>
                <a:lnTo>
                  <a:pt x="163410" y="97942"/>
                </a:lnTo>
                <a:lnTo>
                  <a:pt x="166141" y="98082"/>
                </a:lnTo>
                <a:lnTo>
                  <a:pt x="168402" y="99402"/>
                </a:lnTo>
                <a:lnTo>
                  <a:pt x="175285" y="99034"/>
                </a:lnTo>
                <a:lnTo>
                  <a:pt x="181457" y="98247"/>
                </a:lnTo>
                <a:lnTo>
                  <a:pt x="187236" y="97231"/>
                </a:lnTo>
                <a:lnTo>
                  <a:pt x="193509" y="95034"/>
                </a:lnTo>
                <a:lnTo>
                  <a:pt x="192455" y="92938"/>
                </a:lnTo>
                <a:lnTo>
                  <a:pt x="191858" y="91109"/>
                </a:lnTo>
                <a:lnTo>
                  <a:pt x="190919" y="89077"/>
                </a:lnTo>
                <a:lnTo>
                  <a:pt x="191058" y="87693"/>
                </a:lnTo>
                <a:lnTo>
                  <a:pt x="191414" y="86423"/>
                </a:lnTo>
                <a:lnTo>
                  <a:pt x="200012" y="84124"/>
                </a:lnTo>
                <a:lnTo>
                  <a:pt x="208026" y="82943"/>
                </a:lnTo>
                <a:lnTo>
                  <a:pt x="217081" y="80899"/>
                </a:lnTo>
                <a:lnTo>
                  <a:pt x="225602" y="81495"/>
                </a:lnTo>
                <a:lnTo>
                  <a:pt x="289560" y="71996"/>
                </a:lnTo>
                <a:lnTo>
                  <a:pt x="292049" y="73456"/>
                </a:lnTo>
                <a:lnTo>
                  <a:pt x="294335" y="73329"/>
                </a:lnTo>
                <a:lnTo>
                  <a:pt x="296418" y="71602"/>
                </a:lnTo>
                <a:lnTo>
                  <a:pt x="298958" y="73101"/>
                </a:lnTo>
                <a:lnTo>
                  <a:pt x="301244" y="72974"/>
                </a:lnTo>
                <a:lnTo>
                  <a:pt x="303263" y="71221"/>
                </a:lnTo>
                <a:lnTo>
                  <a:pt x="304025" y="70192"/>
                </a:lnTo>
                <a:lnTo>
                  <a:pt x="305866" y="72745"/>
                </a:lnTo>
                <a:lnTo>
                  <a:pt x="308152" y="72618"/>
                </a:lnTo>
                <a:lnTo>
                  <a:pt x="310819" y="69761"/>
                </a:lnTo>
                <a:lnTo>
                  <a:pt x="313474" y="71335"/>
                </a:lnTo>
                <a:lnTo>
                  <a:pt x="315696" y="71170"/>
                </a:lnTo>
                <a:lnTo>
                  <a:pt x="317779" y="69443"/>
                </a:lnTo>
                <a:lnTo>
                  <a:pt x="320433" y="71005"/>
                </a:lnTo>
                <a:lnTo>
                  <a:pt x="322656" y="70840"/>
                </a:lnTo>
                <a:lnTo>
                  <a:pt x="324739" y="69126"/>
                </a:lnTo>
                <a:lnTo>
                  <a:pt x="325920" y="69126"/>
                </a:lnTo>
                <a:lnTo>
                  <a:pt x="327266" y="70002"/>
                </a:lnTo>
                <a:lnTo>
                  <a:pt x="329539" y="69888"/>
                </a:lnTo>
                <a:lnTo>
                  <a:pt x="330669" y="68897"/>
                </a:lnTo>
                <a:lnTo>
                  <a:pt x="331698" y="68795"/>
                </a:lnTo>
                <a:lnTo>
                  <a:pt x="334251" y="70294"/>
                </a:lnTo>
                <a:lnTo>
                  <a:pt x="336588" y="70205"/>
                </a:lnTo>
                <a:lnTo>
                  <a:pt x="338670" y="68478"/>
                </a:lnTo>
                <a:lnTo>
                  <a:pt x="341210" y="69977"/>
                </a:lnTo>
                <a:lnTo>
                  <a:pt x="343547" y="69875"/>
                </a:lnTo>
                <a:lnTo>
                  <a:pt x="345681" y="68186"/>
                </a:lnTo>
                <a:lnTo>
                  <a:pt x="348170" y="69646"/>
                </a:lnTo>
                <a:lnTo>
                  <a:pt x="350507" y="69557"/>
                </a:lnTo>
                <a:lnTo>
                  <a:pt x="352704" y="67894"/>
                </a:lnTo>
                <a:lnTo>
                  <a:pt x="355193" y="69367"/>
                </a:lnTo>
                <a:lnTo>
                  <a:pt x="357593" y="69303"/>
                </a:lnTo>
                <a:lnTo>
                  <a:pt x="359778" y="67640"/>
                </a:lnTo>
                <a:lnTo>
                  <a:pt x="362216" y="69075"/>
                </a:lnTo>
                <a:lnTo>
                  <a:pt x="364604" y="69011"/>
                </a:lnTo>
                <a:lnTo>
                  <a:pt x="366852" y="67386"/>
                </a:lnTo>
                <a:lnTo>
                  <a:pt x="369227" y="68783"/>
                </a:lnTo>
                <a:lnTo>
                  <a:pt x="371627" y="68719"/>
                </a:lnTo>
                <a:lnTo>
                  <a:pt x="373938" y="67132"/>
                </a:lnTo>
                <a:lnTo>
                  <a:pt x="375742" y="68199"/>
                </a:lnTo>
                <a:lnTo>
                  <a:pt x="378307" y="68237"/>
                </a:lnTo>
                <a:lnTo>
                  <a:pt x="379857" y="67678"/>
                </a:lnTo>
                <a:lnTo>
                  <a:pt x="381127" y="66941"/>
                </a:lnTo>
                <a:lnTo>
                  <a:pt x="380619" y="66649"/>
                </a:lnTo>
                <a:lnTo>
                  <a:pt x="381127" y="66941"/>
                </a:lnTo>
                <a:lnTo>
                  <a:pt x="383755" y="67017"/>
                </a:lnTo>
                <a:lnTo>
                  <a:pt x="412686" y="67843"/>
                </a:lnTo>
                <a:lnTo>
                  <a:pt x="512699" y="73672"/>
                </a:lnTo>
                <a:lnTo>
                  <a:pt x="582498" y="82334"/>
                </a:lnTo>
                <a:lnTo>
                  <a:pt x="637032" y="93802"/>
                </a:lnTo>
                <a:lnTo>
                  <a:pt x="691603" y="106768"/>
                </a:lnTo>
                <a:lnTo>
                  <a:pt x="745020" y="123482"/>
                </a:lnTo>
                <a:lnTo>
                  <a:pt x="746074" y="125577"/>
                </a:lnTo>
                <a:lnTo>
                  <a:pt x="747750" y="128028"/>
                </a:lnTo>
                <a:lnTo>
                  <a:pt x="748893" y="131648"/>
                </a:lnTo>
                <a:lnTo>
                  <a:pt x="747966" y="132575"/>
                </a:lnTo>
                <a:lnTo>
                  <a:pt x="732866" y="131064"/>
                </a:lnTo>
                <a:lnTo>
                  <a:pt x="738047" y="135585"/>
                </a:lnTo>
                <a:lnTo>
                  <a:pt x="739152" y="137706"/>
                </a:lnTo>
                <a:lnTo>
                  <a:pt x="756031" y="143217"/>
                </a:lnTo>
                <a:lnTo>
                  <a:pt x="772464" y="149948"/>
                </a:lnTo>
                <a:lnTo>
                  <a:pt x="788327" y="157822"/>
                </a:lnTo>
                <a:lnTo>
                  <a:pt x="804786" y="164553"/>
                </a:lnTo>
                <a:lnTo>
                  <a:pt x="809498" y="165862"/>
                </a:lnTo>
                <a:lnTo>
                  <a:pt x="813320" y="169583"/>
                </a:lnTo>
                <a:lnTo>
                  <a:pt x="815162" y="169189"/>
                </a:lnTo>
                <a:lnTo>
                  <a:pt x="818870" y="168427"/>
                </a:lnTo>
                <a:lnTo>
                  <a:pt x="819518" y="170281"/>
                </a:lnTo>
                <a:lnTo>
                  <a:pt x="820762" y="171018"/>
                </a:lnTo>
                <a:lnTo>
                  <a:pt x="822642" y="170662"/>
                </a:lnTo>
                <a:lnTo>
                  <a:pt x="828598" y="177101"/>
                </a:lnTo>
                <a:lnTo>
                  <a:pt x="832040" y="176174"/>
                </a:lnTo>
                <a:lnTo>
                  <a:pt x="833742" y="175729"/>
                </a:lnTo>
                <a:lnTo>
                  <a:pt x="843711" y="184531"/>
                </a:lnTo>
                <a:lnTo>
                  <a:pt x="848461" y="184378"/>
                </a:lnTo>
                <a:lnTo>
                  <a:pt x="850849" y="184302"/>
                </a:lnTo>
                <a:lnTo>
                  <a:pt x="861479" y="193509"/>
                </a:lnTo>
                <a:lnTo>
                  <a:pt x="866571" y="193560"/>
                </a:lnTo>
                <a:lnTo>
                  <a:pt x="869124" y="193586"/>
                </a:lnTo>
                <a:lnTo>
                  <a:pt x="880325" y="203136"/>
                </a:lnTo>
                <a:lnTo>
                  <a:pt x="885647" y="203314"/>
                </a:lnTo>
                <a:lnTo>
                  <a:pt x="888301" y="203403"/>
                </a:lnTo>
                <a:lnTo>
                  <a:pt x="935469" y="232651"/>
                </a:lnTo>
                <a:lnTo>
                  <a:pt x="959383" y="246722"/>
                </a:lnTo>
                <a:lnTo>
                  <a:pt x="1025131" y="291325"/>
                </a:lnTo>
                <a:lnTo>
                  <a:pt x="1065961" y="322732"/>
                </a:lnTo>
                <a:lnTo>
                  <a:pt x="1105776" y="355015"/>
                </a:lnTo>
                <a:lnTo>
                  <a:pt x="1143292" y="390359"/>
                </a:lnTo>
                <a:lnTo>
                  <a:pt x="1179817" y="426593"/>
                </a:lnTo>
                <a:lnTo>
                  <a:pt x="1214704" y="464820"/>
                </a:lnTo>
                <a:lnTo>
                  <a:pt x="1219974" y="470877"/>
                </a:lnTo>
                <a:lnTo>
                  <a:pt x="1225956" y="475869"/>
                </a:lnTo>
                <a:lnTo>
                  <a:pt x="1236700" y="488086"/>
                </a:lnTo>
                <a:lnTo>
                  <a:pt x="1273048" y="536016"/>
                </a:lnTo>
                <a:lnTo>
                  <a:pt x="1290548" y="561047"/>
                </a:lnTo>
                <a:lnTo>
                  <a:pt x="1308595" y="584936"/>
                </a:lnTo>
                <a:lnTo>
                  <a:pt x="1365465" y="667054"/>
                </a:lnTo>
                <a:lnTo>
                  <a:pt x="1386281" y="698461"/>
                </a:lnTo>
                <a:lnTo>
                  <a:pt x="1389849" y="700557"/>
                </a:lnTo>
                <a:lnTo>
                  <a:pt x="1392593" y="703656"/>
                </a:lnTo>
                <a:lnTo>
                  <a:pt x="1392085" y="710717"/>
                </a:lnTo>
                <a:lnTo>
                  <a:pt x="1396072" y="714540"/>
                </a:lnTo>
                <a:lnTo>
                  <a:pt x="1401102" y="717499"/>
                </a:lnTo>
                <a:lnTo>
                  <a:pt x="1400860" y="718832"/>
                </a:lnTo>
                <a:lnTo>
                  <a:pt x="1403007" y="720090"/>
                </a:lnTo>
                <a:lnTo>
                  <a:pt x="1402435" y="727125"/>
                </a:lnTo>
                <a:lnTo>
                  <a:pt x="1406880" y="731215"/>
                </a:lnTo>
                <a:lnTo>
                  <a:pt x="1412138" y="734314"/>
                </a:lnTo>
                <a:lnTo>
                  <a:pt x="1411516" y="741311"/>
                </a:lnTo>
                <a:lnTo>
                  <a:pt x="1414233" y="745871"/>
                </a:lnTo>
                <a:lnTo>
                  <a:pt x="1420533" y="748106"/>
                </a:lnTo>
                <a:lnTo>
                  <a:pt x="1420558" y="754011"/>
                </a:lnTo>
                <a:lnTo>
                  <a:pt x="1419453" y="759256"/>
                </a:lnTo>
                <a:lnTo>
                  <a:pt x="1407210" y="757936"/>
                </a:lnTo>
                <a:lnTo>
                  <a:pt x="1402067" y="754913"/>
                </a:lnTo>
                <a:lnTo>
                  <a:pt x="1396555" y="753148"/>
                </a:lnTo>
                <a:lnTo>
                  <a:pt x="1350327" y="739190"/>
                </a:lnTo>
                <a:lnTo>
                  <a:pt x="1303020" y="729030"/>
                </a:lnTo>
                <a:lnTo>
                  <a:pt x="1255420" y="721639"/>
                </a:lnTo>
                <a:lnTo>
                  <a:pt x="1207008" y="718197"/>
                </a:lnTo>
                <a:lnTo>
                  <a:pt x="1190548" y="717346"/>
                </a:lnTo>
                <a:lnTo>
                  <a:pt x="1182446" y="721410"/>
                </a:lnTo>
                <a:lnTo>
                  <a:pt x="1170698" y="727760"/>
                </a:lnTo>
                <a:lnTo>
                  <a:pt x="1159649" y="736003"/>
                </a:lnTo>
                <a:lnTo>
                  <a:pt x="1148346" y="744080"/>
                </a:lnTo>
                <a:lnTo>
                  <a:pt x="1135164" y="751052"/>
                </a:lnTo>
                <a:lnTo>
                  <a:pt x="1131379" y="751776"/>
                </a:lnTo>
                <a:lnTo>
                  <a:pt x="1126731" y="757885"/>
                </a:lnTo>
                <a:lnTo>
                  <a:pt x="1128776" y="769404"/>
                </a:lnTo>
                <a:lnTo>
                  <a:pt x="1135380" y="770343"/>
                </a:lnTo>
                <a:lnTo>
                  <a:pt x="1141349" y="770915"/>
                </a:lnTo>
                <a:lnTo>
                  <a:pt x="1145959" y="772147"/>
                </a:lnTo>
                <a:lnTo>
                  <a:pt x="1151255" y="772325"/>
                </a:lnTo>
                <a:lnTo>
                  <a:pt x="1155801" y="773518"/>
                </a:lnTo>
                <a:lnTo>
                  <a:pt x="1204671" y="780186"/>
                </a:lnTo>
                <a:lnTo>
                  <a:pt x="1252486" y="790651"/>
                </a:lnTo>
                <a:lnTo>
                  <a:pt x="1298511" y="805954"/>
                </a:lnTo>
                <a:lnTo>
                  <a:pt x="1344612" y="822782"/>
                </a:lnTo>
                <a:lnTo>
                  <a:pt x="1352613" y="828967"/>
                </a:lnTo>
                <a:lnTo>
                  <a:pt x="1354467" y="828573"/>
                </a:lnTo>
                <a:lnTo>
                  <a:pt x="1358163" y="827811"/>
                </a:lnTo>
                <a:lnTo>
                  <a:pt x="1364183" y="831367"/>
                </a:lnTo>
                <a:lnTo>
                  <a:pt x="1369555" y="835990"/>
                </a:lnTo>
                <a:lnTo>
                  <a:pt x="1372082" y="836002"/>
                </a:lnTo>
                <a:lnTo>
                  <a:pt x="1377137" y="836028"/>
                </a:lnTo>
                <a:lnTo>
                  <a:pt x="1387830" y="845273"/>
                </a:lnTo>
                <a:lnTo>
                  <a:pt x="1392961" y="845350"/>
                </a:lnTo>
                <a:lnTo>
                  <a:pt x="1395526" y="845388"/>
                </a:lnTo>
                <a:lnTo>
                  <a:pt x="1475473" y="898334"/>
                </a:lnTo>
                <a:lnTo>
                  <a:pt x="1482394" y="902411"/>
                </a:lnTo>
                <a:lnTo>
                  <a:pt x="1489608" y="905192"/>
                </a:lnTo>
                <a:lnTo>
                  <a:pt x="1497330" y="905306"/>
                </a:lnTo>
                <a:lnTo>
                  <a:pt x="1505115" y="902525"/>
                </a:lnTo>
                <a:lnTo>
                  <a:pt x="1509014" y="904824"/>
                </a:lnTo>
                <a:lnTo>
                  <a:pt x="1512849" y="904138"/>
                </a:lnTo>
                <a:lnTo>
                  <a:pt x="1517269" y="902309"/>
                </a:lnTo>
                <a:lnTo>
                  <a:pt x="1525409" y="899731"/>
                </a:lnTo>
                <a:lnTo>
                  <a:pt x="1533779" y="895819"/>
                </a:lnTo>
                <a:lnTo>
                  <a:pt x="1540979" y="892695"/>
                </a:lnTo>
                <a:lnTo>
                  <a:pt x="1548168" y="888085"/>
                </a:lnTo>
                <a:lnTo>
                  <a:pt x="1573187" y="870381"/>
                </a:lnTo>
                <a:lnTo>
                  <a:pt x="1586407" y="857542"/>
                </a:lnTo>
                <a:lnTo>
                  <a:pt x="1588833" y="847178"/>
                </a:lnTo>
                <a:lnTo>
                  <a:pt x="1590954" y="838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72707"/>
            <a:ext cx="4800600" cy="3614293"/>
          </a:xfrm>
          <a:prstGeom prst="rect">
            <a:avLst/>
          </a:prstGeom>
        </p:spPr>
      </p:pic>
      <p:pic>
        <p:nvPicPr>
          <p:cNvPr id="21" name="Picture 20" descr="cdac_logo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32678" y="0"/>
            <a:ext cx="1755322" cy="13335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4400" y="2171700"/>
            <a:ext cx="1158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Digital Health Eco System provides a better efficient and user-friendly bed availability system and related required emergency services like ambulance booking and required medicinal and Hospital facilities like bed availability.</a:t>
            </a:r>
          </a:p>
          <a:p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We help people in  achieving  their full potential for health and well-being across the lifespan which results in bringing a positive change into the lives of people medically and supporting them in panic or emergency situations</a:t>
            </a:r>
            <a:r>
              <a:rPr lang="en-US" sz="2000" b="1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IN" sz="2000" b="1" dirty="0" smtClean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endParaRPr lang="en-IN" sz="20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6" name="Picture 25" descr="hospit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400" y="4381500"/>
            <a:ext cx="3543300" cy="2362200"/>
          </a:xfrm>
          <a:prstGeom prst="rect">
            <a:avLst/>
          </a:prstGeom>
        </p:spPr>
      </p:pic>
      <p:pic>
        <p:nvPicPr>
          <p:cNvPr id="28" name="Picture 27" descr="patie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1600" y="5143500"/>
            <a:ext cx="2971800" cy="2514600"/>
          </a:xfrm>
          <a:prstGeom prst="rect">
            <a:avLst/>
          </a:prstGeom>
        </p:spPr>
      </p:pic>
      <p:pic>
        <p:nvPicPr>
          <p:cNvPr id="29" name="Picture 28" descr="Ambulan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82600" y="3771900"/>
            <a:ext cx="2697713" cy="2209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95800" y="697230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Hospitals</a:t>
            </a:r>
            <a:endParaRPr lang="en-IN" sz="4400" dirty="0"/>
          </a:p>
        </p:txBody>
      </p:sp>
      <p:sp>
        <p:nvSpPr>
          <p:cNvPr id="31" name="TextBox 30"/>
          <p:cNvSpPr txBox="1"/>
          <p:nvPr/>
        </p:nvSpPr>
        <p:spPr>
          <a:xfrm>
            <a:off x="9144000" y="773430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Patients</a:t>
            </a:r>
            <a:endParaRPr lang="en-IN" sz="4400" dirty="0"/>
          </a:p>
        </p:txBody>
      </p:sp>
      <p:sp>
        <p:nvSpPr>
          <p:cNvPr id="32" name="TextBox 31"/>
          <p:cNvSpPr txBox="1"/>
          <p:nvPr/>
        </p:nvSpPr>
        <p:spPr>
          <a:xfrm>
            <a:off x="12954000" y="6210300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Ambulance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699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</vt:lpstr>
      <vt:lpstr>CONTENT</vt:lpstr>
      <vt:lpstr>PROJECT  INTRODUCTION</vt:lpstr>
      <vt:lpstr>  PROJECT ARCHITECHTURE</vt:lpstr>
      <vt:lpstr>Technology Platform Used For Project</vt:lpstr>
      <vt:lpstr>User Roles And Responsibilities</vt:lpstr>
      <vt:lpstr>Known Issues  (if Any)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dc:creator>Ashi Jain</dc:creator>
  <cp:keywords>DAFdAbTDoeU,BAEFgVxehXo</cp:keywords>
  <cp:lastModifiedBy>dac</cp:lastModifiedBy>
  <cp:revision>8</cp:revision>
  <dcterms:created xsi:type="dcterms:W3CDTF">2023-03-12T18:04:00Z</dcterms:created>
  <dcterms:modified xsi:type="dcterms:W3CDTF">2023-03-13T11:46:00Z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2023-03-12T00:00:00Z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2023-03-12T00:00:00Z</vt:filetime>
  </property>
</Properties>
</file>