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F3A5-5732-47F4-B256-74BD07EFD485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23C0-6F2C-4C57-A078-FFAECA2D9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24" y="1256094"/>
            <a:ext cx="7980952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4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7731" y="149469"/>
            <a:ext cx="7886700" cy="652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DrawCube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{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glMatrixMode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GL_MODELVIEW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clear the drawing buffer.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glClear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GL_COLOR_BUFFER_BIT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glLoadIdentity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 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glTranslatef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10.5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glRotatef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xRotated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rotation about Y axis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glRotatef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yRotated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rotation about Z axis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glRotatef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zRotated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r>
              <a:rPr lang="en-US" sz="14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glBegin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GL_QUADS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Draw The Cube Using quads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glColor3f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Color Blue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Right Of The Quad (Top)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Left Of The Quad (Top)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Left Of The Quad (Top)</a:t>
            </a:r>
            <a:b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4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4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4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Right Of The Quad (Top)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85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1647" y="219450"/>
            <a:ext cx="11430000" cy="628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 reshape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x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y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{</a:t>
            </a:r>
            <a:b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if 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 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==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0 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||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x 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==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0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return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//Nothing is visible then, so return</a:t>
            </a:r>
            <a:b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//Set a new projection matrix</a:t>
            </a:r>
            <a:b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glMatrixMode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GL_PROJECTION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b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glLoadIdentity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//Angle of view:40 degrees</a:t>
            </a:r>
            <a:b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//Near clipping plane distance: 0.5</a:t>
            </a:r>
            <a:b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//Far clipping plane distance: 20.0</a:t>
            </a:r>
            <a:b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</a:t>
            </a:r>
            <a:b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gluPerspective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40.0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,(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GLdouble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/(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GLdouble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20.0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glMatrixMode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GL_MODELVIEW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glViewport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</a:t>
            </a: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//Use the whole window for rendering</a:t>
            </a:r>
            <a:br>
              <a:rPr lang="en-US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715"/>
            <a:ext cx="4528038" cy="6401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#include &lt;GL\</a:t>
            </a:r>
            <a:r>
              <a:rPr lang="en-US" sz="1000" b="0" i="0" dirty="0" err="1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glut.h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&gt;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GLfloat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xRotated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yRotated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zRotated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init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{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glClearColor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b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DrawCube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{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glMatrixMode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GL_MODELVIEW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clear the drawing buffer.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glClear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GL_COLOR_BUFFER_BIT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glLoadIdentity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glTranslatef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10.5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glRotatef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xRotated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rotation about Y axis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glRotatef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yRotated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rotation about Z axis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glRotatef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zRotated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glBegin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GL_QUADS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Draw The Cube Using quads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glColor3f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Color Blue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Right Of The Quad (Top)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Left Of The Quad (Top)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Left Of The Quad (Top)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Right Of The Quad (Top)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glColor3f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0.5f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Color Orange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Right Of The Quad (Bottom)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Left Of The Quad (Bottom)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Left Of The Quad (Bottom)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Right Of The Quad (Bottom)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glColor3f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Color Red    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528038" y="275982"/>
            <a:ext cx="4220308" cy="6555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Right Of The Quad (Front)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Left Of The Quad (Front)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Left Of The Quad (Front)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Right Of The Quad (Front)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glColor3f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Color Yellow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Right Of The Quad (Back)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Left Of The Quad (Back)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Left Of The Quad (Back)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Right Of The Quad (Back)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glColor3f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Color Blue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Right Of The Quad (Left)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Left Of The Quad (Left)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Left Of The Quad (Left)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Right Of The Quad (Left)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glColor3f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Color Violet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Right Of The Quad (Right)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Top Left Of The Quad (Right)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Left Of The Quad (Right)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glVertex3f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1.0f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Bottom Right Of The Quad (Right)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glEnd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   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 End Drawing The Cube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glFlush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8748346" y="0"/>
            <a:ext cx="3443654" cy="68634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 animation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{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b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yRotated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+=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0.01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xRotated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+=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0.02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DrawCube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void reshape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x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y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{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if 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 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==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0 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||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x 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==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return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//Nothing is visible then, so return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//Set a new projection matrix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glMatrixMode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GL_PROJECTION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b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glLoadIdentity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//Angle of view:40 degrees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//Near clipping plane distance: 0.5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//Far clipping plane distance: 20.0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 </a:t>
            </a:r>
            <a:b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gluPerspective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40.0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,(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GLdouble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/(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GLdouble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20.0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glMatrixMode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GL_MODELVIEW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 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glViewport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y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 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//Use the whole window for rendering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main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argc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char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**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argv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){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glutInit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(&amp;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argc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argv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//we </a:t>
            </a:r>
            <a:r>
              <a:rPr lang="en-US" sz="1000" b="0" i="0" dirty="0" err="1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initizlilze</a:t>
            </a: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 the glut. functions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glutInitDisplayMode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GLUT_SINGLE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|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GLUT_RGB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glutInitWindowPosition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 100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glutCreateWindow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argv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]);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init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glutDisplayFunc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DrawCube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glutReshapeFunc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reshape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  <a:t>//Set the function for the animation.</a:t>
            </a:r>
            <a:br>
              <a:rPr lang="en-US" sz="1000" b="0" i="0" dirty="0" smtClean="0">
                <a:solidFill>
                  <a:srgbClr val="FF80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glutIdleFunc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animation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err="1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glutMainLoop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();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00BB"/>
                </a:solidFill>
                <a:effectLst/>
                <a:latin typeface="Lucida Console" panose="020B0609040504020204" pitchFamily="49" charset="0"/>
              </a:rPr>
              <a:t>return 0</a:t>
            </a: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;</a:t>
            </a:r>
            <a:b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</a:br>
            <a:r>
              <a:rPr lang="en-US" sz="1000" b="0" i="0" dirty="0" smtClean="0">
                <a:solidFill>
                  <a:srgbClr val="0077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18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</dc:creator>
  <cp:lastModifiedBy>Ashik</cp:lastModifiedBy>
  <cp:revision>2</cp:revision>
  <dcterms:created xsi:type="dcterms:W3CDTF">2019-06-26T07:07:22Z</dcterms:created>
  <dcterms:modified xsi:type="dcterms:W3CDTF">2019-06-26T07:19:43Z</dcterms:modified>
</cp:coreProperties>
</file>