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880" y="2186940"/>
            <a:ext cx="4358640" cy="38557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893927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kern="0" spc="-12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Currency Converter Web Application</a:t>
            </a:r>
            <a:endParaRPr lang="en-US" sz="6312" dirty="0"/>
          </a:p>
        </p:txBody>
      </p:sp>
      <p:sp>
        <p:nvSpPr>
          <p:cNvPr id="7" name="Text 2"/>
          <p:cNvSpPr/>
          <p:nvPr/>
        </p:nvSpPr>
        <p:spPr>
          <a:xfrm>
            <a:off x="1258967" y="4268272"/>
            <a:ext cx="70209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Mohamed Ashik</a:t>
            </a:r>
            <a:endParaRPr lang="en-US" sz="1944" dirty="0"/>
          </a:p>
        </p:txBody>
      </p:sp>
      <p:sp>
        <p:nvSpPr>
          <p:cNvPr id="8" name="Text 3"/>
          <p:cNvSpPr/>
          <p:nvPr/>
        </p:nvSpPr>
        <p:spPr>
          <a:xfrm>
            <a:off x="1258967" y="4749641"/>
            <a:ext cx="70209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Milica Gareski</a:t>
            </a:r>
            <a:endParaRPr lang="en-US" sz="1944" dirty="0"/>
          </a:p>
        </p:txBody>
      </p:sp>
      <p:sp>
        <p:nvSpPr>
          <p:cNvPr id="9" name="Text 4"/>
          <p:cNvSpPr/>
          <p:nvPr/>
        </p:nvSpPr>
        <p:spPr>
          <a:xfrm>
            <a:off x="1258967" y="5231011"/>
            <a:ext cx="70209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Matheus Zago</a:t>
            </a:r>
            <a:endParaRPr lang="en-US" sz="1944" dirty="0"/>
          </a:p>
        </p:txBody>
      </p:sp>
      <p:sp>
        <p:nvSpPr>
          <p:cNvPr id="10" name="Shape 5"/>
          <p:cNvSpPr/>
          <p:nvPr/>
        </p:nvSpPr>
        <p:spPr>
          <a:xfrm>
            <a:off x="864037" y="5922169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5C23D0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1" name="Text 6"/>
          <p:cNvSpPr/>
          <p:nvPr/>
        </p:nvSpPr>
        <p:spPr>
          <a:xfrm>
            <a:off x="1014532" y="6070878"/>
            <a:ext cx="93821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/>
          </a:p>
        </p:txBody>
      </p:sp>
      <p:sp>
        <p:nvSpPr>
          <p:cNvPr id="12" name="Text 7"/>
          <p:cNvSpPr/>
          <p:nvPr/>
        </p:nvSpPr>
        <p:spPr>
          <a:xfrm>
            <a:off x="1382316" y="5903714"/>
            <a:ext cx="3729633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kern="0" spc="-39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ReDi</a:t>
            </a:r>
            <a:r>
              <a:rPr lang="en-US" sz="243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 Python Foundation Course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410" y="2594610"/>
            <a:ext cx="3040380" cy="30403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666637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Project Overview</a:t>
            </a:r>
            <a:endParaRPr lang="en-US" sz="4574" dirty="0"/>
          </a:p>
        </p:txBody>
      </p:sp>
      <p:sp>
        <p:nvSpPr>
          <p:cNvPr id="7" name="Shape 2"/>
          <p:cNvSpPr/>
          <p:nvPr/>
        </p:nvSpPr>
        <p:spPr>
          <a:xfrm>
            <a:off x="864037" y="3040618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8" name="Text 3"/>
          <p:cNvSpPr/>
          <p:nvPr/>
        </p:nvSpPr>
        <p:spPr>
          <a:xfrm>
            <a:off x="1046083" y="3144083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9" name="Text 4"/>
          <p:cNvSpPr/>
          <p:nvPr/>
        </p:nvSpPr>
        <p:spPr>
          <a:xfrm>
            <a:off x="1666280" y="304061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Objective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1666280" y="3551872"/>
            <a:ext cx="36967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 web-based tool for converting currency amounts using skills learned during the ReDi Python Foundation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5609868" y="3040618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2" name="Text 7"/>
          <p:cNvSpPr/>
          <p:nvPr/>
        </p:nvSpPr>
        <p:spPr>
          <a:xfrm>
            <a:off x="5791914" y="3144083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3" name="Text 8"/>
          <p:cNvSpPr/>
          <p:nvPr/>
        </p:nvSpPr>
        <p:spPr>
          <a:xfrm>
            <a:off x="6412111" y="304061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 Features</a:t>
            </a:r>
            <a:endParaRPr lang="en-US" sz="2287" dirty="0"/>
          </a:p>
        </p:txBody>
      </p:sp>
      <p:sp>
        <p:nvSpPr>
          <p:cNvPr id="14" name="Text 9"/>
          <p:cNvSpPr/>
          <p:nvPr/>
        </p:nvSpPr>
        <p:spPr>
          <a:xfrm>
            <a:off x="6412111" y="3551872"/>
            <a:ext cx="36967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Input validation for currencies and amounts, real-time exchange rate retrieval, and a simple and user-friendly web interface.</a:t>
            </a:r>
            <a:endParaRPr lang="en-US" sz="1944" dirty="0"/>
          </a:p>
        </p:txBody>
      </p:sp>
      <p:sp>
        <p:nvSpPr>
          <p:cNvPr id="15" name="Shape 10"/>
          <p:cNvSpPr/>
          <p:nvPr/>
        </p:nvSpPr>
        <p:spPr>
          <a:xfrm>
            <a:off x="864037" y="5656540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 11"/>
          <p:cNvSpPr/>
          <p:nvPr/>
        </p:nvSpPr>
        <p:spPr>
          <a:xfrm>
            <a:off x="1046083" y="5760006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17" name="Text 12"/>
          <p:cNvSpPr/>
          <p:nvPr/>
        </p:nvSpPr>
        <p:spPr>
          <a:xfrm>
            <a:off x="1666280" y="565654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Technologies</a:t>
            </a:r>
            <a:endParaRPr lang="en-US" sz="2287" dirty="0"/>
          </a:p>
        </p:txBody>
      </p:sp>
      <p:sp>
        <p:nvSpPr>
          <p:cNvPr id="18" name="Text 13"/>
          <p:cNvSpPr/>
          <p:nvPr/>
        </p:nvSpPr>
        <p:spPr>
          <a:xfrm>
            <a:off x="1666280" y="6167795"/>
            <a:ext cx="84424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Git/GitHub, Python, Flask, Fixer API, HTML/CSS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4" name="Text 1"/>
          <p:cNvSpPr/>
          <p:nvPr/>
        </p:nvSpPr>
        <p:spPr>
          <a:xfrm>
            <a:off x="968693" y="1934766"/>
            <a:ext cx="5901333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Application Architecture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27791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Modular Components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1363623" y="3887867"/>
            <a:ext cx="343400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currency_validation.py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1363623" y="4369237"/>
            <a:ext cx="343400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amount_validation.py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1363623" y="4850606"/>
            <a:ext cx="343400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currency_converter.py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1363623" y="5331976"/>
            <a:ext cx="343400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main.py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1363623" y="5813346"/>
            <a:ext cx="343400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allinone.py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5407462" y="327791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Framework</a:t>
            </a:r>
            <a:endParaRPr lang="en-US" sz="2287" dirty="0"/>
          </a:p>
        </p:txBody>
      </p:sp>
      <p:sp>
        <p:nvSpPr>
          <p:cNvPr id="12" name="Text 9"/>
          <p:cNvSpPr/>
          <p:nvPr/>
        </p:nvSpPr>
        <p:spPr>
          <a:xfrm>
            <a:off x="5407462" y="3887867"/>
            <a:ext cx="382893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Flask for web server</a:t>
            </a:r>
            <a:endParaRPr lang="en-US" sz="1944" dirty="0"/>
          </a:p>
        </p:txBody>
      </p:sp>
      <p:sp>
        <p:nvSpPr>
          <p:cNvPr id="13" name="Text 10"/>
          <p:cNvSpPr/>
          <p:nvPr/>
        </p:nvSpPr>
        <p:spPr>
          <a:xfrm>
            <a:off x="9846231" y="327791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External API</a:t>
            </a:r>
            <a:endParaRPr lang="en-US" sz="2287" dirty="0"/>
          </a:p>
        </p:txBody>
      </p:sp>
      <p:sp>
        <p:nvSpPr>
          <p:cNvPr id="14" name="Text 11"/>
          <p:cNvSpPr/>
          <p:nvPr/>
        </p:nvSpPr>
        <p:spPr>
          <a:xfrm>
            <a:off x="9846231" y="3887867"/>
            <a:ext cx="382893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Fixer API for real-time currency rates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4" name="Text 1"/>
          <p:cNvSpPr/>
          <p:nvPr/>
        </p:nvSpPr>
        <p:spPr>
          <a:xfrm>
            <a:off x="1456968" y="626626"/>
            <a:ext cx="5362218" cy="670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78"/>
              </a:lnSpc>
              <a:buNone/>
            </a:pPr>
            <a:r>
              <a:rPr lang="en-US" sz="4222" b="1" kern="0" spc="-84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Currency Validation</a:t>
            </a:r>
            <a:endParaRPr lang="en-US" sz="4222" dirty="0"/>
          </a:p>
        </p:txBody>
      </p:sp>
      <p:sp>
        <p:nvSpPr>
          <p:cNvPr id="5" name="Shape 2"/>
          <p:cNvSpPr/>
          <p:nvPr/>
        </p:nvSpPr>
        <p:spPr>
          <a:xfrm>
            <a:off x="1776055" y="1752719"/>
            <a:ext cx="45482" cy="5852398"/>
          </a:xfrm>
          <a:prstGeom prst="roundRect">
            <a:avLst>
              <a:gd name="adj" fmla="val 225482"/>
            </a:avLst>
          </a:prstGeom>
          <a:solidFill>
            <a:srgbClr val="D1B6E1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6" name="Shape 3"/>
          <p:cNvSpPr/>
          <p:nvPr/>
        </p:nvSpPr>
        <p:spPr>
          <a:xfrm>
            <a:off x="2055138" y="2242661"/>
            <a:ext cx="797600" cy="45482"/>
          </a:xfrm>
          <a:prstGeom prst="roundRect">
            <a:avLst>
              <a:gd name="adj" fmla="val 225482"/>
            </a:avLst>
          </a:prstGeom>
          <a:solidFill>
            <a:srgbClr val="D1B6E1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7" name="Shape 4"/>
          <p:cNvSpPr/>
          <p:nvPr/>
        </p:nvSpPr>
        <p:spPr>
          <a:xfrm>
            <a:off x="1542455" y="2009061"/>
            <a:ext cx="512683" cy="512683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8" name="Text 5"/>
          <p:cNvSpPr/>
          <p:nvPr/>
        </p:nvSpPr>
        <p:spPr>
          <a:xfrm>
            <a:off x="1710452" y="2104549"/>
            <a:ext cx="176689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b="1" kern="0" spc="-5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533" dirty="0"/>
          </a:p>
        </p:txBody>
      </p:sp>
      <p:sp>
        <p:nvSpPr>
          <p:cNvPr id="9" name="Text 6"/>
          <p:cNvSpPr/>
          <p:nvPr/>
        </p:nvSpPr>
        <p:spPr>
          <a:xfrm>
            <a:off x="3052167" y="1980605"/>
            <a:ext cx="2681049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2111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Input Currencies</a:t>
            </a:r>
            <a:endParaRPr lang="en-US" sz="2111" dirty="0"/>
          </a:p>
        </p:txBody>
      </p:sp>
      <p:sp>
        <p:nvSpPr>
          <p:cNvPr id="10" name="Text 7"/>
          <p:cNvSpPr/>
          <p:nvPr/>
        </p:nvSpPr>
        <p:spPr>
          <a:xfrm>
            <a:off x="3052167" y="2452449"/>
            <a:ext cx="10121265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1"/>
              </a:lnSpc>
              <a:buNone/>
            </a:pPr>
            <a:r>
              <a:rPr lang="en-US" sz="1794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enters currencies to convert from and to.</a:t>
            </a:r>
            <a:endParaRPr lang="en-US" sz="1794" dirty="0"/>
          </a:p>
        </p:txBody>
      </p:sp>
      <p:sp>
        <p:nvSpPr>
          <p:cNvPr id="11" name="Shape 8"/>
          <p:cNvSpPr/>
          <p:nvPr/>
        </p:nvSpPr>
        <p:spPr>
          <a:xfrm>
            <a:off x="2055138" y="3762732"/>
            <a:ext cx="797600" cy="45482"/>
          </a:xfrm>
          <a:prstGeom prst="roundRect">
            <a:avLst>
              <a:gd name="adj" fmla="val 225482"/>
            </a:avLst>
          </a:prstGeom>
          <a:solidFill>
            <a:srgbClr val="D1B6E1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2" name="Shape 9"/>
          <p:cNvSpPr/>
          <p:nvPr/>
        </p:nvSpPr>
        <p:spPr>
          <a:xfrm>
            <a:off x="1542455" y="3529132"/>
            <a:ext cx="512683" cy="512683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3" name="Text 10"/>
          <p:cNvSpPr/>
          <p:nvPr/>
        </p:nvSpPr>
        <p:spPr>
          <a:xfrm>
            <a:off x="1710452" y="3624620"/>
            <a:ext cx="176689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b="1" kern="0" spc="-5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533" dirty="0"/>
          </a:p>
        </p:txBody>
      </p:sp>
      <p:sp>
        <p:nvSpPr>
          <p:cNvPr id="14" name="Text 11"/>
          <p:cNvSpPr/>
          <p:nvPr/>
        </p:nvSpPr>
        <p:spPr>
          <a:xfrm>
            <a:off x="3052167" y="3500676"/>
            <a:ext cx="2681049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2111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API Request</a:t>
            </a:r>
            <a:endParaRPr lang="en-US" sz="2111" dirty="0"/>
          </a:p>
        </p:txBody>
      </p:sp>
      <p:sp>
        <p:nvSpPr>
          <p:cNvPr id="15" name="Text 12"/>
          <p:cNvSpPr/>
          <p:nvPr/>
        </p:nvSpPr>
        <p:spPr>
          <a:xfrm>
            <a:off x="3052167" y="3972520"/>
            <a:ext cx="10121265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1"/>
              </a:lnSpc>
              <a:buNone/>
            </a:pPr>
            <a:r>
              <a:rPr lang="en-US" sz="1794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Send request to Fixer API for valid currency symbols.</a:t>
            </a:r>
            <a:endParaRPr lang="en-US" sz="1794" dirty="0"/>
          </a:p>
        </p:txBody>
      </p:sp>
      <p:sp>
        <p:nvSpPr>
          <p:cNvPr id="16" name="Shape 13"/>
          <p:cNvSpPr/>
          <p:nvPr/>
        </p:nvSpPr>
        <p:spPr>
          <a:xfrm>
            <a:off x="2055138" y="5282803"/>
            <a:ext cx="797600" cy="45482"/>
          </a:xfrm>
          <a:prstGeom prst="roundRect">
            <a:avLst>
              <a:gd name="adj" fmla="val 225482"/>
            </a:avLst>
          </a:prstGeom>
          <a:solidFill>
            <a:srgbClr val="D1B6E1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7" name="Shape 14"/>
          <p:cNvSpPr/>
          <p:nvPr/>
        </p:nvSpPr>
        <p:spPr>
          <a:xfrm>
            <a:off x="1542455" y="5049203"/>
            <a:ext cx="512683" cy="512683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8" name="Text 15"/>
          <p:cNvSpPr/>
          <p:nvPr/>
        </p:nvSpPr>
        <p:spPr>
          <a:xfrm>
            <a:off x="1710452" y="5144691"/>
            <a:ext cx="176689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b="1" kern="0" spc="-5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533" dirty="0"/>
          </a:p>
        </p:txBody>
      </p:sp>
      <p:sp>
        <p:nvSpPr>
          <p:cNvPr id="19" name="Text 16"/>
          <p:cNvSpPr/>
          <p:nvPr/>
        </p:nvSpPr>
        <p:spPr>
          <a:xfrm>
            <a:off x="3052167" y="5020747"/>
            <a:ext cx="2681049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2111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Validation Check</a:t>
            </a:r>
            <a:endParaRPr lang="en-US" sz="2111" dirty="0"/>
          </a:p>
        </p:txBody>
      </p:sp>
      <p:sp>
        <p:nvSpPr>
          <p:cNvPr id="20" name="Text 17"/>
          <p:cNvSpPr/>
          <p:nvPr/>
        </p:nvSpPr>
        <p:spPr>
          <a:xfrm>
            <a:off x="3052167" y="5492591"/>
            <a:ext cx="10121265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1"/>
              </a:lnSpc>
              <a:buNone/>
            </a:pPr>
            <a:r>
              <a:rPr lang="en-US" sz="1794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 if entered currencies exist in API's symbols.</a:t>
            </a:r>
            <a:endParaRPr lang="en-US" sz="1794" dirty="0"/>
          </a:p>
        </p:txBody>
      </p:sp>
      <p:sp>
        <p:nvSpPr>
          <p:cNvPr id="21" name="Shape 18"/>
          <p:cNvSpPr/>
          <p:nvPr/>
        </p:nvSpPr>
        <p:spPr>
          <a:xfrm>
            <a:off x="2055138" y="6802874"/>
            <a:ext cx="797600" cy="45482"/>
          </a:xfrm>
          <a:prstGeom prst="roundRect">
            <a:avLst>
              <a:gd name="adj" fmla="val 225482"/>
            </a:avLst>
          </a:prstGeom>
          <a:solidFill>
            <a:srgbClr val="D1B6E1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22" name="Shape 19"/>
          <p:cNvSpPr/>
          <p:nvPr/>
        </p:nvSpPr>
        <p:spPr>
          <a:xfrm>
            <a:off x="1542455" y="6569273"/>
            <a:ext cx="512683" cy="512683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23" name="Text 20"/>
          <p:cNvSpPr/>
          <p:nvPr/>
        </p:nvSpPr>
        <p:spPr>
          <a:xfrm>
            <a:off x="1710452" y="6664762"/>
            <a:ext cx="176689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b="1" kern="0" spc="-5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533" dirty="0"/>
          </a:p>
        </p:txBody>
      </p:sp>
      <p:sp>
        <p:nvSpPr>
          <p:cNvPr id="24" name="Text 21"/>
          <p:cNvSpPr/>
          <p:nvPr/>
        </p:nvSpPr>
        <p:spPr>
          <a:xfrm>
            <a:off x="3052167" y="6540818"/>
            <a:ext cx="2681049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2111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Result</a:t>
            </a:r>
            <a:endParaRPr lang="en-US" sz="2111" dirty="0"/>
          </a:p>
        </p:txBody>
      </p:sp>
      <p:sp>
        <p:nvSpPr>
          <p:cNvPr id="25" name="Text 22"/>
          <p:cNvSpPr/>
          <p:nvPr/>
        </p:nvSpPr>
        <p:spPr>
          <a:xfrm>
            <a:off x="3052167" y="7012662"/>
            <a:ext cx="10121265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1"/>
              </a:lnSpc>
              <a:buNone/>
            </a:pPr>
            <a:r>
              <a:rPr lang="en-US" sz="1794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Return valid currencies or prompt for re-entry.</a:t>
            </a:r>
            <a:endParaRPr lang="en-US" sz="179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4" name="Text 1"/>
          <p:cNvSpPr/>
          <p:nvPr/>
        </p:nvSpPr>
        <p:spPr>
          <a:xfrm>
            <a:off x="968693" y="1951077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Amount Validation</a:t>
            </a:r>
            <a:endParaRPr lang="en-US" sz="4574" dirty="0"/>
          </a:p>
        </p:txBody>
      </p:sp>
      <p:sp>
        <p:nvSpPr>
          <p:cNvPr id="5" name="Shape 2"/>
          <p:cNvSpPr/>
          <p:nvPr/>
        </p:nvSpPr>
        <p:spPr>
          <a:xfrm>
            <a:off x="968693" y="3170873"/>
            <a:ext cx="6223040" cy="1430417"/>
          </a:xfrm>
          <a:prstGeom prst="roundRect">
            <a:avLst>
              <a:gd name="adj" fmla="val 7767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6" name="Text 3"/>
          <p:cNvSpPr/>
          <p:nvPr/>
        </p:nvSpPr>
        <p:spPr>
          <a:xfrm>
            <a:off x="1230749" y="343292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Purpose</a:t>
            </a:r>
            <a:endParaRPr lang="en-US" sz="2287" dirty="0"/>
          </a:p>
        </p:txBody>
      </p:sp>
      <p:sp>
        <p:nvSpPr>
          <p:cNvPr id="7" name="Text 4"/>
          <p:cNvSpPr/>
          <p:nvPr/>
        </p:nvSpPr>
        <p:spPr>
          <a:xfrm>
            <a:off x="1230749" y="3944183"/>
            <a:ext cx="5698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the input amount is a valid positive number.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7438549" y="3170873"/>
            <a:ext cx="6223040" cy="1430417"/>
          </a:xfrm>
          <a:prstGeom prst="roundRect">
            <a:avLst>
              <a:gd name="adj" fmla="val 7767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9" name="Text 6"/>
          <p:cNvSpPr/>
          <p:nvPr/>
        </p:nvSpPr>
        <p:spPr>
          <a:xfrm>
            <a:off x="7700605" y="343292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Input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7700605" y="3944183"/>
            <a:ext cx="5698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enters the amount to be converted.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968693" y="4848106"/>
            <a:ext cx="6223040" cy="1430417"/>
          </a:xfrm>
          <a:prstGeom prst="roundRect">
            <a:avLst>
              <a:gd name="adj" fmla="val 7767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2" name="Text 9"/>
          <p:cNvSpPr/>
          <p:nvPr/>
        </p:nvSpPr>
        <p:spPr>
          <a:xfrm>
            <a:off x="1230749" y="511016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Validation</a:t>
            </a:r>
            <a:endParaRPr lang="en-US" sz="2287" dirty="0"/>
          </a:p>
        </p:txBody>
      </p:sp>
      <p:sp>
        <p:nvSpPr>
          <p:cNvPr id="13" name="Text 10"/>
          <p:cNvSpPr/>
          <p:nvPr/>
        </p:nvSpPr>
        <p:spPr>
          <a:xfrm>
            <a:off x="1230749" y="5621417"/>
            <a:ext cx="5698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 if input is a positive float.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7438549" y="4848106"/>
            <a:ext cx="6223040" cy="1430417"/>
          </a:xfrm>
          <a:prstGeom prst="roundRect">
            <a:avLst>
              <a:gd name="adj" fmla="val 7767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5" name="Text 12"/>
          <p:cNvSpPr/>
          <p:nvPr/>
        </p:nvSpPr>
        <p:spPr>
          <a:xfrm>
            <a:off x="7700605" y="511016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Result</a:t>
            </a:r>
            <a:endParaRPr lang="en-US" sz="2287" dirty="0"/>
          </a:p>
        </p:txBody>
      </p:sp>
      <p:sp>
        <p:nvSpPr>
          <p:cNvPr id="16" name="Text 13"/>
          <p:cNvSpPr/>
          <p:nvPr/>
        </p:nvSpPr>
        <p:spPr>
          <a:xfrm>
            <a:off x="7700605" y="5621417"/>
            <a:ext cx="5698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Return valid amount or prompt for re-entry.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4" name="Text 1"/>
          <p:cNvSpPr/>
          <p:nvPr/>
        </p:nvSpPr>
        <p:spPr>
          <a:xfrm>
            <a:off x="968693" y="2051923"/>
            <a:ext cx="656343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Currency Conversion Logic</a:t>
            </a:r>
            <a:endParaRPr lang="en-US" sz="45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3271718"/>
            <a:ext cx="3173135" cy="9875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15509" y="4629507"/>
            <a:ext cx="2679502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Inputs</a:t>
            </a:r>
            <a:endParaRPr lang="en-US" sz="2287" dirty="0"/>
          </a:p>
        </p:txBody>
      </p:sp>
      <p:sp>
        <p:nvSpPr>
          <p:cNvPr id="7" name="Text 3"/>
          <p:cNvSpPr/>
          <p:nvPr/>
        </p:nvSpPr>
        <p:spPr>
          <a:xfrm>
            <a:off x="1215509" y="5140762"/>
            <a:ext cx="267950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Validated from_currency, to_currency, and amount.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827" y="3271718"/>
            <a:ext cx="3173254" cy="98750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8644" y="4629507"/>
            <a:ext cx="267962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API Request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4388644" y="5140762"/>
            <a:ext cx="26796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Send conversion request to Fixer API.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081" y="3271718"/>
            <a:ext cx="3173254" cy="98750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61898" y="4629507"/>
            <a:ext cx="267962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Response Processing</a:t>
            </a:r>
            <a:endParaRPr lang="en-US" sz="2287" dirty="0"/>
          </a:p>
        </p:txBody>
      </p:sp>
      <p:sp>
        <p:nvSpPr>
          <p:cNvPr id="13" name="Text 7"/>
          <p:cNvSpPr/>
          <p:nvPr/>
        </p:nvSpPr>
        <p:spPr>
          <a:xfrm>
            <a:off x="7561898" y="5140762"/>
            <a:ext cx="26796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Extract conversion result from API response.</a:t>
            </a:r>
            <a:endParaRPr lang="en-US" sz="194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8335" y="3271718"/>
            <a:ext cx="3173254" cy="98750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35151" y="4629507"/>
            <a:ext cx="267962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Output</a:t>
            </a:r>
            <a:endParaRPr lang="en-US" sz="2287" dirty="0"/>
          </a:p>
        </p:txBody>
      </p:sp>
      <p:sp>
        <p:nvSpPr>
          <p:cNvPr id="16" name="Text 9"/>
          <p:cNvSpPr/>
          <p:nvPr/>
        </p:nvSpPr>
        <p:spPr>
          <a:xfrm>
            <a:off x="10735151" y="5140762"/>
            <a:ext cx="26796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Return converted amount.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1219914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Running the Application</a:t>
            </a:r>
            <a:endParaRPr lang="en-US" sz="4574" dirty="0"/>
          </a:p>
        </p:txBody>
      </p:sp>
      <p:sp>
        <p:nvSpPr>
          <p:cNvPr id="6" name="Shape 2"/>
          <p:cNvSpPr/>
          <p:nvPr/>
        </p:nvSpPr>
        <p:spPr>
          <a:xfrm>
            <a:off x="1209675" y="2316242"/>
            <a:ext cx="49292" cy="4693444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7" name="Shape 3"/>
          <p:cNvSpPr/>
          <p:nvPr/>
        </p:nvSpPr>
        <p:spPr>
          <a:xfrm>
            <a:off x="1512034" y="2846903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8" name="Shape 4"/>
          <p:cNvSpPr/>
          <p:nvPr/>
        </p:nvSpPr>
        <p:spPr>
          <a:xfrm>
            <a:off x="956608" y="259389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9" name="Text 5"/>
          <p:cNvSpPr/>
          <p:nvPr/>
        </p:nvSpPr>
        <p:spPr>
          <a:xfrm>
            <a:off x="1138654" y="2697361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10" name="Text 6"/>
          <p:cNvSpPr/>
          <p:nvPr/>
        </p:nvSpPr>
        <p:spPr>
          <a:xfrm>
            <a:off x="2592110" y="256305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Setup</a:t>
            </a:r>
            <a:endParaRPr lang="en-US" sz="2287" dirty="0"/>
          </a:p>
        </p:txBody>
      </p:sp>
      <p:sp>
        <p:nvSpPr>
          <p:cNvPr id="11" name="Text 7"/>
          <p:cNvSpPr/>
          <p:nvPr/>
        </p:nvSpPr>
        <p:spPr>
          <a:xfrm>
            <a:off x="2592110" y="3074313"/>
            <a:ext cx="75166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all modules are in the same directory.</a:t>
            </a:r>
            <a:endParaRPr lang="en-US" sz="1944" dirty="0"/>
          </a:p>
        </p:txBody>
      </p:sp>
      <p:sp>
        <p:nvSpPr>
          <p:cNvPr id="12" name="Shape 8"/>
          <p:cNvSpPr/>
          <p:nvPr/>
        </p:nvSpPr>
        <p:spPr>
          <a:xfrm>
            <a:off x="1512034" y="4493657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3" name="Shape 9"/>
          <p:cNvSpPr/>
          <p:nvPr/>
        </p:nvSpPr>
        <p:spPr>
          <a:xfrm>
            <a:off x="956608" y="4240649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4" name="Text 10"/>
          <p:cNvSpPr/>
          <p:nvPr/>
        </p:nvSpPr>
        <p:spPr>
          <a:xfrm>
            <a:off x="1138654" y="4344114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5" name="Text 11"/>
          <p:cNvSpPr/>
          <p:nvPr/>
        </p:nvSpPr>
        <p:spPr>
          <a:xfrm>
            <a:off x="2592110" y="4209812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Execution</a:t>
            </a:r>
            <a:endParaRPr lang="en-US" sz="2287" dirty="0"/>
          </a:p>
        </p:txBody>
      </p:sp>
      <p:sp>
        <p:nvSpPr>
          <p:cNvPr id="16" name="Text 12"/>
          <p:cNvSpPr/>
          <p:nvPr/>
        </p:nvSpPr>
        <p:spPr>
          <a:xfrm>
            <a:off x="2592110" y="4721066"/>
            <a:ext cx="75166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Run the Flask application with python main.py.</a:t>
            </a:r>
            <a:endParaRPr lang="en-US" sz="1944" dirty="0"/>
          </a:p>
        </p:txBody>
      </p:sp>
      <p:sp>
        <p:nvSpPr>
          <p:cNvPr id="17" name="Shape 13"/>
          <p:cNvSpPr/>
          <p:nvPr/>
        </p:nvSpPr>
        <p:spPr>
          <a:xfrm>
            <a:off x="1512034" y="6140410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8" name="Shape 14"/>
          <p:cNvSpPr/>
          <p:nvPr/>
        </p:nvSpPr>
        <p:spPr>
          <a:xfrm>
            <a:off x="956608" y="588740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9" name="Text 15"/>
          <p:cNvSpPr/>
          <p:nvPr/>
        </p:nvSpPr>
        <p:spPr>
          <a:xfrm>
            <a:off x="1138654" y="5990868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20" name="Text 16"/>
          <p:cNvSpPr/>
          <p:nvPr/>
        </p:nvSpPr>
        <p:spPr>
          <a:xfrm>
            <a:off x="2592110" y="585656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Access</a:t>
            </a:r>
            <a:endParaRPr lang="en-US" sz="2287" dirty="0"/>
          </a:p>
        </p:txBody>
      </p:sp>
      <p:sp>
        <p:nvSpPr>
          <p:cNvPr id="21" name="Text 17"/>
          <p:cNvSpPr/>
          <p:nvPr/>
        </p:nvSpPr>
        <p:spPr>
          <a:xfrm>
            <a:off x="2592110" y="6367820"/>
            <a:ext cx="75166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 the web app at http://127.0.0.1:5000.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4" name="Text 1"/>
          <p:cNvSpPr/>
          <p:nvPr/>
        </p:nvSpPr>
        <p:spPr>
          <a:xfrm>
            <a:off x="968693" y="2434590"/>
            <a:ext cx="8428911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Web Interface and User Experience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77773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HTML Form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4387691"/>
            <a:ext cx="382893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Includes input fields for 'Convert from', 'Convert to', and 'Amount', along with a 'Convert' button.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77773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Flask Route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4387691"/>
            <a:ext cx="382893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Handles GET and POST requests, processes form inputs, and renders the result.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77773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User Interaction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4387691"/>
            <a:ext cx="382893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input currencies and amount, submit the form, and receive the converted amount.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Custom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adonis-web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Matheus Zago</cp:lastModifiedBy>
  <cp:revision>2</cp:revision>
  <dcterms:created xsi:type="dcterms:W3CDTF">2024-06-23T21:39:24Z</dcterms:created>
  <dcterms:modified xsi:type="dcterms:W3CDTF">2024-06-23T21:41:45Z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e8ce323-4fce-403f-811c-71ee34bca4b3_Enabled">
    <vt:lpwstr>true</vt:lpwstr>
  </property>
  <property fmtid="{D5CDD505-2E9C-101B-9397-08002B2CF9AE}" pid="3" name="MSIP_Label_ee8ce323-4fce-403f-811c-71ee34bca4b3_SetDate">
    <vt:lpwstr>2024-06-23T21:41:45Z</vt:lpwstr>
  </property>
  <property fmtid="{D5CDD505-2E9C-101B-9397-08002B2CF9AE}" pid="4" name="MSIP_Label_ee8ce323-4fce-403f-811c-71ee34bca4b3_Method">
    <vt:lpwstr>Standard</vt:lpwstr>
  </property>
  <property fmtid="{D5CDD505-2E9C-101B-9397-08002B2CF9AE}" pid="5" name="MSIP_Label_ee8ce323-4fce-403f-811c-71ee34bca4b3_Name">
    <vt:lpwstr>Confidential</vt:lpwstr>
  </property>
  <property fmtid="{D5CDD505-2E9C-101B-9397-08002B2CF9AE}" pid="6" name="MSIP_Label_ee8ce323-4fce-403f-811c-71ee34bca4b3_SiteId">
    <vt:lpwstr>d686a5b9-aeec-445c-9524-a5412f2c874a</vt:lpwstr>
  </property>
  <property fmtid="{D5CDD505-2E9C-101B-9397-08002B2CF9AE}" pid="7" name="MSIP_Label_ee8ce323-4fce-403f-811c-71ee34bca4b3_ActionId">
    <vt:lpwstr>8a0574c8-4e53-4b90-aa6f-4868589c4546</vt:lpwstr>
  </property>
  <property fmtid="{D5CDD505-2E9C-101B-9397-08002B2CF9AE}" pid="8" name="MSIP_Label_ee8ce323-4fce-403f-811c-71ee34bca4b3_ContentBits">
    <vt:lpwstr>0</vt:lpwstr>
  </property>
</Properties>
</file>