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endParaRPr dirty="0" lang="en-IN"/>
          </a:p>
        </p:txBody>
      </p:sp>
      <p:sp>
        <p:nvSpPr>
          <p:cNvPr id="104860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dirty="0" sz="2400" lang="en-US"/>
              <a:t>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SCIENCE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
        <p:nvSpPr>
          <p:cNvPr id="1048603" name=""/>
          <p:cNvSpPr txBox="1"/>
          <p:nvPr/>
        </p:nvSpPr>
        <p:spPr>
          <a:xfrm>
            <a:off x="4990133" y="3238681"/>
            <a:ext cx="4000000" cy="510540"/>
          </a:xfrm>
          <a:prstGeom prst="rect"/>
        </p:spPr>
        <p:txBody>
          <a:bodyPr rtlCol="0" wrap="square">
            <a:spAutoFit/>
          </a:bodyPr>
          <a:p>
            <a:r>
              <a:rPr sz="2800" lang="en-US">
                <a:solidFill>
                  <a:srgbClr val="000000"/>
                </a:solidFill>
              </a:rPr>
              <a:t>M</a:t>
            </a:r>
            <a:r>
              <a:rPr sz="2800" lang="en-US">
                <a:solidFill>
                  <a:srgbClr val="000000"/>
                </a:solidFill>
              </a:rPr>
              <a:t>O</a:t>
            </a:r>
            <a:r>
              <a:rPr sz="2800" lang="en-US">
                <a:solidFill>
                  <a:srgbClr val="000000"/>
                </a:solidFill>
              </a:rPr>
              <a:t>H</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D</a:t>
            </a:r>
            <a:r>
              <a:rPr sz="2800" lang="en-US">
                <a:solidFill>
                  <a:srgbClr val="000000"/>
                </a:solidFill>
              </a:rPr>
              <a:t> </a:t>
            </a:r>
            <a:r>
              <a:rPr sz="2800" lang="en-US">
                <a:solidFill>
                  <a:srgbClr val="000000"/>
                </a:solidFill>
              </a:rPr>
              <a:t>A</a:t>
            </a:r>
            <a:r>
              <a:rPr sz="2800" lang="en-US">
                <a:solidFill>
                  <a:srgbClr val="000000"/>
                </a:solidFill>
              </a:rPr>
              <a:t>S</a:t>
            </a:r>
            <a:r>
              <a:rPr sz="2800" lang="en-US">
                <a:solidFill>
                  <a:srgbClr val="000000"/>
                </a:solidFill>
              </a:rPr>
              <a:t>H</a:t>
            </a:r>
            <a:r>
              <a:rPr sz="2800" lang="en-US">
                <a:solidFill>
                  <a:srgbClr val="000000"/>
                </a:solidFill>
              </a:rPr>
              <a:t>I</a:t>
            </a:r>
            <a:r>
              <a:rPr sz="2800" lang="en-US">
                <a:solidFill>
                  <a:srgbClr val="000000"/>
                </a:solidFill>
              </a:rPr>
              <a:t>K</a:t>
            </a:r>
            <a:r>
              <a:rPr sz="2800" lang="en-US">
                <a:solidFill>
                  <a:srgbClr val="000000"/>
                </a:solidFill>
              </a:rPr>
              <a:t>.</a:t>
            </a:r>
            <a:r>
              <a:rPr sz="2800" lang="en-US">
                <a:solidFill>
                  <a:srgbClr val="000000"/>
                </a:solidFill>
              </a:rPr>
              <a:t>F</a:t>
            </a:r>
            <a:r>
              <a:rPr sz="2800" lang="en-US">
                <a:solidFill>
                  <a:srgbClr val="000000"/>
                </a:solidFill>
              </a:rPr>
              <a:t> </a:t>
            </a:r>
            <a:endParaRPr sz="2800" lang="en-MM">
              <a:solidFill>
                <a:srgbClr val="000000"/>
              </a:solidFill>
            </a:endParaRPr>
          </a:p>
        </p:txBody>
      </p:sp>
      <p:sp>
        <p:nvSpPr>
          <p:cNvPr id="1048604" name=""/>
          <p:cNvSpPr txBox="1"/>
          <p:nvPr/>
        </p:nvSpPr>
        <p:spPr>
          <a:xfrm>
            <a:off x="4586287" y="3993600"/>
            <a:ext cx="4000000" cy="510540"/>
          </a:xfrm>
          <a:prstGeom prst="rect"/>
        </p:spPr>
        <p:txBody>
          <a:bodyPr rtlCol="0" wrap="square">
            <a:spAutoFit/>
          </a:bodyPr>
          <a:p>
            <a:r>
              <a:rPr sz="2800" lang="en-US">
                <a:solidFill>
                  <a:srgbClr val="000000"/>
                </a:solidFill>
              </a:rPr>
              <a:t>B</a:t>
            </a:r>
            <a:r>
              <a:rPr sz="2800" lang="en-US">
                <a:solidFill>
                  <a:srgbClr val="000000"/>
                </a:solidFill>
              </a:rPr>
              <a:t>C</a:t>
            </a:r>
            <a:r>
              <a:rPr sz="2800" lang="en-US">
                <a:solidFill>
                  <a:srgbClr val="000000"/>
                </a:solidFill>
              </a:rPr>
              <a:t>A</a:t>
            </a:r>
            <a:r>
              <a:rPr sz="2800" lang="en-US">
                <a:solidFill>
                  <a:srgbClr val="000000"/>
                </a:solidFill>
              </a:rPr>
              <a:t> </a:t>
            </a:r>
            <a:endParaRPr sz="2800" lang="en-MM">
              <a:solidFill>
                <a:srgbClr val="000000"/>
              </a:solidFill>
            </a:endParaRPr>
          </a:p>
        </p:txBody>
      </p:sp>
      <p:sp>
        <p:nvSpPr>
          <p:cNvPr id="1048605" name=""/>
          <p:cNvSpPr txBox="1"/>
          <p:nvPr/>
        </p:nvSpPr>
        <p:spPr>
          <a:xfrm>
            <a:off x="6178171" y="3653875"/>
            <a:ext cx="4000000" cy="510540"/>
          </a:xfrm>
          <a:prstGeom prst="rect"/>
        </p:spPr>
        <p:txBody>
          <a:bodyPr rtlCol="0" wrap="square">
            <a:spAutoFit/>
          </a:bodyPr>
          <a:p>
            <a:r>
              <a:rPr sz="2800" lang="en-US">
                <a:solidFill>
                  <a:srgbClr val="000000"/>
                </a:solidFill>
              </a:rPr>
              <a:t>2</a:t>
            </a:r>
            <a:r>
              <a:rPr sz="2800" lang="en-US">
                <a:solidFill>
                  <a:srgbClr val="000000"/>
                </a:solidFill>
              </a:rPr>
              <a:t>1</a:t>
            </a:r>
            <a:r>
              <a:rPr sz="2800" lang="en-US">
                <a:solidFill>
                  <a:srgbClr val="000000"/>
                </a:solidFill>
              </a:rPr>
              <a:t>2</a:t>
            </a:r>
            <a:r>
              <a:rPr sz="2800" lang="en-US">
                <a:solidFill>
                  <a:srgbClr val="000000"/>
                </a:solidFill>
              </a:rPr>
              <a:t>4</a:t>
            </a:r>
            <a:r>
              <a:rPr sz="2800" lang="en-US">
                <a:solidFill>
                  <a:srgbClr val="000000"/>
                </a:solidFill>
              </a:rPr>
              <a:t>0</a:t>
            </a:r>
            <a:r>
              <a:rPr sz="2800" lang="en-US">
                <a:solidFill>
                  <a:srgbClr val="000000"/>
                </a:solidFill>
              </a:rPr>
              <a:t>0</a:t>
            </a:r>
            <a:r>
              <a:rPr sz="2800" lang="en-US">
                <a:solidFill>
                  <a:srgbClr val="000000"/>
                </a:solidFill>
              </a:rPr>
              <a:t>6</a:t>
            </a:r>
            <a:r>
              <a:rPr sz="2800" lang="en-US">
                <a:solidFill>
                  <a:srgbClr val="000000"/>
                </a:solidFill>
              </a:rPr>
              <a:t>4</a:t>
            </a:r>
            <a:r>
              <a:rPr sz="2800" lang="en-US">
                <a:solidFill>
                  <a:srgbClr val="000000"/>
                </a:solidFill>
              </a:rPr>
              <a:t>5</a:t>
            </a:r>
            <a:endParaRPr sz="2800" lang="en-MM">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Rectangle 1"/>
          <p:cNvSpPr/>
          <p:nvPr/>
        </p:nvSpPr>
        <p:spPr>
          <a:xfrm>
            <a:off x="3048000" y="1997839"/>
            <a:ext cx="6096000" cy="2862322"/>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5" y="445388"/>
            <a:ext cx="2357120" cy="1435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5"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9"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1"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2"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
          <p:cNvSpPr txBox="1"/>
          <p:nvPr/>
        </p:nvSpPr>
        <p:spPr>
          <a:xfrm>
            <a:off x="739774" y="753741"/>
            <a:ext cx="4572000" cy="2733039"/>
          </a:xfrm>
          <a:prstGeom prst="rect"/>
        </p:spPr>
        <p:txBody>
          <a:bodyPr rtlCol="0" wrap="square">
            <a:spAutoFit/>
          </a:bodyPr>
          <a:p>
            <a:r>
              <a:rPr sz="1400" lang="en-MM">
                <a:solidFill>
                  <a:srgbClr val="000000"/>
                </a:solidFill>
              </a:rPr>
              <a:t>1. Cover Page – Name, title, photo/logo
2. About Me – Short intro + skills
3. Projects/Work – Images + brief descriptions
4. Experience/Education – Timeline or list
5. Contact Page – Email, phone, social links</a:t>
            </a:r>
            <a:endParaRPr sz="1400" lang="en-MM">
              <a:solidFill>
                <a:srgbClr val="000000"/>
              </a:solidFill>
            </a:endParaRPr>
          </a:p>
        </p:txBody>
      </p:sp>
      <p:pic>
        <p:nvPicPr>
          <p:cNvPr id="2097166" name=""/>
          <p:cNvPicPr>
            <a:picLocks/>
          </p:cNvPicPr>
          <p:nvPr/>
        </p:nvPicPr>
        <p:blipFill>
          <a:blip xmlns:r="http://schemas.openxmlformats.org/officeDocument/2006/relationships" r:embed="rId2"/>
          <a:srcRect l="0" t="10077" r="0" b="61899"/>
          <a:stretch>
            <a:fillRect/>
          </a:stretch>
        </p:blipFill>
        <p:spPr>
          <a:xfrm rot="0">
            <a:off x="4655029" y="3538599"/>
            <a:ext cx="6850789" cy="292887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5" name="Title 1"/>
          <p:cNvSpPr>
            <a:spLocks noGrp="1"/>
          </p:cNvSpPr>
          <p:nvPr>
            <p:ph type="title"/>
          </p:nvPr>
        </p:nvSpPr>
        <p:spPr>
          <a:xfrm>
            <a:off x="755332" y="385444"/>
            <a:ext cx="10681335" cy="711201"/>
          </a:xfrm>
        </p:spPr>
        <p:txBody>
          <a:bodyPr/>
          <a:p>
            <a:r>
              <a:rPr dirty="0" lang="en-IN"/>
              <a:t>FEATURES AND FUNCTIONALITY</a:t>
            </a:r>
          </a:p>
        </p:txBody>
      </p:sp>
      <p:sp>
        <p:nvSpPr>
          <p:cNvPr id="1048676"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2025-09-19T04:46:49Z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23e5132650cd4cb78de089fe839a2af8</vt:lpwstr>
  </property>
</Properties>
</file>