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5316915"/>
            <a:ext cx="2025650" cy="10907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8200" y="235526"/>
            <a:ext cx="4343400" cy="281247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28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Select the item:</a:t>
            </a:r>
          </a:p>
          <a:p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375" y="235526"/>
            <a:ext cx="4343400" cy="2812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800" b="1" dirty="0"/>
              <a:t>What to Do?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Find the item and scan the bar Code for Next step</a:t>
            </a:r>
          </a:p>
          <a:p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2" descr="C:\Users\Shuvo\Desktop\kindpng_9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96" y="1568153"/>
            <a:ext cx="1865304" cy="14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huvo\Desktop\png\002-scann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3552" y="2099324"/>
            <a:ext cx="1106496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3124200" y="3338372"/>
            <a:ext cx="3048000" cy="1690828"/>
            <a:chOff x="3124200" y="3338372"/>
            <a:chExt cx="3048000" cy="1690828"/>
          </a:xfrm>
        </p:grpSpPr>
        <p:sp>
          <p:nvSpPr>
            <p:cNvPr id="15" name="TextBox 14"/>
            <p:cNvSpPr txBox="1"/>
            <p:nvPr/>
          </p:nvSpPr>
          <p:spPr>
            <a:xfrm>
              <a:off x="3124200" y="3338372"/>
              <a:ext cx="3048000" cy="1690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6599" y="3427272"/>
              <a:ext cx="2743200" cy="1514060"/>
              <a:chOff x="3276599" y="3427272"/>
              <a:chExt cx="2743200" cy="1514060"/>
            </a:xfrm>
          </p:grpSpPr>
          <p:pic>
            <p:nvPicPr>
              <p:cNvPr id="2051" name="Picture 3" descr="C:\Users\Shuvo\Desktop\png\001-checked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7813" y="3427272"/>
                <a:ext cx="1000773" cy="1000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276599" y="4572000"/>
                <a:ext cx="27432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Bar Code Scan Done!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113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06666 0.3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4400" y="1752600"/>
            <a:ext cx="1295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35526"/>
            <a:ext cx="4267200" cy="3345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8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What you Selected?</a:t>
            </a:r>
          </a:p>
          <a:p>
            <a:r>
              <a:rPr lang="en-US" sz="2800" b="1" dirty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	</a:t>
            </a:r>
            <a:r>
              <a:rPr lang="en-US" sz="28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	</a:t>
            </a:r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375" y="235526"/>
            <a:ext cx="4343400" cy="3345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800" b="1" dirty="0"/>
              <a:t>What to Do?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Select The Item That you Want to Buy.</a:t>
            </a:r>
          </a:p>
          <a:p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2" descr="C:\Users\Shuvo\Desktop\kindpng_9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96" y="1949153"/>
            <a:ext cx="1865304" cy="14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huvo\Desktop\png\003-tshi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9800" y="690027"/>
            <a:ext cx="2971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bg1">
                      <a:lumMod val="75000"/>
                    </a:schemeClr>
                  </a:solidFill>
                </a:ln>
                <a:latin typeface="Tw Cen MT" pitchFamily="34" charset="0"/>
              </a:rPr>
              <a:t>T-shirt</a:t>
            </a:r>
          </a:p>
          <a:p>
            <a:pPr algn="ctr"/>
            <a:r>
              <a:rPr lang="en-US" sz="2800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Tw Cen MT" pitchFamily="34" charset="0"/>
              </a:rPr>
              <a:t>For L,XL Size - </a:t>
            </a:r>
            <a:r>
              <a:rPr lang="en-US" sz="28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Tw Cen MT" pitchFamily="34" charset="0"/>
              </a:rPr>
              <a:t>$30 </a:t>
            </a:r>
            <a:endParaRPr lang="en-US" sz="3200" b="1" dirty="0">
              <a:ln>
                <a:solidFill>
                  <a:schemeClr val="bg1">
                    <a:lumMod val="75000"/>
                  </a:schemeClr>
                </a:solidFill>
              </a:ln>
              <a:latin typeface="Tw Cen M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600" y="1908463"/>
            <a:ext cx="304800" cy="301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2387739"/>
            <a:ext cx="304800" cy="301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2886363"/>
            <a:ext cx="304800" cy="301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18300" y="18830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18300" y="23622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18300" y="285236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400800" y="2324100"/>
            <a:ext cx="381000" cy="266700"/>
            <a:chOff x="3276600" y="3886200"/>
            <a:chExt cx="381000" cy="2667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276600" y="4038600"/>
              <a:ext cx="114300" cy="1143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378994" y="3886200"/>
              <a:ext cx="278606" cy="2667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74" name="Picture 2" descr="C:\Users\Shuvo\Desktop\png\004-poin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4953001"/>
            <a:ext cx="1030296" cy="10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84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33055 L 0.17326 -0.15602 C 0.20955 -0.11666 0.26336 -0.09444 0.31944 -0.09444 C 0.38385 -0.09444 0.43507 -0.11666 0.47118 -0.15602 L 0.64375 -0.33055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83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4400" y="1752600"/>
            <a:ext cx="1295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35526"/>
            <a:ext cx="4267200" cy="3345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8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What you Selected?</a:t>
            </a:r>
          </a:p>
          <a:p>
            <a:r>
              <a:rPr lang="en-US" sz="2800" b="1" dirty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	</a:t>
            </a:r>
            <a:r>
              <a:rPr lang="en-US" sz="28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	</a:t>
            </a:r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375" y="235526"/>
            <a:ext cx="4343400" cy="3345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800" b="1" dirty="0"/>
              <a:t>What to Do?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Select The Item That you Want to Buy.</a:t>
            </a:r>
          </a:p>
          <a:p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2" descr="C:\Users\Shuvo\Desktop\kindpng_9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96" y="1949153"/>
            <a:ext cx="1865304" cy="14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huvo\Desktop\png\003-tshi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9800" y="690027"/>
            <a:ext cx="2971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bg1">
                      <a:lumMod val="75000"/>
                    </a:schemeClr>
                  </a:solidFill>
                </a:ln>
                <a:latin typeface="Tw Cen MT" pitchFamily="34" charset="0"/>
              </a:rPr>
              <a:t>T-shirt</a:t>
            </a:r>
          </a:p>
          <a:p>
            <a:pPr algn="ctr"/>
            <a:r>
              <a:rPr lang="en-US" sz="2800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Tw Cen MT" pitchFamily="34" charset="0"/>
              </a:rPr>
              <a:t>For L,XL Size - </a:t>
            </a:r>
            <a:r>
              <a:rPr lang="en-US" sz="28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Tw Cen MT" pitchFamily="34" charset="0"/>
              </a:rPr>
              <a:t>$30 </a:t>
            </a:r>
            <a:endParaRPr lang="en-US" sz="3200" b="1" dirty="0">
              <a:ln>
                <a:solidFill>
                  <a:schemeClr val="bg1">
                    <a:lumMod val="75000"/>
                  </a:schemeClr>
                </a:solidFill>
              </a:ln>
              <a:latin typeface="Tw Cen M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600" y="1908463"/>
            <a:ext cx="304800" cy="301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2387739"/>
            <a:ext cx="304800" cy="301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2886363"/>
            <a:ext cx="304800" cy="301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18300" y="18830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18300" y="23622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18300" y="285236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400800" y="2324100"/>
            <a:ext cx="381000" cy="266700"/>
            <a:chOff x="3276600" y="3886200"/>
            <a:chExt cx="381000" cy="2667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276600" y="4038600"/>
              <a:ext cx="114300" cy="1143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378994" y="3886200"/>
              <a:ext cx="278606" cy="2667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124200" y="4095918"/>
            <a:ext cx="3048000" cy="1690828"/>
            <a:chOff x="3124200" y="3338372"/>
            <a:chExt cx="3048000" cy="1690828"/>
          </a:xfrm>
        </p:grpSpPr>
        <p:sp>
          <p:nvSpPr>
            <p:cNvPr id="37" name="TextBox 36"/>
            <p:cNvSpPr txBox="1"/>
            <p:nvPr/>
          </p:nvSpPr>
          <p:spPr>
            <a:xfrm>
              <a:off x="3124200" y="3338372"/>
              <a:ext cx="3048000" cy="1690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276599" y="3427272"/>
              <a:ext cx="2743200" cy="1514060"/>
              <a:chOff x="3276599" y="3427272"/>
              <a:chExt cx="2743200" cy="1514060"/>
            </a:xfrm>
          </p:grpSpPr>
          <p:pic>
            <p:nvPicPr>
              <p:cNvPr id="39" name="Picture 3" descr="C:\Users\Shuvo\Desktop\png\001-checked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7813" y="3427272"/>
                <a:ext cx="1000773" cy="1000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276599" y="4572000"/>
                <a:ext cx="27432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Item Selection Done!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470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3581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Item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1752600"/>
            <a:ext cx="1295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35526"/>
            <a:ext cx="4267200" cy="3345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8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What you Selected?</a:t>
            </a:r>
          </a:p>
          <a:p>
            <a:r>
              <a:rPr lang="en-US" sz="2800" b="1" dirty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	</a:t>
            </a:r>
            <a:r>
              <a:rPr lang="en-US" sz="28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	</a:t>
            </a:r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375" y="235526"/>
            <a:ext cx="4343400" cy="3345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800" b="1" dirty="0"/>
              <a:t>What to Do?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Place Your Order</a:t>
            </a:r>
            <a:endParaRPr lang="en-US" sz="2400" dirty="0"/>
          </a:p>
          <a:p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2" descr="C:\Users\Shuvo\Desktop\kindpng_9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96" y="1949153"/>
            <a:ext cx="1865304" cy="14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huvo\Desktop\png\003-tshi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9800" y="690027"/>
            <a:ext cx="2971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bg1">
                      <a:lumMod val="75000"/>
                    </a:schemeClr>
                  </a:solidFill>
                </a:ln>
                <a:latin typeface="Tw Cen MT" pitchFamily="34" charset="0"/>
              </a:rPr>
              <a:t>T-shirt</a:t>
            </a:r>
          </a:p>
          <a:p>
            <a:pPr algn="ctr"/>
            <a:r>
              <a:rPr lang="en-US" sz="2800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Tw Cen MT" pitchFamily="34" charset="0"/>
              </a:rPr>
              <a:t>For L,XL Size - </a:t>
            </a:r>
            <a:r>
              <a:rPr lang="en-US" sz="28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Tw Cen MT" pitchFamily="34" charset="0"/>
              </a:rPr>
              <a:t>$30 </a:t>
            </a:r>
            <a:endParaRPr lang="en-US" sz="3200" b="1" dirty="0">
              <a:ln>
                <a:solidFill>
                  <a:schemeClr val="bg1">
                    <a:lumMod val="75000"/>
                  </a:schemeClr>
                </a:solidFill>
              </a:ln>
              <a:latin typeface="Tw Cen M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600" y="1908463"/>
            <a:ext cx="304800" cy="301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2387739"/>
            <a:ext cx="304800" cy="301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2886363"/>
            <a:ext cx="304800" cy="301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18300" y="18830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18300" y="23622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18300" y="285236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400800" y="2324100"/>
            <a:ext cx="381000" cy="266700"/>
            <a:chOff x="3276600" y="3886200"/>
            <a:chExt cx="381000" cy="2667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276600" y="4038600"/>
              <a:ext cx="114300" cy="1143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378994" y="3886200"/>
              <a:ext cx="278606" cy="2667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685800" y="4114800"/>
            <a:ext cx="76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3581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Style</a:t>
            </a:r>
            <a:endParaRPr lang="en-US" sz="24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124200" y="4114800"/>
            <a:ext cx="76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87394" y="3581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Cost</a:t>
            </a:r>
            <a:endParaRPr lang="en-US" sz="24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863594" y="4114800"/>
            <a:ext cx="76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426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T-Shirt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19400" y="426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Red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558794" y="426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$30</a:t>
            </a:r>
            <a:endParaRPr lang="en-US" sz="24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264589"/>
              </p:ext>
            </p:extLst>
          </p:nvPr>
        </p:nvGraphicFramePr>
        <p:xfrm>
          <a:off x="4747948" y="5029200"/>
          <a:ext cx="2033852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016926"/>
                <a:gridCol w="1016926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95438"/>
              </p:ext>
            </p:extLst>
          </p:nvPr>
        </p:nvGraphicFramePr>
        <p:xfrm>
          <a:off x="457200" y="5562600"/>
          <a:ext cx="220980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Place Order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770374"/>
              </p:ext>
            </p:extLst>
          </p:nvPr>
        </p:nvGraphicFramePr>
        <p:xfrm>
          <a:off x="7137400" y="5562600"/>
          <a:ext cx="170180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7018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Print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Shuvo\Desktop\png\004-poin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206476"/>
            <a:ext cx="981224" cy="98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13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05 0.54004 L -0.06285 0.06967 C -0.05017 -0.03542 -0.03142 -0.09051 -0.01163 -0.09051 C 0.01094 -0.09051 0.02865 -0.03542 0.04115 0.06967 L 0.10295 0.54004 " pathEditMode="relative" rAng="0" ptsTypes="FffFF">
                                      <p:cBhvr>
                                        <p:cTn id="35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3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5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3581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Item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1752600"/>
            <a:ext cx="1295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35526"/>
            <a:ext cx="4267200" cy="3345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8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What you Selected?</a:t>
            </a:r>
          </a:p>
          <a:p>
            <a:r>
              <a:rPr lang="en-US" sz="2800" b="1" dirty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	</a:t>
            </a:r>
            <a:r>
              <a:rPr lang="en-US" sz="28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	</a:t>
            </a:r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375" y="235526"/>
            <a:ext cx="4343400" cy="3345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800" b="1" dirty="0"/>
              <a:t>What to Do?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Place Your Order</a:t>
            </a:r>
            <a:endParaRPr lang="en-US" sz="2400" dirty="0"/>
          </a:p>
          <a:p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2" descr="C:\Users\Shuvo\Desktop\kindpng_9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96" y="1949153"/>
            <a:ext cx="1865304" cy="14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huvo\Desktop\png\003-tshi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9800" y="690027"/>
            <a:ext cx="2971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bg1">
                      <a:lumMod val="75000"/>
                    </a:schemeClr>
                  </a:solidFill>
                </a:ln>
                <a:latin typeface="Tw Cen MT" pitchFamily="34" charset="0"/>
              </a:rPr>
              <a:t>T-shirt</a:t>
            </a:r>
          </a:p>
          <a:p>
            <a:pPr algn="ctr"/>
            <a:r>
              <a:rPr lang="en-US" sz="2800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Tw Cen MT" pitchFamily="34" charset="0"/>
              </a:rPr>
              <a:t>For L,XL Size - </a:t>
            </a:r>
            <a:r>
              <a:rPr lang="en-US" sz="28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Tw Cen MT" pitchFamily="34" charset="0"/>
              </a:rPr>
              <a:t>$30 </a:t>
            </a:r>
            <a:endParaRPr lang="en-US" sz="3200" b="1" dirty="0">
              <a:ln>
                <a:solidFill>
                  <a:schemeClr val="bg1">
                    <a:lumMod val="75000"/>
                  </a:schemeClr>
                </a:solidFill>
              </a:ln>
              <a:latin typeface="Tw Cen M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600" y="1908463"/>
            <a:ext cx="304800" cy="301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2387739"/>
            <a:ext cx="304800" cy="301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2886363"/>
            <a:ext cx="304800" cy="301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18300" y="18830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18300" y="23622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18300" y="285236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400800" y="2324100"/>
            <a:ext cx="381000" cy="266700"/>
            <a:chOff x="3276600" y="3886200"/>
            <a:chExt cx="381000" cy="2667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276600" y="4038600"/>
              <a:ext cx="114300" cy="1143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378994" y="3886200"/>
              <a:ext cx="278606" cy="2667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685800" y="4114800"/>
            <a:ext cx="76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3581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Style</a:t>
            </a:r>
            <a:endParaRPr lang="en-US" sz="24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124200" y="4114800"/>
            <a:ext cx="76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87394" y="3581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Cost</a:t>
            </a:r>
            <a:endParaRPr lang="en-US" sz="24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863594" y="4114800"/>
            <a:ext cx="76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426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T-Shirt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19400" y="426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Red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558794" y="426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$30</a:t>
            </a:r>
            <a:endParaRPr lang="en-US" sz="24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61699"/>
              </p:ext>
            </p:extLst>
          </p:nvPr>
        </p:nvGraphicFramePr>
        <p:xfrm>
          <a:off x="4747948" y="5029200"/>
          <a:ext cx="2033852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016926"/>
                <a:gridCol w="1016926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20470"/>
              </p:ext>
            </p:extLst>
          </p:nvPr>
        </p:nvGraphicFramePr>
        <p:xfrm>
          <a:off x="457200" y="5562600"/>
          <a:ext cx="220980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Place Order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54092"/>
              </p:ext>
            </p:extLst>
          </p:nvPr>
        </p:nvGraphicFramePr>
        <p:xfrm>
          <a:off x="7137400" y="5562600"/>
          <a:ext cx="170180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7018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Print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Shuvo\Desktop\png\004-poin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206476"/>
            <a:ext cx="981224" cy="98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ACECE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06700" y="2350016"/>
            <a:ext cx="3530600" cy="2157968"/>
            <a:chOff x="3124200" y="4095918"/>
            <a:chExt cx="3048000" cy="1690828"/>
          </a:xfrm>
        </p:grpSpPr>
        <p:sp>
          <p:nvSpPr>
            <p:cNvPr id="36" name="TextBox 35"/>
            <p:cNvSpPr txBox="1"/>
            <p:nvPr/>
          </p:nvSpPr>
          <p:spPr>
            <a:xfrm>
              <a:off x="3124200" y="4095918"/>
              <a:ext cx="3048000" cy="1690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pic>
          <p:nvPicPr>
            <p:cNvPr id="37" name="Picture 3" descr="C:\Users\Shuvo\Desktop\png\001-checke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7813" y="4184818"/>
              <a:ext cx="1000773" cy="1000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3276599" y="5329546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Order Placed!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5321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153</Words>
  <Application>Microsoft Office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Shuvo</dc:creator>
  <cp:lastModifiedBy>Shuvo</cp:lastModifiedBy>
  <cp:revision>11</cp:revision>
  <dcterms:created xsi:type="dcterms:W3CDTF">2006-08-16T00:00:00Z</dcterms:created>
  <dcterms:modified xsi:type="dcterms:W3CDTF">2024-06-06T18:14:15Z</dcterms:modified>
</cp:coreProperties>
</file>