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7" r:id="rId2"/>
    <p:sldId id="256" r:id="rId3"/>
    <p:sldId id="258" r:id="rId4"/>
    <p:sldId id="262" r:id="rId5"/>
    <p:sldId id="259" r:id="rId6"/>
    <p:sldId id="260" r:id="rId7"/>
    <p:sldId id="263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9B58A-2B89-4784-B588-E76F04E49B3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0473-1747-4D2C-8141-BC32816E1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0473-1747-4D2C-8141-BC32816E1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43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44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1DE5-257E-45D4-A181-FB4EFDF8AB0C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BC4BC-9196-4B87-BD70-97B6BB2BB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466" y="1479667"/>
            <a:ext cx="102158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HAJEE MOHAMMAD DANESH SCIENCE AND TECHNOLOGY UNIVERSITY,DINAJPUR-5200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96" y="183471"/>
            <a:ext cx="1211431" cy="14125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5502" y="3331716"/>
            <a:ext cx="8225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PROJECT NAME :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HSTU 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Admission</a:t>
            </a:r>
            <a:r>
              <a:rPr lang="en-US" sz="32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1247" y="4887576"/>
            <a:ext cx="25426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by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0398" y="5555890"/>
            <a:ext cx="51770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     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Ashikur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Rahman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Bhuyain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Id: 1802071              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(CSE 2018 BATCH)       </a:t>
            </a:r>
          </a:p>
        </p:txBody>
      </p:sp>
    </p:spTree>
    <p:extLst>
      <p:ext uri="{BB962C8B-B14F-4D97-AF65-F5344CB8AC3E}">
        <p14:creationId xmlns:p14="http://schemas.microsoft.com/office/powerpoint/2010/main" val="36120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4045" y="289449"/>
            <a:ext cx="42226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Admitting student 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35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7592" y="2967335"/>
            <a:ext cx="4796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77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6241" y="642008"/>
            <a:ext cx="4735287" cy="8409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OVERVIEW OF THIS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585" y="2157884"/>
            <a:ext cx="9061648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REQUIRED LOGIN OR REGISTER AT THE BEGINNING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THE USER INFO                                   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CHECK ADMISSION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                                    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WILL ADMIT A STUDENT                                                     </a:t>
            </a:r>
          </a:p>
          <a:p>
            <a:pPr algn="ctr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ADMISSION STATUS AND SHOW INFORMATION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ADMISSION IS COMPLETED                                  </a:t>
            </a:r>
          </a:p>
          <a:p>
            <a:pPr algn="ctr"/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EXIT                                                                 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930729" y="2302329"/>
            <a:ext cx="106135" cy="13062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930728" y="3418115"/>
            <a:ext cx="106135" cy="13062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930727" y="4158382"/>
            <a:ext cx="106135" cy="13062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32087" y="4865491"/>
            <a:ext cx="106135" cy="13062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930726" y="5949121"/>
            <a:ext cx="106135" cy="13062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161" y="1060064"/>
            <a:ext cx="32816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LOGIN/REGISTER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959678" y="1203144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3557" y="2976380"/>
            <a:ext cx="7296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heek </a:t>
            </a:r>
            <a:r>
              <a:rPr lang="en-US" sz="2800" dirty="0"/>
              <a:t>result.</a:t>
            </a:r>
          </a:p>
          <a:p>
            <a:r>
              <a:rPr lang="en-US" sz="2800" dirty="0" smtClean="0"/>
              <a:t>Admit </a:t>
            </a:r>
            <a:r>
              <a:rPr lang="en-US" sz="2800" dirty="0"/>
              <a:t>a student.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heek </a:t>
            </a:r>
            <a:r>
              <a:rPr lang="en-US" sz="2800" dirty="0"/>
              <a:t>if admission </a:t>
            </a:r>
            <a:r>
              <a:rPr lang="en-US" sz="2800" dirty="0" smtClean="0"/>
              <a:t>is completed.</a:t>
            </a:r>
          </a:p>
          <a:p>
            <a:r>
              <a:rPr lang="en-US" sz="2800" dirty="0"/>
              <a:t>V</a:t>
            </a:r>
            <a:r>
              <a:rPr lang="en-US" sz="2800" dirty="0" smtClean="0"/>
              <a:t>iew user</a:t>
            </a:r>
            <a:r>
              <a:rPr lang="en-US" sz="2400" dirty="0" smtClean="0"/>
              <a:t> </a:t>
            </a:r>
            <a:r>
              <a:rPr lang="en-US" sz="2800" dirty="0" smtClean="0"/>
              <a:t>profile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Log </a:t>
            </a:r>
            <a:r>
              <a:rPr lang="en-US" sz="2800" dirty="0"/>
              <a:t>out.</a:t>
            </a:r>
          </a:p>
          <a:p>
            <a:r>
              <a:rPr lang="en-US" sz="2800" dirty="0" smtClean="0"/>
              <a:t>Exit code.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679323" y="1828564"/>
            <a:ext cx="19960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11235" y="3633106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00349" y="4000500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800349" y="4425042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84016" y="4849584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775854" y="5331277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775855" y="3151413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536" y="767677"/>
            <a:ext cx="28502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RESULT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935185" y="910757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43943" y="3474401"/>
            <a:ext cx="7296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Main </a:t>
            </a:r>
            <a:r>
              <a:rPr lang="en-US" sz="2800" dirty="0"/>
              <a:t>menu.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heck </a:t>
            </a:r>
            <a:r>
              <a:rPr lang="en-US" sz="2800" dirty="0"/>
              <a:t>another result.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5144" y="2278275"/>
            <a:ext cx="67017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MASSAGE IF SELECTED OR NOT SELECTED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694214" y="3665764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94214" y="4114799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507" y="767677"/>
            <a:ext cx="3112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ADMIT STUDENT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935185" y="910757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4656" y="5050167"/>
            <a:ext cx="7296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Main </a:t>
            </a:r>
            <a:r>
              <a:rPr lang="en-US" sz="2800" dirty="0"/>
              <a:t>menu.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heck </a:t>
            </a:r>
            <a:r>
              <a:rPr lang="en-US" sz="2800" dirty="0"/>
              <a:t>another result.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242" y="1609418"/>
            <a:ext cx="61428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SELECTED FOR WHICH DEPARTMENT.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72495" y="5249635"/>
            <a:ext cx="277585" cy="1143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72495" y="5698670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4793" y="2222445"/>
            <a:ext cx="224773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   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PARENTS NAME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242" y="3543358"/>
            <a:ext cx="28933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INFORMATION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6005" y="3946695"/>
            <a:ext cx="2181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ADMITTED BY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8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44" y="616073"/>
            <a:ext cx="48704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ADMISSION STATUS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974887" y="781235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4656" y="5050167"/>
            <a:ext cx="7296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Main </a:t>
            </a:r>
            <a:r>
              <a:rPr lang="en-US" sz="2800" dirty="0"/>
              <a:t>menu.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heck </a:t>
            </a:r>
            <a:r>
              <a:rPr lang="en-US" sz="2800" dirty="0"/>
              <a:t>another result.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1611" y="1609418"/>
            <a:ext cx="53941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IF ADMISSION IS COMPLETED 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72495" y="5249635"/>
            <a:ext cx="277585" cy="1143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72495" y="5698670"/>
            <a:ext cx="277585" cy="11430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4793" y="2222445"/>
            <a:ext cx="224773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         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PARENTS NAME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4793" y="3413521"/>
            <a:ext cx="24320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ADMISSION ROLL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0305" y="3875186"/>
            <a:ext cx="21810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ADMITTED BY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23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586" y="467947"/>
            <a:ext cx="27318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PROFILE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29049" y="611028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10167" y="5499144"/>
            <a:ext cx="7296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EXIT FROM CODE BY GIVING EXIT MASSAGE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54408" y="1373712"/>
            <a:ext cx="17315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NAME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  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7367" y="2751224"/>
            <a:ext cx="2463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     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32465" y="2894305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4408" y="3500200"/>
            <a:ext cx="149271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IN    </a:t>
            </a:r>
          </a:p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     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3694" y="4700529"/>
            <a:ext cx="986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978731" y="4842851"/>
            <a:ext cx="855944" cy="29861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79" y="1110343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8382" y="281285"/>
            <a:ext cx="44646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Login/signup option: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838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10058400" cy="56578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7121" y="379257"/>
            <a:ext cx="2723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 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7582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203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asifurr087@gmail.com</dc:creator>
  <cp:lastModifiedBy>asifurr087@gmail.com</cp:lastModifiedBy>
  <cp:revision>15</cp:revision>
  <dcterms:created xsi:type="dcterms:W3CDTF">2019-09-25T19:52:24Z</dcterms:created>
  <dcterms:modified xsi:type="dcterms:W3CDTF">2019-09-26T09:08:21Z</dcterms:modified>
</cp:coreProperties>
</file>