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70C0"/>
                </a:solidFill>
              </a:defRPr>
            </a:pPr>
            <a:r>
              <a:t>Python Functions, Loops, and 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Day 2: Building Blocks of Python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Loops in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What are Loops?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Loops allow you to execute a block of code multiple times</a:t>
            </a:r>
          </a:p>
          <a:p>
            <a:pPr lvl="1">
              <a:defRPr sz="2400"/>
            </a:pPr>
            <a:r>
              <a:t>• Avoid repetitive code</a:t>
            </a:r>
          </a:p>
          <a:p>
            <a:pPr lvl="1">
              <a:defRPr sz="2400"/>
            </a:pPr>
            <a:r>
              <a:t>• Two main types of loops in Python:</a:t>
            </a:r>
          </a:p>
          <a:p>
            <a:pPr>
              <a:defRPr sz="2400"/>
            </a:pPr>
            <a:r>
              <a:t>  - while loops: Execute as long as a condition is true</a:t>
            </a:r>
          </a:p>
          <a:p>
            <a:pPr>
              <a:defRPr sz="2400"/>
            </a:pPr>
            <a:r>
              <a:t>  - for loops: Iterate over a sequence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Special statements:</a:t>
            </a:r>
          </a:p>
          <a:p>
            <a:pPr>
              <a:defRPr sz="2400"/>
            </a:pPr>
            <a:r>
              <a:t>  - break: Exit the loop</a:t>
            </a:r>
          </a:p>
          <a:p>
            <a:pPr>
              <a:defRPr sz="2400"/>
            </a:pPr>
            <a:r>
              <a:t>  - continue: Skip to the next iteration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While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Execute a block of code as long as a condition is true</a:t>
            </a:r>
          </a:p>
          <a:p>
            <a:pPr lvl="1">
              <a:defRPr sz="2400"/>
            </a:pPr>
            <a:r>
              <a:t>• Condition is checked before each iteration</a:t>
            </a:r>
          </a:p>
          <a:p>
            <a:pPr lvl="1">
              <a:defRPr sz="2400"/>
            </a:pPr>
            <a:r>
              <a:t>• Must include a way to exit the loop (avoid infinite loops)</a:t>
            </a:r>
          </a:p>
          <a:p>
            <a:pPr lvl="1">
              <a:defRPr sz="2400"/>
            </a:pPr>
            <a:r>
              <a:t>• Can use break to exit prematurely</a:t>
            </a:r>
          </a:p>
          <a:p>
            <a:pPr lvl="1">
              <a:defRPr sz="2400"/>
            </a:pPr>
            <a:r>
              <a:t>• Can use continue to skip the current iteration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Basic while loop</a:t>
            </a:r>
            <a:br/>
            <a:r>
              <a:t>count = 1</a:t>
            </a:r>
            <a:br/>
            <a:r>
              <a:t>while count &lt;= 5:</a:t>
            </a:r>
            <a:br/>
            <a:r>
              <a:t>    print(count)</a:t>
            </a:r>
            <a:br/>
            <a:r>
              <a:t>    count += 1</a:t>
            </a:r>
            <a:br/>
            <a:r>
              <a:t># Output: 1 2 3 4 5</a:t>
            </a:r>
            <a:br/>
            <a:br/>
            <a:r>
              <a:t># Using break</a:t>
            </a:r>
            <a:br/>
            <a:r>
              <a:t>count = 1</a:t>
            </a:r>
            <a:br/>
            <a:r>
              <a:t>while True:</a:t>
            </a:r>
            <a:br/>
            <a:r>
              <a:t>    print(count)</a:t>
            </a:r>
            <a:br/>
            <a:r>
              <a:t>    count += 1</a:t>
            </a:r>
            <a:br/>
            <a:r>
              <a:t>    if count &gt; 5:</a:t>
            </a:r>
            <a:br/>
            <a:r>
              <a:t>        break</a:t>
            </a:r>
            <a:br/>
            <a:r>
              <a:t># Output: 1 2 3 4 5</a:t>
            </a:r>
            <a:br/>
            <a:br/>
            <a:r>
              <a:t># Using continue</a:t>
            </a:r>
            <a:br/>
            <a:r>
              <a:t>count = 0</a:t>
            </a:r>
            <a:br/>
            <a:r>
              <a:t>while count &lt; 10:</a:t>
            </a:r>
            <a:br/>
            <a:r>
              <a:t>    count += 1</a:t>
            </a:r>
            <a:br/>
            <a:r>
              <a:t>    if count % 2 == 0:  # If count is even</a:t>
            </a:r>
            <a:br/>
            <a:r>
              <a:t>        continue        # Skip the rest of this iteration</a:t>
            </a:r>
            <a:br/>
            <a:r>
              <a:t>    print(count)</a:t>
            </a:r>
            <a:br/>
            <a:r>
              <a:t># Output: 1 3 5 7 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Iterate over a sequence (list, tuple, string, etc.)</a:t>
            </a:r>
          </a:p>
          <a:p>
            <a:pPr lvl="1">
              <a:defRPr sz="2400"/>
            </a:pPr>
            <a:r>
              <a:t>• More concise than while loops for many tasks</a:t>
            </a:r>
          </a:p>
          <a:p>
            <a:pPr lvl="1">
              <a:defRPr sz="2400"/>
            </a:pPr>
            <a:r>
              <a:t>• The range() function generates a sequence of numbers</a:t>
            </a:r>
          </a:p>
          <a:p>
            <a:pPr lvl="1">
              <a:defRPr sz="2400"/>
            </a:pPr>
            <a:r>
              <a:t>• Can nest loops inside other loops</a:t>
            </a:r>
          </a:p>
          <a:p>
            <a:pPr lvl="1">
              <a:defRPr sz="2400"/>
            </a:pPr>
            <a:r>
              <a:t>• Can have an else clause that executes when the loop completes normally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Looping through a list</a:t>
            </a:r>
            <a:br/>
            <a:r>
              <a:t>fruits = ["apple", "banana", "cherry"]</a:t>
            </a:r>
            <a:br/>
            <a:r>
              <a:t>for fruit in fruits:</a:t>
            </a:r>
            <a:br/>
            <a:r>
              <a:t>    print(fruit)</a:t>
            </a:r>
            <a:br/>
            <a:r>
              <a:t># Output: apple banana cherry</a:t>
            </a:r>
            <a:br/>
            <a:br/>
            <a:r>
              <a:t># Using range()</a:t>
            </a:r>
            <a:br/>
            <a:r>
              <a:t>for i in range(5):  # 0 to 4</a:t>
            </a:r>
            <a:br/>
            <a:r>
              <a:t>    print(i)</a:t>
            </a:r>
            <a:br/>
            <a:r>
              <a:t># Output: 0 1 2 3 4</a:t>
            </a:r>
            <a:br/>
            <a:br/>
            <a:r>
              <a:t># Nested loops</a:t>
            </a:r>
            <a:br/>
            <a:r>
              <a:t>for i in range(1, 3):</a:t>
            </a:r>
            <a:br/>
            <a:r>
              <a:t>    for j in range(1, 3):</a:t>
            </a:r>
            <a:br/>
            <a:r>
              <a:t>        print(f"{i} x {j} = {i * j}")</a:t>
            </a:r>
            <a:br/>
            <a:r>
              <a:t># Output:</a:t>
            </a:r>
            <a:br/>
            <a:r>
              <a:t># 1 x 1 = 1</a:t>
            </a:r>
            <a:br/>
            <a:r>
              <a:t># 1 x 2 = 2</a:t>
            </a:r>
            <a:br/>
            <a:r>
              <a:t># 2 x 1 = 2</a:t>
            </a:r>
            <a:br/>
            <a:r>
              <a:t># 2 x 2 = 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Loop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Calculating factorial</a:t>
            </a:r>
          </a:p>
          <a:p>
            <a:pPr lvl="1">
              <a:defRPr sz="2400"/>
            </a:pPr>
            <a:r>
              <a:t>• Finding prime numbers</a:t>
            </a:r>
          </a:p>
          <a:p>
            <a:pPr lvl="1">
              <a:defRPr sz="2400"/>
            </a:pPr>
            <a:r>
              <a:t>• Processing items in a collection</a:t>
            </a:r>
          </a:p>
          <a:p>
            <a:pPr lvl="1">
              <a:defRPr sz="2400"/>
            </a:pPr>
            <a:r>
              <a:t>• Building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Calculate factorial</a:t>
            </a:r>
            <a:br/>
            <a:r>
              <a:t>def factorial(n):</a:t>
            </a:r>
            <a:br/>
            <a:r>
              <a:t>    result = 1</a:t>
            </a:r>
            <a:br/>
            <a:r>
              <a:t>    for i in range(1, n + 1):</a:t>
            </a:r>
            <a:br/>
            <a:r>
              <a:t>        result *= i</a:t>
            </a:r>
            <a:br/>
            <a:r>
              <a:t>    return result</a:t>
            </a:r>
            <a:br/>
            <a:br/>
            <a:r>
              <a:t>print(factorial(5))  # Output: 120</a:t>
            </a:r>
            <a:br/>
            <a:br/>
            <a:r>
              <a:t># Print a simple pattern</a:t>
            </a:r>
            <a:br/>
            <a:r>
              <a:t>rows = 5</a:t>
            </a:r>
            <a:br/>
            <a:r>
              <a:t>for i in range(1, rows + 1):</a:t>
            </a:r>
            <a:br/>
            <a:r>
              <a:t>    print('*' * i)</a:t>
            </a:r>
            <a:br/>
            <a:r>
              <a:t># Output:</a:t>
            </a:r>
            <a:br/>
            <a:r>
              <a:t># *</a:t>
            </a:r>
            <a:br/>
            <a:r>
              <a:t># **</a:t>
            </a:r>
            <a:br/>
            <a:r>
              <a:t># ***</a:t>
            </a:r>
            <a:br/>
            <a:r>
              <a:t># ****</a:t>
            </a:r>
            <a:br/>
            <a:r>
              <a:t># *****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Data Structures in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Python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Data structures help organize and store data efficiently</a:t>
            </a:r>
          </a:p>
          <a:p>
            <a:pPr lvl="1">
              <a:defRPr sz="2400"/>
            </a:pPr>
            <a:r>
              <a:t>• Python has several built-in data structures:</a:t>
            </a:r>
          </a:p>
          <a:p>
            <a:pPr>
              <a:defRPr sz="2400"/>
            </a:pPr>
            <a:r>
              <a:t>  - Lists: Ordered, mutable collections</a:t>
            </a:r>
          </a:p>
          <a:p>
            <a:pPr>
              <a:defRPr sz="2400"/>
            </a:pPr>
            <a:r>
              <a:t>  - Tuples: Ordered, immutable collections</a:t>
            </a:r>
          </a:p>
          <a:p>
            <a:pPr>
              <a:defRPr sz="2400"/>
            </a:pPr>
            <a:r>
              <a:t>  - Sets: Unordered collections of unique elements</a:t>
            </a:r>
          </a:p>
          <a:p>
            <a:pPr>
              <a:defRPr sz="2400"/>
            </a:pPr>
            <a:r>
              <a:t>  - Dictionaries: Key-value pairs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Each has specific use cases and advantages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Ordered, mutable collections</a:t>
            </a:r>
          </a:p>
          <a:p>
            <a:pPr lvl="1">
              <a:defRPr sz="2400"/>
            </a:pPr>
            <a:r>
              <a:t>• Can contain elements of different types</a:t>
            </a:r>
          </a:p>
          <a:p>
            <a:pPr lvl="1">
              <a:defRPr sz="2400"/>
            </a:pPr>
            <a:r>
              <a:t>• Created with square brackets []</a:t>
            </a:r>
          </a:p>
          <a:p>
            <a:pPr lvl="1">
              <a:defRPr sz="2400"/>
            </a:pPr>
            <a:r>
              <a:t>• Zero-indexed (first element is at index 0)</a:t>
            </a:r>
          </a:p>
          <a:p>
            <a:pPr lvl="1">
              <a:defRPr sz="2400"/>
            </a:pPr>
            <a:r>
              <a:t>• Support slicing, concatenation, and repetition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Creating lists</a:t>
            </a:r>
            <a:br/>
            <a:r>
              <a:t>empty_list = []</a:t>
            </a:r>
            <a:br/>
            <a:r>
              <a:t>numbers = [1, 2, 3, 4, 5]</a:t>
            </a:r>
            <a:br/>
            <a:r>
              <a:t>mixed = [1, "hello", 3.14, True]</a:t>
            </a:r>
            <a:br/>
            <a:br/>
            <a:r>
              <a:t># Accessing elements</a:t>
            </a:r>
            <a:br/>
            <a:r>
              <a:t>fruits = ["apple", "banana", "cherry", "date"]</a:t>
            </a:r>
            <a:br/>
            <a:r>
              <a:t>print(fruits[0])     # Output: apple</a:t>
            </a:r>
            <a:br/>
            <a:r>
              <a:t>print(fruits[-1])    # Output: date</a:t>
            </a:r>
            <a:br/>
            <a:r>
              <a:t>print(fruits[1:3])   # Output: ['banana', 'cherry']</a:t>
            </a:r>
            <a:br/>
            <a:br/>
            <a:r>
              <a:t># Modifying lists</a:t>
            </a:r>
            <a:br/>
            <a:r>
              <a:t>fruits[1] = "blueberry"  # Change an element</a:t>
            </a:r>
            <a:br/>
            <a:r>
              <a:t>fruits.append("elderberry")  # Add to end</a:t>
            </a:r>
            <a:br/>
            <a:r>
              <a:t>fruits.insert(1, "apricot")  # Insert at position</a:t>
            </a:r>
            <a:br/>
            <a:r>
              <a:t>fruits.remove("cherry")  # Remove by value</a:t>
            </a:r>
            <a:br/>
            <a:r>
              <a:t>popped = fruits.pop(1)  # Remove by index and return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len(): Get the length of a list</a:t>
            </a:r>
          </a:p>
          <a:p>
            <a:pPr lvl="1">
              <a:defRPr sz="2400"/>
            </a:pPr>
            <a:r>
              <a:t>• count(): Count occurrences of an element</a:t>
            </a:r>
          </a:p>
          <a:p>
            <a:pPr lvl="1">
              <a:defRPr sz="2400"/>
            </a:pPr>
            <a:r>
              <a:t>• index(): Find the index of an element</a:t>
            </a:r>
          </a:p>
          <a:p>
            <a:pPr lvl="1">
              <a:defRPr sz="2400"/>
            </a:pPr>
            <a:r>
              <a:t>• sort(): Sort the list in-place</a:t>
            </a:r>
          </a:p>
          <a:p>
            <a:pPr lvl="1">
              <a:defRPr sz="2400"/>
            </a:pPr>
            <a:r>
              <a:t>• reverse(): Reverse the list in-place</a:t>
            </a:r>
          </a:p>
          <a:p>
            <a:pPr lvl="1">
              <a:defRPr sz="2400"/>
            </a:pPr>
            <a:r>
              <a:t>• List comprehensions: Concise way to create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List operations</a:t>
            </a:r>
            <a:br/>
            <a:r>
              <a:t>numbers = [3, 1, 4, 1, 5, 9, 2]</a:t>
            </a:r>
            <a:br/>
            <a:r>
              <a:t>print(len(numbers))       # Output: 7</a:t>
            </a:r>
            <a:br/>
            <a:r>
              <a:t>print(numbers.count(1))   # Output: 2</a:t>
            </a:r>
            <a:br/>
            <a:r>
              <a:t>print(numbers.index(5))   # Output: 4</a:t>
            </a:r>
            <a:br/>
            <a:br/>
            <a:r>
              <a:t>numbers.sort()</a:t>
            </a:r>
            <a:br/>
            <a:r>
              <a:t>print(numbers)  # Output: [1, 1, 2, 3, 4, 5, 9]</a:t>
            </a:r>
            <a:br/>
            <a:br/>
            <a:r>
              <a:t># List comprehension</a:t>
            </a:r>
            <a:br/>
            <a:r>
              <a:t>squares = [x**2 for x in range(1, 6)]</a:t>
            </a:r>
            <a:br/>
            <a:r>
              <a:t>print(squares)  # Output: [1, 4, 9, 16, 25]</a:t>
            </a:r>
            <a:br/>
            <a:br/>
            <a:r>
              <a:t>evens = [x for x in range(1, 11) if x % 2 == 0]</a:t>
            </a:r>
            <a:br/>
            <a:r>
              <a:t>print(evens)  # Output: [2, 4, 6, 8, 10]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Ordered, immutable collections</a:t>
            </a:r>
          </a:p>
          <a:p>
            <a:pPr lvl="1">
              <a:defRPr sz="2400"/>
            </a:pPr>
            <a:r>
              <a:t>• Created with parentheses ()</a:t>
            </a:r>
          </a:p>
          <a:p>
            <a:pPr lvl="1">
              <a:defRPr sz="2400"/>
            </a:pPr>
            <a:r>
              <a:t>• Cannot be changed after creation</a:t>
            </a:r>
          </a:p>
          <a:p>
            <a:pPr lvl="1">
              <a:defRPr sz="2400"/>
            </a:pPr>
            <a:r>
              <a:t>• Faster than lists</a:t>
            </a:r>
          </a:p>
          <a:p>
            <a:pPr lvl="1">
              <a:defRPr sz="2400"/>
            </a:pPr>
            <a:r>
              <a:t>• Can be used as dictionary keys</a:t>
            </a:r>
          </a:p>
          <a:p>
            <a:pPr lvl="1">
              <a:defRPr sz="2400"/>
            </a:pPr>
            <a:r>
              <a:t>• Good for data that shouldn't 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Creating tuples</a:t>
            </a:r>
            <a:br/>
            <a:r>
              <a:t>empty_tuple = ()</a:t>
            </a:r>
            <a:br/>
            <a:r>
              <a:t>numbers = (1, 2, 3, 4, 5)</a:t>
            </a:r>
            <a:br/>
            <a:r>
              <a:t>mixed = (1, "hello", 3.14, True)</a:t>
            </a:r>
            <a:br/>
            <a:r>
              <a:t>single = (1,)  # Note the comma for single-element tuples</a:t>
            </a:r>
            <a:br/>
            <a:br/>
            <a:r>
              <a:t># Accessing elements (same as lists)</a:t>
            </a:r>
            <a:br/>
            <a:r>
              <a:t>coordinates = (10, 20, 30, 40, 50)</a:t>
            </a:r>
            <a:br/>
            <a:r>
              <a:t>print(coordinates[0])    # Output: 10</a:t>
            </a:r>
            <a:br/>
            <a:r>
              <a:t>print(coordinates[-1])   # Output: 50</a:t>
            </a:r>
            <a:br/>
            <a:r>
              <a:t>print(coordinates[1:3])  # Output: (20, 30)</a:t>
            </a:r>
            <a:br/>
            <a:br/>
            <a:r>
              <a:t># Tuple operations</a:t>
            </a:r>
            <a:br/>
            <a:r>
              <a:t>print(len(coordinates))  # Output: 5</a:t>
            </a:r>
            <a:br/>
            <a:r>
              <a:t>print(coordinates.count(30))  # Output: 1</a:t>
            </a:r>
            <a:br/>
            <a:r>
              <a:t>print(coordinates.index(40))  # Output: 3</a:t>
            </a:r>
            <a:br/>
            <a:br/>
            <a:r>
              <a:t># Tuple unpacking</a:t>
            </a:r>
            <a:br/>
            <a:r>
              <a:t>point = (3, 4)</a:t>
            </a:r>
            <a:br/>
            <a:r>
              <a:t>x, y = point</a:t>
            </a:r>
            <a:br/>
            <a:r>
              <a:t>print(f"X: {x}, Y: {y}")  # Output: X: 3, Y: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Today's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Functions: definition, parameters, return types</a:t>
            </a:r>
          </a:p>
          <a:p>
            <a:pPr lvl="1">
              <a:defRPr sz="2400"/>
            </a:pPr>
            <a:r>
              <a:t>• Loops: While and For loops</a:t>
            </a:r>
          </a:p>
          <a:p>
            <a:pPr lvl="1">
              <a:defRPr sz="2400"/>
            </a:pPr>
            <a:r>
              <a:t>• Data Structures: Lists, Tuples, Sets, and Dictionaries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By the end of this session, you'll be able to:</a:t>
            </a:r>
          </a:p>
          <a:p>
            <a:pPr lvl="1">
              <a:defRPr sz="2400"/>
            </a:pPr>
            <a:r>
              <a:t>• Create and use functions to organize code</a:t>
            </a:r>
          </a:p>
          <a:p>
            <a:pPr lvl="1">
              <a:defRPr sz="2400"/>
            </a:pPr>
            <a:r>
              <a:t>• Use loops to repeat code efficiently</a:t>
            </a:r>
          </a:p>
          <a:p>
            <a:pPr lvl="1">
              <a:defRPr sz="2400"/>
            </a:pPr>
            <a:r>
              <a:t>• Work with different data structures to store and manage information</a:t>
            </a:r>
          </a:p>
          <a:p>
            <a:pPr lvl="1">
              <a:defRPr sz="2400"/>
            </a:pPr>
            <a:r>
              <a:t>• Apply these concepts in a real-life Student Grading 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Unordered collections of unique elements</a:t>
            </a:r>
          </a:p>
          <a:p>
            <a:pPr lvl="1">
              <a:defRPr sz="2400"/>
            </a:pPr>
            <a:r>
              <a:t>• Created with curly braces {} or set()</a:t>
            </a:r>
          </a:p>
          <a:p>
            <a:pPr lvl="1">
              <a:defRPr sz="2400"/>
            </a:pPr>
            <a:r>
              <a:t>• No duplicate elements</a:t>
            </a:r>
          </a:p>
          <a:p>
            <a:pPr lvl="1">
              <a:defRPr sz="2400"/>
            </a:pPr>
            <a:r>
              <a:t>• Fast membership testing</a:t>
            </a:r>
          </a:p>
          <a:p>
            <a:pPr lvl="1">
              <a:defRPr sz="2400"/>
            </a:pPr>
            <a:r>
              <a:t>• Support mathematical set operations</a:t>
            </a:r>
          </a:p>
          <a:p>
            <a:pPr lvl="1">
              <a:defRPr sz="2400"/>
            </a:pPr>
            <a:r>
              <a:t>• Cannot be indexed (no order)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Creating sets</a:t>
            </a:r>
            <a:br/>
            <a:r>
              <a:t>empty_set = set()  # Not {} which creates an empty dictionary</a:t>
            </a:r>
            <a:br/>
            <a:r>
              <a:t>numbers = {1, 2, 3, 4, 5}</a:t>
            </a:r>
            <a:br/>
            <a:r>
              <a:t>mixed = {1, "hello", 3.14, True}</a:t>
            </a:r>
            <a:br/>
            <a:br/>
            <a:r>
              <a:t># Remove duplicates from a list</a:t>
            </a:r>
            <a:br/>
            <a:r>
              <a:t>numbers_list = [1, 2, 2, 3, 4, 4, 5]</a:t>
            </a:r>
            <a:br/>
            <a:r>
              <a:t>unique_numbers = set(numbers_list)</a:t>
            </a:r>
            <a:br/>
            <a:r>
              <a:t>print(unique_numbers)  # Output: {1, 2, 3, 4, 5}</a:t>
            </a:r>
            <a:br/>
            <a:br/>
            <a:r>
              <a:t># Set operations</a:t>
            </a:r>
            <a:br/>
            <a:r>
              <a:t>set1 = {1, 2, 3, 4, 5}</a:t>
            </a:r>
            <a:br/>
            <a:r>
              <a:t>set2 = {4, 5, 6, 7, 8}</a:t>
            </a:r>
            <a:br/>
            <a:br/>
            <a:r>
              <a:t># Union (all elements from both sets)</a:t>
            </a:r>
            <a:br/>
            <a:r>
              <a:t>print(set1 | set2)  # Output: {1, 2, 3, 4, 5, 6, 7, 8}</a:t>
            </a:r>
            <a:br/>
            <a:br/>
            <a:r>
              <a:t># Intersection (elements in both sets)</a:t>
            </a:r>
            <a:br/>
            <a:r>
              <a:t>print(set1 &amp; set2)  # Output: {4, 5}</a:t>
            </a:r>
            <a:br/>
            <a:br/>
            <a:r>
              <a:t># Difference (elements in set1 but not in set2)</a:t>
            </a:r>
            <a:br/>
            <a:r>
              <a:t>print(set1 - set2)  # Output: {1, 2, 3}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Unordered collections of key-value pairs</a:t>
            </a:r>
          </a:p>
          <a:p>
            <a:pPr lvl="1">
              <a:defRPr sz="2400"/>
            </a:pPr>
            <a:r>
              <a:t>• Created with curly braces {} and colons</a:t>
            </a:r>
          </a:p>
          <a:p>
            <a:pPr lvl="1">
              <a:defRPr sz="2400"/>
            </a:pPr>
            <a:r>
              <a:t>• Keys must be unique and immutable</a:t>
            </a:r>
          </a:p>
          <a:p>
            <a:pPr lvl="1">
              <a:defRPr sz="2400"/>
            </a:pPr>
            <a:r>
              <a:t>• Values can be any type</a:t>
            </a:r>
          </a:p>
          <a:p>
            <a:pPr lvl="1">
              <a:defRPr sz="2400"/>
            </a:pPr>
            <a:r>
              <a:t>• Fast lookup by key</a:t>
            </a:r>
          </a:p>
          <a:p>
            <a:pPr lvl="1">
              <a:defRPr sz="2400"/>
            </a:pPr>
            <a:r>
              <a:t>• Extremely useful for representing real-world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Creating dictionaries</a:t>
            </a:r>
            <a:br/>
            <a:r>
              <a:t>empty_dict = {}</a:t>
            </a:r>
            <a:br/>
            <a:r>
              <a:t>person = {</a:t>
            </a:r>
            <a:br/>
            <a:r>
              <a:t>    "name": "Alice",</a:t>
            </a:r>
            <a:br/>
            <a:r>
              <a:t>    "age": 30,</a:t>
            </a:r>
            <a:br/>
            <a:r>
              <a:t>    "city": "New York"</a:t>
            </a:r>
            <a:br/>
            <a:r>
              <a:t>}</a:t>
            </a:r>
            <a:br/>
            <a:br/>
            <a:r>
              <a:t># Accessing values</a:t>
            </a:r>
            <a:br/>
            <a:r>
              <a:t>print(person["name"])  # Output: Alice</a:t>
            </a:r>
            <a:br/>
            <a:r>
              <a:t>print(person.get("age"))  # Output: 30</a:t>
            </a:r>
            <a:br/>
            <a:r>
              <a:t>print(person.get("country", "Unknown"))  # Output: Unknown</a:t>
            </a:r>
            <a:br/>
            <a:br/>
            <a:r>
              <a:t># Modifying dictionaries</a:t>
            </a:r>
            <a:br/>
            <a:r>
              <a:t>person["email"] = "alice@example.com"  # Add new key-value pair</a:t>
            </a:r>
            <a:br/>
            <a:r>
              <a:t>person["age"] = 31  # Update existing value</a:t>
            </a:r>
            <a:br/>
            <a:r>
              <a:t>removed_value = person.pop("city")  # Remove and return value</a:t>
            </a:r>
            <a:br/>
            <a:r>
              <a:t>print(person)  # Output: {'name': 'Alice', 'age': 31, 'email': 'alice@example.com'}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Dictionary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keys(): Get all keys</a:t>
            </a:r>
          </a:p>
          <a:p>
            <a:pPr lvl="1">
              <a:defRPr sz="2400"/>
            </a:pPr>
            <a:r>
              <a:t>• values(): Get all values</a:t>
            </a:r>
          </a:p>
          <a:p>
            <a:pPr lvl="1">
              <a:defRPr sz="2400"/>
            </a:pPr>
            <a:r>
              <a:t>• items(): Get all key-value pairs as tuples</a:t>
            </a:r>
          </a:p>
          <a:p>
            <a:pPr lvl="1">
              <a:defRPr sz="2400"/>
            </a:pPr>
            <a:r>
              <a:t>• update(): Update with another dictionary</a:t>
            </a:r>
          </a:p>
          <a:p>
            <a:pPr lvl="1">
              <a:defRPr sz="2400"/>
            </a:pPr>
            <a:r>
              <a:t>• Nested dictionaries: Dictionaries inside dictionaries</a:t>
            </a:r>
          </a:p>
          <a:p>
            <a:pPr lvl="1">
              <a:defRPr sz="2400"/>
            </a:pPr>
            <a:r>
              <a:t>• Dictionary comprehensions: Concise way to create dictionaries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Dictionary operations</a:t>
            </a:r>
            <a:br/>
            <a:r>
              <a:t>person = {"name": "Alice", "age": 30, "city": "New York"}</a:t>
            </a:r>
            <a:br/>
            <a:br/>
            <a:r>
              <a:t># Get all keys, values, and items</a:t>
            </a:r>
            <a:br/>
            <a:r>
              <a:t>print(list(person.keys()))    # Output: ['name', 'age', 'city']</a:t>
            </a:r>
            <a:br/>
            <a:r>
              <a:t>print(list(person.values()))  # Output: ['Alice', 30, 'New York']</a:t>
            </a:r>
            <a:br/>
            <a:r>
              <a:t>print(list(person.items()))   # Output: [('name', 'Alice'), ('age', 30), ('city', 'New York')]</a:t>
            </a:r>
            <a:br/>
            <a:br/>
            <a:r>
              <a:t># Check if key exists</a:t>
            </a:r>
            <a:br/>
            <a:r>
              <a:t>print("name" in person)  # Output: True</a:t>
            </a:r>
            <a:br/>
            <a:r>
              <a:t>print("email" in person)  # Output: False</a:t>
            </a:r>
            <a:br/>
            <a:br/>
            <a:r>
              <a:t># Dictionary comprehension</a:t>
            </a:r>
            <a:br/>
            <a:r>
              <a:t>squares = {x: x**2 for x in range(1, 6)}</a:t>
            </a:r>
            <a:br/>
            <a:r>
              <a:t>print(squares)  # Output: {1: 1, 2: 4, 3: 9, 4: 16, 5: 25}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Real-life Project: Student Grading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Student Grading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Comprehensive project applying functions, loops, and data structures</a:t>
            </a:r>
          </a:p>
          <a:p>
            <a:pPr lvl="1">
              <a:defRPr sz="2400"/>
            </a:pPr>
            <a:r>
              <a:t>• Features:</a:t>
            </a:r>
          </a:p>
          <a:p>
            <a:pPr>
              <a:defRPr sz="2400"/>
            </a:pPr>
            <a:r>
              <a:t>  - Adding students</a:t>
            </a:r>
          </a:p>
          <a:p>
            <a:pPr>
              <a:defRPr sz="2400"/>
            </a:pPr>
            <a:r>
              <a:t>  - Recording grades</a:t>
            </a:r>
          </a:p>
          <a:p>
            <a:pPr>
              <a:defRPr sz="2400"/>
            </a:pPr>
            <a:r>
              <a:t>  - Calculating averages</a:t>
            </a:r>
          </a:p>
          <a:p>
            <a:pPr>
              <a:defRPr sz="2400"/>
            </a:pPr>
            <a:r>
              <a:t>  - Generating reports</a:t>
            </a:r>
          </a:p>
          <a:p>
            <a:pPr>
              <a:defRPr sz="2400"/>
            </a:pPr>
            <a:r>
              <a:t>  - Exporting/importing data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Demonstrates practical application of Python concepts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Data structure: Nested dictionaries</a:t>
            </a:r>
          </a:p>
          <a:p>
            <a:pPr lvl="1">
              <a:defRPr sz="2400"/>
            </a:pPr>
            <a:r>
              <a:t>• Functions for each feature</a:t>
            </a:r>
          </a:p>
          <a:p>
            <a:pPr lvl="1">
              <a:defRPr sz="2400"/>
            </a:pPr>
            <a:r>
              <a:t>• Loops for processing data</a:t>
            </a:r>
          </a:p>
          <a:p>
            <a:pPr lvl="1">
              <a:defRPr sz="2400"/>
            </a:pPr>
            <a:r>
              <a:t>• Input validation</a:t>
            </a:r>
          </a:p>
          <a:p>
            <a:pPr lvl="1">
              <a:defRPr sz="2400"/>
            </a:pPr>
            <a:r>
              <a:t>• File I/O for data persistence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Key functions:</a:t>
            </a:r>
          </a:p>
          <a:p>
            <a:pPr>
              <a:defRPr sz="2400"/>
            </a:pPr>
            <a:r>
              <a:t>  - add_student()</a:t>
            </a:r>
          </a:p>
          <a:p>
            <a:pPr>
              <a:defRPr sz="2400"/>
            </a:pPr>
            <a:r>
              <a:t>  - record_grade()</a:t>
            </a:r>
          </a:p>
          <a:p>
            <a:pPr>
              <a:defRPr sz="2400"/>
            </a:pPr>
            <a:r>
              <a:t>  - view_student_grades()</a:t>
            </a:r>
          </a:p>
          <a:p>
            <a:pPr>
              <a:defRPr sz="2400"/>
            </a:pPr>
            <a:r>
              <a:t>  - class_summary()</a:t>
            </a:r>
          </a:p>
          <a:p>
            <a:pPr>
              <a:defRPr sz="2400"/>
            </a:pPr>
            <a:r>
              <a:t>  - subject_summary()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Data structure</a:t>
            </a:r>
            <a:br/>
            <a:r>
              <a:t>students = {</a:t>
            </a:r>
            <a:br/>
            <a:r>
              <a:t>    "student_id": {</a:t>
            </a:r>
            <a:br/>
            <a:r>
              <a:t>        'name': "Student Name",</a:t>
            </a:r>
            <a:br/>
            <a:r>
              <a:t>        'grades': {</a:t>
            </a:r>
            <a:br/>
            <a:r>
              <a:t>            'Subject1': [grade1, grade2, grade3],</a:t>
            </a:r>
            <a:br/>
            <a:r>
              <a:t>            'Subject2': [grade1, grade2, grade3]</a:t>
            </a:r>
            <a:br/>
            <a:r>
              <a:t>        }</a:t>
            </a:r>
            <a:br/>
            <a:r>
              <a:t>    }</a:t>
            </a:r>
            <a:br/>
            <a:r>
              <a:t>}</a:t>
            </a:r>
            <a:br/>
            <a:br/>
            <a:r>
              <a:t># Example function</a:t>
            </a:r>
            <a:br/>
            <a:r>
              <a:t>def calculate_average(grades):</a:t>
            </a:r>
            <a:br/>
            <a:r>
              <a:t>    # Calculate the average of a list of grades</a:t>
            </a:r>
            <a:br/>
            <a:r>
              <a:t>    if not grades:</a:t>
            </a:r>
            <a:br/>
            <a:r>
              <a:t>        return 0</a:t>
            </a:r>
            <a:br/>
            <a:r>
              <a:t>    return sum(grades) / len(grades)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Let's explore the Student Grading System</a:t>
            </a:r>
          </a:p>
          <a:p>
            <a:pPr lvl="1">
              <a:defRPr sz="2400"/>
            </a:pPr>
            <a:r>
              <a:t>• Main features:</a:t>
            </a:r>
          </a:p>
          <a:p>
            <a:pPr>
              <a:defRPr sz="2400"/>
            </a:pPr>
            <a:r>
              <a:t>  - Adding students with unique IDs</a:t>
            </a:r>
          </a:p>
          <a:p>
            <a:pPr>
              <a:defRPr sz="2400"/>
            </a:pPr>
            <a:r>
              <a:t>  - Recording grades for different subjects</a:t>
            </a:r>
          </a:p>
          <a:p>
            <a:pPr>
              <a:defRPr sz="2400"/>
            </a:pPr>
            <a:r>
              <a:t>  - Viewing individual student performance</a:t>
            </a:r>
          </a:p>
          <a:p>
            <a:pPr>
              <a:defRPr sz="2400"/>
            </a:pPr>
            <a:r>
              <a:t>  - Generating class summary reports</a:t>
            </a:r>
          </a:p>
          <a:p>
            <a:pPr>
              <a:defRPr sz="2400"/>
            </a:pPr>
            <a:r>
              <a:t>  - Analyzing subject-specific performance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The project demonstrates how to apply Python concepts to solve real-world problems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Functions help organize code and make it reusable</a:t>
            </a:r>
          </a:p>
          <a:p>
            <a:pPr lvl="1">
              <a:defRPr sz="2400"/>
            </a:pPr>
            <a:r>
              <a:t>• Loops allow you to repeat code execution efficiently</a:t>
            </a:r>
          </a:p>
          <a:p>
            <a:pPr lvl="1">
              <a:defRPr sz="2400"/>
            </a:pPr>
            <a:r>
              <a:t>• Data structures provide ways to organize and manage data:</a:t>
            </a:r>
          </a:p>
          <a:p>
            <a:pPr>
              <a:defRPr sz="2400"/>
            </a:pPr>
            <a:r>
              <a:t>  - Lists: Ordered, mutable collections</a:t>
            </a:r>
          </a:p>
          <a:p>
            <a:pPr>
              <a:defRPr sz="2400"/>
            </a:pPr>
            <a:r>
              <a:t>  - Tuples: Ordered, immutable collections</a:t>
            </a:r>
          </a:p>
          <a:p>
            <a:pPr>
              <a:defRPr sz="2400"/>
            </a:pPr>
            <a:r>
              <a:t>  - Sets: Unordered collections of unique elements</a:t>
            </a:r>
          </a:p>
          <a:p>
            <a:pPr>
              <a:defRPr sz="2400"/>
            </a:pPr>
            <a:r>
              <a:t>  - Dictionaries: Key-value pairs</a:t>
            </a:r>
          </a:p>
          <a:p>
            <a:pPr>
              <a:defRPr sz="2400"/>
            </a:pPr>
          </a:p>
          <a:p>
            <a:pPr lvl="1">
              <a:defRPr sz="2400"/>
            </a:pPr>
            <a:r>
              <a:t>• These concepts are fundamental building blocks for Python programming</a:t>
            </a:r>
          </a:p>
          <a:p>
            <a:pPr lvl="1">
              <a:defRPr sz="2400"/>
            </a:pPr>
            <a:r>
              <a:t>• The Student Grading System project shows how to apply these concepts in practice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Functions in Python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What are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Reusable blocks of code designed to perform a specific task</a:t>
            </a:r>
          </a:p>
          <a:p>
            <a:pPr lvl="1">
              <a:defRPr sz="2400"/>
            </a:pPr>
            <a:r>
              <a:t>• Help organize code and make it reusable</a:t>
            </a:r>
          </a:p>
          <a:p>
            <a:pPr lvl="1">
              <a:defRPr sz="2400"/>
            </a:pPr>
            <a:r>
              <a:t>• Break down complex problems into smaller, manageable parts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Benefits of using functions:</a:t>
            </a:r>
          </a:p>
          <a:p>
            <a:pPr lvl="1">
              <a:defRPr sz="2400"/>
            </a:pPr>
            <a:r>
              <a:t>• Code reusability</a:t>
            </a:r>
          </a:p>
          <a:p>
            <a:pPr lvl="1">
              <a:defRPr sz="2400"/>
            </a:pPr>
            <a:r>
              <a:t>• Better organization</a:t>
            </a:r>
          </a:p>
          <a:p>
            <a:pPr lvl="1">
              <a:defRPr sz="2400"/>
            </a:pPr>
            <a:r>
              <a:t>• Easier debugging</a:t>
            </a:r>
          </a:p>
          <a:p>
            <a:pPr lvl="1">
              <a:defRPr sz="2400"/>
            </a:pPr>
            <a:r>
              <a:t>• Improved readability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Use the def keyword followed by function name and parentheses</a:t>
            </a:r>
          </a:p>
          <a:p>
            <a:pPr lvl="1">
              <a:defRPr sz="2400"/>
            </a:pPr>
            <a:r>
              <a:t>• Function body is indented</a:t>
            </a:r>
          </a:p>
          <a:p>
            <a:pPr lvl="1">
              <a:defRPr sz="2400"/>
            </a:pPr>
            <a:r>
              <a:t>• Call the function by using its name followed by parentheses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Defining a function</a:t>
            </a:r>
            <a:br/>
            <a:r>
              <a:t>def greet():</a:t>
            </a:r>
            <a:br/>
            <a:r>
              <a:t>    print("Hello, World!")</a:t>
            </a:r>
            <a:br/>
            <a:br/>
            <a:r>
              <a:t># Calling the function</a:t>
            </a:r>
            <a:br/>
            <a:r>
              <a:t>greet()  # Output: Hello, World!</a:t>
            </a:r>
            <a:br/>
            <a:br/>
            <a:r>
              <a:t># Function with parameters</a:t>
            </a:r>
            <a:br/>
            <a:r>
              <a:t>def greet_person(name):</a:t>
            </a:r>
            <a:br/>
            <a:r>
              <a:t>    print(f"Hello, {name}!")</a:t>
            </a:r>
            <a:br/>
            <a:br/>
            <a:r>
              <a:t>greet_person("Alice")  # Output: Hello, Alice!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Function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Parameters allow functions to receive input values</a:t>
            </a:r>
          </a:p>
          <a:p>
            <a:pPr lvl="1">
              <a:defRPr sz="2400"/>
            </a:pPr>
            <a:r>
              <a:t>• Multiple parameters are separated by commas</a:t>
            </a:r>
          </a:p>
          <a:p>
            <a:pPr lvl="1">
              <a:defRPr sz="2400"/>
            </a:pPr>
            <a:r>
              <a:t>• Default parameters provide fallback values</a:t>
            </a:r>
          </a:p>
          <a:p>
            <a:pPr lvl="1">
              <a:defRPr sz="2400"/>
            </a:pPr>
            <a:r>
              <a:t>• Keyword arguments let you specify which parameter gets which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Multiple parameters</a:t>
            </a:r>
            <a:br/>
            <a:r>
              <a:t>def describe_person(name, age):</a:t>
            </a:r>
            <a:br/>
            <a:r>
              <a:t>    print(f"{name} is {age} years old.")</a:t>
            </a:r>
            <a:br/>
            <a:br/>
            <a:r>
              <a:t>describe_person("Charlie", 25)  # Output: Charlie is 25 years old.</a:t>
            </a:r>
            <a:br/>
            <a:br/>
            <a:r>
              <a:t># Default parameter values</a:t>
            </a:r>
            <a:br/>
            <a:r>
              <a:t>def greet_with_message(name, message="Good morning"):</a:t>
            </a:r>
            <a:br/>
            <a:r>
              <a:t>    print(f"{message}, {name}!")</a:t>
            </a:r>
            <a:br/>
            <a:br/>
            <a:r>
              <a:t>greet_with_message("David")  # Output: Good morning, David!</a:t>
            </a:r>
            <a:br/>
            <a:r>
              <a:t>greet_with_message("Eve", "Good evening")  # Output: Good evening, Eve!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Functions can return values using the return statement</a:t>
            </a:r>
          </a:p>
          <a:p>
            <a:pPr lvl="1">
              <a:defRPr sz="2400"/>
            </a:pPr>
            <a:r>
              <a:t>• Return values can be assigned to variables</a:t>
            </a:r>
          </a:p>
          <a:p>
            <a:pPr lvl="1">
              <a:defRPr sz="2400"/>
            </a:pPr>
            <a:r>
              <a:t>• Functions can return multiple values as a tuple</a:t>
            </a:r>
          </a:p>
          <a:p>
            <a:pPr lvl="1">
              <a:defRPr sz="2400"/>
            </a:pPr>
            <a:r>
              <a:t>• A function without a return statement returns None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Function that returns a value</a:t>
            </a:r>
            <a:br/>
            <a:r>
              <a:t>def add_numbers(a, b):</a:t>
            </a:r>
            <a:br/>
            <a:r>
              <a:t>    return a + b</a:t>
            </a:r>
            <a:br/>
            <a:br/>
            <a:r>
              <a:t>sum_result = add_numbers(5, 3)</a:t>
            </a:r>
            <a:br/>
            <a:r>
              <a:t>print(sum_result)  # Output: 8</a:t>
            </a:r>
            <a:br/>
            <a:br/>
            <a:r>
              <a:t># Function that returns multiple values</a:t>
            </a:r>
            <a:br/>
            <a:r>
              <a:t>def get_dimensions():</a:t>
            </a:r>
            <a:br/>
            <a:r>
              <a:t>    return 500, 300</a:t>
            </a:r>
            <a:br/>
            <a:br/>
            <a:r>
              <a:t>width, height = get_dimensions()</a:t>
            </a:r>
            <a:br/>
            <a:r>
              <a:t>print(f"Width: {width}, Height: {height}")  # Output: Width: 500, Height: 300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Variables defined inside a function have local scope</a:t>
            </a:r>
          </a:p>
          <a:p>
            <a:pPr lvl="1">
              <a:defRPr sz="2400"/>
            </a:pPr>
            <a:r>
              <a:t>• Variables defined outside functions have global scope</a:t>
            </a:r>
          </a:p>
          <a:p>
            <a:pPr lvl="1">
              <a:defRPr sz="2400"/>
            </a:pPr>
            <a:r>
              <a:t>• Use the global keyword to modify global variables inside a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Local scope</a:t>
            </a:r>
            <a:br/>
            <a:r>
              <a:t>def calculate():</a:t>
            </a:r>
            <a:br/>
            <a:r>
              <a:t>    local_var = 10</a:t>
            </a:r>
            <a:br/>
            <a:r>
              <a:t>    print(local_var)  # This works</a:t>
            </a:r>
            <a:br/>
            <a:br/>
            <a:r>
              <a:t>calculate()</a:t>
            </a:r>
            <a:br/>
            <a:r>
              <a:t># print(local_var)  # This would cause an error</a:t>
            </a:r>
            <a:br/>
            <a:br/>
            <a:r>
              <a:t># Global scope</a:t>
            </a:r>
            <a:br/>
            <a:r>
              <a:t>global_var = 20</a:t>
            </a:r>
            <a:br/>
            <a:br/>
            <a:r>
              <a:t>def print_global():</a:t>
            </a:r>
            <a:br/>
            <a:r>
              <a:t>    print(global_var)  # This works</a:t>
            </a:r>
            <a:br/>
            <a:br/>
            <a:r>
              <a:t>print_global()  # Output: 20</a:t>
            </a:r>
            <a:br/>
            <a:br/>
            <a:r>
              <a:t># Modifying global variables</a:t>
            </a:r>
            <a:br/>
            <a:r>
              <a:t>counter = 0</a:t>
            </a:r>
            <a:br/>
            <a:br/>
            <a:r>
              <a:t>def increment():</a:t>
            </a:r>
            <a:br/>
            <a:r>
              <a:t>    global counter</a:t>
            </a:r>
            <a:br/>
            <a:r>
              <a:t>    counter += 1</a:t>
            </a:r>
            <a:br/>
            <a:r>
              <a:t>    print(counter)</a:t>
            </a:r>
            <a:br/>
            <a:br/>
            <a:r>
              <a:t>increment()  # Output: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70C0"/>
                </a:solidFill>
              </a:defRPr>
            </a:pPr>
            <a:r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/>
            </a:pPr>
            <a:r>
              <a:t>• Small, anonymous functions defined with the lambda keyword</a:t>
            </a:r>
          </a:p>
          <a:p>
            <a:pPr lvl="1">
              <a:defRPr sz="2400"/>
            </a:pPr>
            <a:r>
              <a:t>• Can take any number of arguments but only have one expression</a:t>
            </a:r>
          </a:p>
          <a:p>
            <a:pPr lvl="1">
              <a:defRPr sz="2400"/>
            </a:pPr>
            <a:r>
              <a:t>• Useful for short, simple functions that are used only once</a:t>
            </a:r>
          </a:p>
          <a:p>
            <a:pPr lvl="1">
              <a:defRPr sz="2400"/>
            </a:pPr>
            <a:r>
              <a:t>• Often used with functions like map(), filter(), and sorted()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28600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00080"/>
                </a:solidFill>
                <a:latin typeface="Courier New"/>
              </a:defRPr>
            </a:pPr>
            <a:r>
              <a:t># Regular function vs. lambda function</a:t>
            </a:r>
            <a:br/>
            <a:r>
              <a:t>def double(x):</a:t>
            </a:r>
            <a:br/>
            <a:r>
              <a:t>    return x * 2</a:t>
            </a:r>
            <a:br/>
            <a:br/>
            <a:r>
              <a:t>double_lambda = lambda x: x * 2</a:t>
            </a:r>
            <a:br/>
            <a:br/>
            <a:r>
              <a:t>print(double(5))        # Output: 10</a:t>
            </a:r>
            <a:br/>
            <a:r>
              <a:t>print(double_lambda(5)) # Output: 10</a:t>
            </a:r>
            <a:br/>
            <a:br/>
            <a:r>
              <a:t># Using lambda with filter()</a:t>
            </a:r>
            <a:br/>
            <a:r>
              <a:t>numbers = [1, 2, 3, 4, 5]</a:t>
            </a:r>
            <a:br/>
            <a:r>
              <a:t>even_numbers = list(filter(lambda x: x % 2 == 0, numbers))</a:t>
            </a:r>
            <a:br/>
            <a:r>
              <a:t>print(even_numbers)  # Output: [2, 4]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