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Python Day 4: String, JSON, Libraries, and Error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Python Concepts for Beginners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A module is a file containing Python definitions and statements</a:t>
            </a:r>
          </a:p>
          <a:p>
            <a:pPr lvl="1">
              <a:defRPr sz="2400"/>
            </a:pPr>
            <a:r>
              <a:t>• Used to organize code into reusable components</a:t>
            </a:r>
          </a:p>
          <a:p>
            <a:pPr lvl="1">
              <a:defRPr sz="2400"/>
            </a:pPr>
            <a:r>
              <a:t>• Import using the import statement</a:t>
            </a:r>
          </a:p>
          <a:p>
            <a:pPr lvl="1">
              <a:defRPr sz="2400"/>
            </a:pPr>
            <a:r>
              <a:t>• Can import the entire module or specific functions/classes</a:t>
            </a:r>
          </a:p>
          <a:p>
            <a:pPr lvl="1">
              <a:defRPr sz="2400"/>
            </a:pPr>
            <a:r>
              <a:t>• Can use aliases to avoid naming conflicts</a:t>
            </a:r>
          </a:p>
          <a:p>
            <a:pPr lvl="1">
              <a:defRPr sz="2400"/>
            </a:pPr>
            <a:r>
              <a:t>• dir() function shows available attributes and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Import the entire module</a:t>
            </a:r>
            <a:br/>
            <a:r>
              <a:t>import math</a:t>
            </a:r>
            <a:br/>
            <a:r>
              <a:t>print(math.sqrt(16))  # Output: 4.0</a:t>
            </a:r>
            <a:br/>
            <a:br/>
            <a:r>
              <a:t># Import specific functions</a:t>
            </a:r>
            <a:br/>
            <a:r>
              <a:t>from math import sqrt, pi</a:t>
            </a:r>
            <a:br/>
            <a:r>
              <a:t>print(sqrt(16))       # Output: 4.0</a:t>
            </a:r>
            <a:br/>
            <a:br/>
            <a:r>
              <a:t># Import with an alias</a:t>
            </a:r>
            <a:br/>
            <a:r>
              <a:t>import math as m</a:t>
            </a:r>
            <a:br/>
            <a:r>
              <a:t>print(m.sqrt(16))     # Output: 4.0</a:t>
            </a:r>
            <a:br/>
            <a:br/>
            <a:r>
              <a:t># Creating your own module (in mymodule.py)</a:t>
            </a:r>
            <a:br/>
            <a:r>
              <a:t>def greet(name):</a:t>
            </a:r>
            <a:br/>
            <a:r>
              <a:t>    return f"Hello, {name}!"</a:t>
            </a:r>
            <a:br/>
            <a:br/>
            <a:r>
              <a:t># Using your module</a:t>
            </a:r>
            <a:br/>
            <a:r>
              <a:t>import mymodule</a:t>
            </a:r>
            <a:br/>
            <a:r>
              <a:t>print(mymodule.greet("Alice"))  # Output: Hello, Alice!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Date and Time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Basic Date and Time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Python's datetime module provides classes for manipulating dates and times</a:t>
            </a:r>
          </a:p>
          <a:p>
            <a:pPr lvl="1">
              <a:defRPr sz="2400"/>
            </a:pPr>
            <a:r>
              <a:t>• Key classes: datetime, date, time, timedelta</a:t>
            </a:r>
          </a:p>
          <a:p>
            <a:pPr lvl="1">
              <a:defRPr sz="2400"/>
            </a:pPr>
            <a:r>
              <a:t>• Creating date and time objects</a:t>
            </a:r>
          </a:p>
          <a:p>
            <a:pPr lvl="1">
              <a:defRPr sz="2400"/>
            </a:pPr>
            <a:r>
              <a:t>• Accessing components (year, month, day, hour, etc.)</a:t>
            </a:r>
          </a:p>
          <a:p>
            <a:pPr lvl="1">
              <a:defRPr sz="2400"/>
            </a:pPr>
            <a:r>
              <a:t>• Getting the current date and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datetime</a:t>
            </a:r>
            <a:br/>
            <a:br/>
            <a:r>
              <a:t># Current date and time</a:t>
            </a:r>
            <a:br/>
            <a:r>
              <a:t>now = datetime.datetime.now()</a:t>
            </a:r>
            <a:br/>
            <a:r>
              <a:t>print(now)  # Output: 2023-04-19 13:30:45.123456</a:t>
            </a:r>
            <a:br/>
            <a:br/>
            <a:r>
              <a:t># Creating date objects</a:t>
            </a:r>
            <a:br/>
            <a:r>
              <a:t>date1 = datetime.date(2023, 4, 19)</a:t>
            </a:r>
            <a:br/>
            <a:r>
              <a:t>print(date1)  # Output: 2023-04-19</a:t>
            </a:r>
            <a:br/>
            <a:br/>
            <a:r>
              <a:t># Creating time objects</a:t>
            </a:r>
            <a:br/>
            <a:r>
              <a:t>time1 = datetime.time(13, 30, 45)</a:t>
            </a:r>
            <a:br/>
            <a:r>
              <a:t>print(time1)  # Output: 13:30:45</a:t>
            </a:r>
            <a:br/>
            <a:br/>
            <a:r>
              <a:t># Date components</a:t>
            </a:r>
            <a:br/>
            <a:r>
              <a:t>today = datetime.date.today()</a:t>
            </a:r>
            <a:br/>
            <a:r>
              <a:t>print(today.year)    # Output: 2023</a:t>
            </a:r>
            <a:br/>
            <a:r>
              <a:t>print(today.month)   # Output: 4</a:t>
            </a:r>
            <a:br/>
            <a:r>
              <a:t>print(today.day)     # Output: 19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Date Formatting and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Converting dates to strings using strftime()</a:t>
            </a:r>
          </a:p>
          <a:p>
            <a:pPr lvl="1">
              <a:defRPr sz="2400"/>
            </a:pPr>
            <a:r>
              <a:t>• Parsing strings into dates using strptime()</a:t>
            </a:r>
          </a:p>
          <a:p>
            <a:pPr lvl="1">
              <a:defRPr sz="2400"/>
            </a:pPr>
            <a:r>
              <a:t>• Format codes: %Y (year), %m (month), %d (day), etc.</a:t>
            </a:r>
          </a:p>
          <a:p>
            <a:pPr lvl="1">
              <a:defRPr sz="2400"/>
            </a:pPr>
            <a:r>
              <a:t>• Time format codes: %H (hour), %M (minute), %S (second), etc.</a:t>
            </a:r>
          </a:p>
          <a:p>
            <a:pPr lvl="1">
              <a:defRPr sz="2400"/>
            </a:pPr>
            <a:r>
              <a:t>• Locale-specific formatting (day and month names)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datetime</a:t>
            </a:r>
            <a:br/>
            <a:br/>
            <a:r>
              <a:t>now = datetime.datetime.now()</a:t>
            </a:r>
            <a:br/>
            <a:br/>
            <a:r>
              <a:t># Format date using strftime()</a:t>
            </a:r>
            <a:br/>
            <a:r>
              <a:t>print(now.strftime("%Y-%m-%d"))  # Output: 2023-04-19</a:t>
            </a:r>
            <a:br/>
            <a:r>
              <a:t>print(now.strftime("%d/%m/%Y"))  # Output: 19/04/2023</a:t>
            </a:r>
            <a:br/>
            <a:r>
              <a:t>print(now.strftime("%B %d, %Y")) # Output: April 19, 2023</a:t>
            </a:r>
            <a:br/>
            <a:r>
              <a:t>print(now.strftime("%H:%M:%S"))  # Output: 13:30:45</a:t>
            </a:r>
            <a:br/>
            <a:br/>
            <a:r>
              <a:t># Parse date string using strptime()</a:t>
            </a:r>
            <a:br/>
            <a:r>
              <a:t>date_string = "19 April, 2023"</a:t>
            </a:r>
            <a:br/>
            <a:r>
              <a:t>date_object = datetime.datetime.strptime(date_string, "%d %B, %Y")</a:t>
            </a:r>
            <a:br/>
            <a:r>
              <a:t>print(date_object)  # Output: 2023-04-19 00:00:00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Date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Adding or subtracting days, hours, minutes, etc.</a:t>
            </a:r>
          </a:p>
          <a:p>
            <a:pPr lvl="1">
              <a:defRPr sz="2400"/>
            </a:pPr>
            <a:r>
              <a:t>• Using timedelta objects for date arithmetic</a:t>
            </a:r>
          </a:p>
          <a:p>
            <a:pPr lvl="1">
              <a:defRPr sz="2400"/>
            </a:pPr>
            <a:r>
              <a:t>• Calculating the difference between dates</a:t>
            </a:r>
          </a:p>
          <a:p>
            <a:pPr lvl="1">
              <a:defRPr sz="2400"/>
            </a:pPr>
            <a:r>
              <a:t>• Comparing dates (&gt;, &lt;, ==, etc.)</a:t>
            </a:r>
          </a:p>
          <a:p>
            <a:pPr lvl="1">
              <a:defRPr sz="2400"/>
            </a:pPr>
            <a:r>
              <a:t>• Working with time zones (pytz library)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datetime</a:t>
            </a:r>
            <a:br/>
            <a:br/>
            <a:r>
              <a:t>today = datetime.date.today()</a:t>
            </a:r>
            <a:br/>
            <a:br/>
            <a:r>
              <a:t># Adding days</a:t>
            </a:r>
            <a:br/>
            <a:r>
              <a:t>tomorrow = today + datetime.timedelta(days=1)</a:t>
            </a:r>
            <a:br/>
            <a:r>
              <a:t>print(tomorrow)  # Output: 2023-04-20</a:t>
            </a:r>
            <a:br/>
            <a:br/>
            <a:r>
              <a:t># Subtracting days</a:t>
            </a:r>
            <a:br/>
            <a:r>
              <a:t>yesterday = today - datetime.timedelta(days=1)</a:t>
            </a:r>
            <a:br/>
            <a:r>
              <a:t>print(yesterday)  # Output: 2023-04-18</a:t>
            </a:r>
            <a:br/>
            <a:br/>
            <a:r>
              <a:t># Difference between dates</a:t>
            </a:r>
            <a:br/>
            <a:r>
              <a:t>date1 = datetime.date(2023, 4, 19)</a:t>
            </a:r>
            <a:br/>
            <a:r>
              <a:t>date2 = datetime.date(2023, 5, 1)</a:t>
            </a:r>
            <a:br/>
            <a:r>
              <a:t>delta = date2 - date1</a:t>
            </a:r>
            <a:br/>
            <a:r>
              <a:t>print(delta.days)  # Output: 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Math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Basic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Python's math module provides access to mathematical functions</a:t>
            </a:r>
          </a:p>
          <a:p>
            <a:pPr lvl="1">
              <a:defRPr sz="2400"/>
            </a:pPr>
            <a:r>
              <a:t>• Constants: pi, e, inf, nan</a:t>
            </a:r>
          </a:p>
          <a:p>
            <a:pPr lvl="1">
              <a:defRPr sz="2400"/>
            </a:pPr>
            <a:r>
              <a:t>• Rounding functions: ceil(), floor(), trunc()</a:t>
            </a:r>
          </a:p>
          <a:p>
            <a:pPr lvl="1">
              <a:defRPr sz="2400"/>
            </a:pPr>
            <a:r>
              <a:t>• Power and logarithmic functions: pow(), sqrt(), log()</a:t>
            </a:r>
          </a:p>
          <a:p>
            <a:pPr lvl="1">
              <a:defRPr sz="2400"/>
            </a:pPr>
            <a:r>
              <a:t>• Trigonometric functions: sin(), cos(), tan()</a:t>
            </a:r>
          </a:p>
          <a:p>
            <a:pPr lvl="1">
              <a:defRPr sz="2400"/>
            </a:pPr>
            <a:r>
              <a:t>• Conversion functions: degrees(), radians()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math</a:t>
            </a:r>
            <a:br/>
            <a:br/>
            <a:r>
              <a:t># Constants</a:t>
            </a:r>
            <a:br/>
            <a:r>
              <a:t>print(math.pi)       # Output: 3.141592653589793</a:t>
            </a:r>
            <a:br/>
            <a:r>
              <a:t>print(math.e)        # Output: 2.718281828459045</a:t>
            </a:r>
            <a:br/>
            <a:br/>
            <a:r>
              <a:t># Rounding functions</a:t>
            </a:r>
            <a:br/>
            <a:r>
              <a:t>print(math.ceil(4.2))   # Output: 5 (rounds up)</a:t>
            </a:r>
            <a:br/>
            <a:r>
              <a:t>print(math.floor(4.8))  # Output: 4 (rounds down)</a:t>
            </a:r>
            <a:br/>
            <a:br/>
            <a:r>
              <a:t># Power and logarithmic functions</a:t>
            </a:r>
            <a:br/>
            <a:r>
              <a:t>print(math.pow(2, 3))   # Output: 8.0 (2^3)</a:t>
            </a:r>
            <a:br/>
            <a:r>
              <a:t>print(math.sqrt(16))    # Output: 4.0 (square root)</a:t>
            </a:r>
            <a:br/>
            <a:r>
              <a:t>print(math.log10(100))  # Output: 2.0 (log base 10)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Statistical Functions and Random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statistics module for statistical functions</a:t>
            </a:r>
          </a:p>
          <a:p>
            <a:pPr lvl="1">
              <a:defRPr sz="2400"/>
            </a:pPr>
            <a:r>
              <a:t>• mean(), median(), mode(), stdev(), variance()</a:t>
            </a:r>
          </a:p>
          <a:p>
            <a:pPr lvl="1">
              <a:defRPr sz="2400"/>
            </a:pPr>
            <a:r>
              <a:t>• random module for random number generation</a:t>
            </a:r>
          </a:p>
          <a:p>
            <a:pPr lvl="1">
              <a:defRPr sz="2400"/>
            </a:pPr>
            <a:r>
              <a:t>• random(), uniform(), randint(), choice(), sample()</a:t>
            </a:r>
          </a:p>
          <a:p>
            <a:pPr lvl="1">
              <a:defRPr sz="2400"/>
            </a:pPr>
            <a:r>
              <a:t>• shuffle() for randomizing sequences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statistics</a:t>
            </a:r>
            <a:br/>
            <a:r>
              <a:t>import random</a:t>
            </a:r>
            <a:br/>
            <a:br/>
            <a:r>
              <a:t>data = [1, 2, 3, 4, 5, 5, 6, 7, 8, 9]</a:t>
            </a:r>
            <a:br/>
            <a:br/>
            <a:r>
              <a:t># Basic statistics</a:t>
            </a:r>
            <a:br/>
            <a:r>
              <a:t>print(statistics.mean(data))     # Output: 5.0 (average)</a:t>
            </a:r>
            <a:br/>
            <a:r>
              <a:t>print(statistics.median(data))   # Output: 5.0 (middle value)</a:t>
            </a:r>
            <a:br/>
            <a:r>
              <a:t>print(statistics.mode(data))     # Output: 5 (most common value)</a:t>
            </a:r>
            <a:br/>
            <a:br/>
            <a:r>
              <a:t># Random numbers</a:t>
            </a:r>
            <a:br/>
            <a:r>
              <a:t>print(random.random())  # Output: 0.123456789... (0 to 1)</a:t>
            </a:r>
            <a:br/>
            <a:r>
              <a:t>print(random.randint(1, 10))  # Output: 7 (1 to 10)</a:t>
            </a:r>
            <a:br/>
            <a:r>
              <a:t>print(random.choice(['apple', 'banana', 'cherry']))  # Output: 'banana'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JSON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JSON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JSON (JavaScript Object Notation) is a lightweight data interchange format</a:t>
            </a:r>
          </a:p>
          <a:p>
            <a:pPr lvl="1">
              <a:defRPr sz="2400"/>
            </a:pPr>
            <a:r>
              <a:t>• Human-readable and machine-parsable</a:t>
            </a:r>
          </a:p>
          <a:p>
            <a:pPr lvl="1">
              <a:defRPr sz="2400"/>
            </a:pPr>
            <a:r>
              <a:t>• Common format for web APIs and configuration files</a:t>
            </a:r>
          </a:p>
          <a:p>
            <a:pPr lvl="1">
              <a:defRPr sz="2400"/>
            </a:pPr>
            <a:r>
              <a:t>• Python's json module for encoding and decoding JSON</a:t>
            </a:r>
          </a:p>
          <a:p>
            <a:pPr lvl="1">
              <a:defRPr sz="2400"/>
            </a:pPr>
            <a:r>
              <a:t>• JSON data types map to Python types (dict, list, str, int, float, bool, None)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json</a:t>
            </a:r>
            <a:br/>
            <a:br/>
            <a:r>
              <a:t># Python dictionary</a:t>
            </a:r>
            <a:br/>
            <a:r>
              <a:t>person = {</a:t>
            </a:r>
            <a:br/>
            <a:r>
              <a:t>    "name": "John Doe",</a:t>
            </a:r>
            <a:br/>
            <a:r>
              <a:t>    "age": 30,</a:t>
            </a:r>
            <a:br/>
            <a:r>
              <a:t>    "city": "New York",</a:t>
            </a:r>
            <a:br/>
            <a:r>
              <a:t>    "languages": ["Python", "JavaScript", "C++"],</a:t>
            </a:r>
            <a:br/>
            <a:r>
              <a:t>    "is_employee": True</a:t>
            </a:r>
            <a:br/>
            <a:r>
              <a:t>}</a:t>
            </a:r>
            <a:br/>
            <a:br/>
            <a:r>
              <a:t># JSON data types and their Python equivalents</a:t>
            </a:r>
            <a:br/>
            <a:r>
              <a:t># object -&gt; dict</a:t>
            </a:r>
            <a:br/>
            <a:r>
              <a:t># array -&gt; list</a:t>
            </a:r>
            <a:br/>
            <a:r>
              <a:t># string -&gt; str</a:t>
            </a:r>
            <a:br/>
            <a:r>
              <a:t># number -&gt; int/float</a:t>
            </a:r>
            <a:br/>
            <a:r>
              <a:t># true/false -&gt; True/False</a:t>
            </a:r>
            <a:br/>
            <a:r>
              <a:t># null -&gt; None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Today's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Strings and String Formatting</a:t>
            </a:r>
          </a:p>
          <a:p>
            <a:pPr lvl="1">
              <a:defRPr sz="2400"/>
            </a:pPr>
            <a:r>
              <a:t>• Iterators and Modules</a:t>
            </a:r>
          </a:p>
          <a:p>
            <a:pPr lvl="1">
              <a:defRPr sz="2400"/>
            </a:pPr>
            <a:r>
              <a:t>• Date and Time</a:t>
            </a:r>
          </a:p>
          <a:p>
            <a:pPr lvl="1">
              <a:defRPr sz="2400"/>
            </a:pPr>
            <a:r>
              <a:t>• Math Module</a:t>
            </a:r>
          </a:p>
          <a:p>
            <a:pPr lvl="1">
              <a:defRPr sz="2400"/>
            </a:pPr>
            <a:r>
              <a:t>• JSON in Python</a:t>
            </a:r>
          </a:p>
          <a:p>
            <a:pPr lvl="1">
              <a:defRPr sz="2400"/>
            </a:pPr>
            <a:r>
              <a:t>• Regular Expressions (Regex)</a:t>
            </a:r>
          </a:p>
          <a:p>
            <a:pPr lvl="1">
              <a:defRPr sz="2400"/>
            </a:pPr>
            <a:r>
              <a:t>• Exception Handling (Try and Except)</a:t>
            </a:r>
          </a:p>
          <a:p>
            <a:pPr lvl="1">
              <a:defRPr sz="2400"/>
            </a:pPr>
            <a:r>
              <a:t>• Libraries and Modules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Real-life Projects:</a:t>
            </a:r>
          </a:p>
          <a:p>
            <a:pPr>
              <a:defRPr sz="2400"/>
            </a:pPr>
            <a:r>
              <a:t>  - Task Scheduler with Dates and JSON Data</a:t>
            </a:r>
          </a:p>
          <a:p>
            <a:pPr>
              <a:defRPr sz="2400"/>
            </a:pPr>
            <a:r>
              <a:t>  - Regex-Based Log File Analyzer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Converting Python Objects to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json.dumps() converts Python objects to JSON strings</a:t>
            </a:r>
          </a:p>
          <a:p>
            <a:pPr lvl="1">
              <a:defRPr sz="2400"/>
            </a:pPr>
            <a:r>
              <a:t>• json.dump() writes Python objects to a JSON file</a:t>
            </a:r>
          </a:p>
          <a:p>
            <a:pPr lvl="1">
              <a:defRPr sz="2400"/>
            </a:pPr>
            <a:r>
              <a:t>• Formatting options: indent, sort_keys</a:t>
            </a:r>
          </a:p>
          <a:p>
            <a:pPr lvl="1">
              <a:defRPr sz="2400"/>
            </a:pPr>
            <a:r>
              <a:t>• Handling custom objects with default parameter or JSONEncoder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json</a:t>
            </a:r>
            <a:br/>
            <a:br/>
            <a:r>
              <a:t>person = {</a:t>
            </a:r>
            <a:br/>
            <a:r>
              <a:t>    "name": "John Doe",</a:t>
            </a:r>
            <a:br/>
            <a:r>
              <a:t>    "age": 30,</a:t>
            </a:r>
            <a:br/>
            <a:r>
              <a:t>    "city": "New York"</a:t>
            </a:r>
            <a:br/>
            <a:r>
              <a:t>}</a:t>
            </a:r>
            <a:br/>
            <a:br/>
            <a:r>
              <a:t># Convert Python object to JSON string</a:t>
            </a:r>
            <a:br/>
            <a:r>
              <a:t>json_string = json.dumps(person)</a:t>
            </a:r>
            <a:br/>
            <a:r>
              <a:t>print(json_string)</a:t>
            </a:r>
            <a:br/>
            <a:r>
              <a:t># Output: {"name": "John Doe", "age": 30, "city": "New York"}</a:t>
            </a:r>
            <a:br/>
            <a:br/>
            <a:r>
              <a:t># Pretty print with indentation</a:t>
            </a:r>
            <a:br/>
            <a:r>
              <a:t>json_formatted = json.dumps(person, indent=4)</a:t>
            </a:r>
            <a:br/>
            <a:r>
              <a:t>print(json_formatted)</a:t>
            </a:r>
            <a:br/>
            <a:br/>
            <a:r>
              <a:t># Writing JSON to a file</a:t>
            </a:r>
            <a:br/>
            <a:r>
              <a:t>with open("person.json", "w") as file:</a:t>
            </a:r>
            <a:br/>
            <a:r>
              <a:t>    json.dump(person, file, indent=4)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Converting JSON to Python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json.loads() converts JSON strings to Python objects</a:t>
            </a:r>
          </a:p>
          <a:p>
            <a:pPr lvl="1">
              <a:defRPr sz="2400"/>
            </a:pPr>
            <a:r>
              <a:t>• json.load() reads JSON from a file into Python objects</a:t>
            </a:r>
          </a:p>
          <a:p>
            <a:pPr lvl="1">
              <a:defRPr sz="2400"/>
            </a:pPr>
            <a:r>
              <a:t>• Handling custom types with object_hook parameter</a:t>
            </a:r>
          </a:p>
          <a:p>
            <a:pPr lvl="1">
              <a:defRPr sz="2400"/>
            </a:pPr>
            <a:r>
              <a:t>• Error handling for invalid 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json</a:t>
            </a:r>
            <a:br/>
            <a:br/>
            <a:r>
              <a:t># JSON string</a:t>
            </a:r>
            <a:br/>
            <a:r>
              <a:t>json_string = '{"name": "Jane Smith", "age": 25, "city": "London"}'</a:t>
            </a:r>
            <a:br/>
            <a:br/>
            <a:r>
              <a:t># Convert JSON string to Python object</a:t>
            </a:r>
            <a:br/>
            <a:r>
              <a:t>person = json.loads(json_string)</a:t>
            </a:r>
            <a:br/>
            <a:r>
              <a:t>print(person)  # Output: {'name': 'Jane Smith', 'age': 25, 'city': 'London'}</a:t>
            </a:r>
            <a:br/>
            <a:br/>
            <a:r>
              <a:t># Access dictionary values</a:t>
            </a:r>
            <a:br/>
            <a:r>
              <a:t>print(person["name"])  # Output: Jane Smith</a:t>
            </a:r>
            <a:br/>
            <a:br/>
            <a:r>
              <a:t># Reading JSON from a file</a:t>
            </a:r>
            <a:br/>
            <a:r>
              <a:t>with open("person.json", "r") as file:</a:t>
            </a:r>
            <a:br/>
            <a:r>
              <a:t>    loaded_person = json.load(file)</a:t>
            </a:r>
            <a:br/>
            <a:r>
              <a:t>    print(loaded_person)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Regular Expressions (Regex)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Regex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Regular expressions are patterns used to match character combinations in strings</a:t>
            </a:r>
          </a:p>
          <a:p>
            <a:pPr lvl="1">
              <a:defRPr sz="2400"/>
            </a:pPr>
            <a:r>
              <a:t>• Python's re module for working with regular expressions</a:t>
            </a:r>
          </a:p>
          <a:p>
            <a:pPr lvl="1">
              <a:defRPr sz="2400"/>
            </a:pPr>
            <a:r>
              <a:t>• Basic functions: search(), match(), findall(), sub()</a:t>
            </a:r>
          </a:p>
          <a:p>
            <a:pPr lvl="1">
              <a:defRPr sz="2400"/>
            </a:pPr>
            <a:r>
              <a:t>• Compile patterns for reuse with re.compile()</a:t>
            </a:r>
          </a:p>
          <a:p>
            <a:pPr lvl="1">
              <a:defRPr sz="2400"/>
            </a:pPr>
            <a:r>
              <a:t>• Raw strings (r'pattern') to avoid escaping backslashes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re</a:t>
            </a:r>
            <a:br/>
            <a:br/>
            <a:r>
              <a:t>text = "The quick brown fox jumps over the lazy dog."</a:t>
            </a:r>
            <a:br/>
            <a:br/>
            <a:r>
              <a:t># Search for a pattern</a:t>
            </a:r>
            <a:br/>
            <a:r>
              <a:t>match = re.search(r"fox", text)</a:t>
            </a:r>
            <a:br/>
            <a:r>
              <a:t>if match:</a:t>
            </a:r>
            <a:br/>
            <a:r>
              <a:t>    print("Pattern found:", match.group())  # Output: Pattern found: fox</a:t>
            </a:r>
            <a:br/>
            <a:r>
              <a:t>    print("Position:", match.start())       # Output: Position: 16</a:t>
            </a:r>
            <a:br/>
            <a:br/>
            <a:r>
              <a:t># Find all occurrences</a:t>
            </a:r>
            <a:br/>
            <a:r>
              <a:t>matches = re.findall(r"the", text, re.IGNORECASE)</a:t>
            </a:r>
            <a:br/>
            <a:r>
              <a:t>print(matches)  # Output: ['The', 'the']</a:t>
            </a:r>
            <a:br/>
            <a:br/>
            <a:r>
              <a:t># Replace pattern</a:t>
            </a:r>
            <a:br/>
            <a:r>
              <a:t>new_text = re.sub(r"fox", "cat", text)</a:t>
            </a:r>
            <a:br/>
            <a:r>
              <a:t>print(new_text)  # Output: The quick brown cat jumps over the lazy dog.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Metacharacters and Special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. (dot) - Matches any character except newline</a:t>
            </a:r>
          </a:p>
          <a:p>
            <a:pPr lvl="1">
              <a:defRPr sz="2400"/>
            </a:pPr>
            <a:r>
              <a:t>• ^ - Matches start of string</a:t>
            </a:r>
          </a:p>
          <a:p>
            <a:pPr lvl="1">
              <a:defRPr sz="2400"/>
            </a:pPr>
            <a:r>
              <a:t>• $ - Matches end of string</a:t>
            </a:r>
          </a:p>
          <a:p>
            <a:pPr lvl="1">
              <a:defRPr sz="2400"/>
            </a:pPr>
            <a:r>
              <a:t>• * - Matches 0 or more occurrences</a:t>
            </a:r>
          </a:p>
          <a:p>
            <a:pPr lvl="1">
              <a:defRPr sz="2400"/>
            </a:pPr>
            <a:r>
              <a:t>• + - Matches 1 or more occurrences</a:t>
            </a:r>
          </a:p>
          <a:p>
            <a:pPr lvl="1">
              <a:defRPr sz="2400"/>
            </a:pPr>
            <a:r>
              <a:t>• ? - Matches 0 or 1 occurrence</a:t>
            </a:r>
          </a:p>
          <a:p>
            <a:pPr lvl="1">
              <a:defRPr sz="2400"/>
            </a:pPr>
            <a:r>
              <a:t>• {} - Matches specified number of occurrences</a:t>
            </a:r>
          </a:p>
          <a:p>
            <a:pPr lvl="1">
              <a:defRPr sz="2400"/>
            </a:pPr>
            <a:r>
              <a:t>• [] - Matches any character in the brackets</a:t>
            </a:r>
          </a:p>
          <a:p>
            <a:pPr lvl="1">
              <a:defRPr sz="2400"/>
            </a:pPr>
            <a:r>
              <a:t>• | - Alternation (OR)</a:t>
            </a:r>
          </a:p>
          <a:p>
            <a:pPr lvl="1">
              <a:defRPr sz="2400"/>
            </a:pPr>
            <a:r>
              <a:t>• () - Groups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re</a:t>
            </a:r>
            <a:br/>
            <a:br/>
            <a:r>
              <a:t># . (dot) - Matches any character except newline</a:t>
            </a:r>
            <a:br/>
            <a:r>
              <a:t>print(re.findall(r"b.t", "bit bat but bet"))  # Output: ['bit', 'bat', 'but', 'bet']</a:t>
            </a:r>
            <a:br/>
            <a:br/>
            <a:r>
              <a:t># * (asterisk) - Matches 0 or more occurrences</a:t>
            </a:r>
            <a:br/>
            <a:r>
              <a:t>print(re.findall(r"ab*c", "ac abc abbc"))  # Output: ['ac', 'abc', 'abbc']</a:t>
            </a:r>
            <a:br/>
            <a:br/>
            <a:r>
              <a:t># [] (square brackets) - Matches any character in the brackets</a:t>
            </a:r>
            <a:br/>
            <a:r>
              <a:t>print(re.findall(r"[aeiou]", "apple"))  # Output: ['a', 'e']</a:t>
            </a:r>
            <a:br/>
            <a:br/>
            <a:r>
              <a:t># | (pipe) - Alternation (OR)</a:t>
            </a:r>
            <a:br/>
            <a:r>
              <a:t>print(re.findall(r"cat|dog", "I have a cat and a dog"))  # Output: ['cat', 'dog']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Special Sequences and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\d - Matches any decimal digit (0-9)</a:t>
            </a:r>
          </a:p>
          <a:p>
            <a:pPr lvl="1">
              <a:defRPr sz="2400"/>
            </a:pPr>
            <a:r>
              <a:t>• \D - Matches any non-digit character</a:t>
            </a:r>
          </a:p>
          <a:p>
            <a:pPr lvl="1">
              <a:defRPr sz="2400"/>
            </a:pPr>
            <a:r>
              <a:t>• \w - Matches any alphanumeric character (a-z, A-Z, 0-9, _)</a:t>
            </a:r>
          </a:p>
          <a:p>
            <a:pPr lvl="1">
              <a:defRPr sz="2400"/>
            </a:pPr>
            <a:r>
              <a:t>• \W - Matches any non-alphanumeric character</a:t>
            </a:r>
          </a:p>
          <a:p>
            <a:pPr lvl="1">
              <a:defRPr sz="2400"/>
            </a:pPr>
            <a:r>
              <a:t>• \s - Matches any whitespace character</a:t>
            </a:r>
          </a:p>
          <a:p>
            <a:pPr lvl="1">
              <a:defRPr sz="2400"/>
            </a:pPr>
            <a:r>
              <a:t>• \S - Matches any non-whitespace character</a:t>
            </a:r>
          </a:p>
          <a:p>
            <a:pPr lvl="1">
              <a:defRPr sz="2400"/>
            </a:pPr>
            <a:r>
              <a:t>• \b - Matches word boundary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import re</a:t>
            </a:r>
            <a:br/>
            <a:br/>
            <a:r>
              <a:t># Validating email addresses</a:t>
            </a:r>
            <a:br/>
            <a:r>
              <a:t>def is_valid_email(email):</a:t>
            </a:r>
            <a:br/>
            <a:r>
              <a:t>    pattern = r'^[a-zA-Z0-9._%+-]+@[a-zA-Z0-9.-]+\.[a-zA-Z]{2,}$'</a:t>
            </a:r>
            <a:br/>
            <a:r>
              <a:t>    return bool(re.match(pattern, email))</a:t>
            </a:r>
            <a:br/>
            <a:br/>
            <a:r>
              <a:t>print(is_valid_email("user@example.com"))  # Output: True</a:t>
            </a:r>
            <a:br/>
            <a:r>
              <a:t>print(is_valid_email("invalid-email"))     # Output: False</a:t>
            </a:r>
            <a:br/>
            <a:br/>
            <a:r>
              <a:t># Extracting phone numbers</a:t>
            </a:r>
            <a:br/>
            <a:r>
              <a:t>text = "Contact us at (123) 456-7890 or 987-654-3210"</a:t>
            </a:r>
            <a:br/>
            <a:r>
              <a:t>phone_numbers = re.findall(r'\(?\d{3}\)?[-.]?\d{3}[-.]?\d{4}', text)</a:t>
            </a:r>
            <a:br/>
            <a:r>
              <a:t>print(phone_numbers)  # Output: ['(123) 456-7890', '987-654-3210']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Exception Handling (Try and Except)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Basic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Exceptions are errors that occur during program execution</a:t>
            </a:r>
          </a:p>
          <a:p>
            <a:pPr lvl="1">
              <a:defRPr sz="2400"/>
            </a:pPr>
            <a:r>
              <a:t>• try-except blocks catch and handle exceptions</a:t>
            </a:r>
          </a:p>
          <a:p>
            <a:pPr lvl="1">
              <a:defRPr sz="2400"/>
            </a:pPr>
            <a:r>
              <a:t>• Prevents program crashes and allows graceful error handling</a:t>
            </a:r>
          </a:p>
          <a:p>
            <a:pPr lvl="1">
              <a:defRPr sz="2400"/>
            </a:pPr>
            <a:r>
              <a:t>• Can catch specific exception types or all exceptions</a:t>
            </a:r>
          </a:p>
          <a:p>
            <a:pPr lvl="1">
              <a:defRPr sz="2400"/>
            </a:pPr>
            <a:r>
              <a:t>• Multiple except blocks for different exception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Without exception handling</a:t>
            </a:r>
            <a:br/>
            <a:r>
              <a:t># x = 10 / 0  # This would raise a ZeroDivisionError and crash the program</a:t>
            </a:r>
            <a:br/>
            <a:br/>
            <a:r>
              <a:t># With exception handling</a:t>
            </a:r>
            <a:br/>
            <a:r>
              <a:t>try:</a:t>
            </a:r>
            <a:br/>
            <a:r>
              <a:t>    x = 10 / 0</a:t>
            </a:r>
            <a:br/>
            <a:r>
              <a:t>except ZeroDivisionError:</a:t>
            </a:r>
            <a:br/>
            <a:r>
              <a:t>    print("Error: Division by zero!")  # Output: Error: Division by zero!</a:t>
            </a:r>
            <a:br/>
            <a:br/>
            <a:r>
              <a:t># Handling multiple exceptions</a:t>
            </a:r>
            <a:br/>
            <a:r>
              <a:t>try:</a:t>
            </a:r>
            <a:br/>
            <a:r>
              <a:t>    # This could raise different exceptions</a:t>
            </a:r>
            <a:br/>
            <a:r>
              <a:t>    num = int(input("Enter a number: "))  # Let's say user enters "abc"</a:t>
            </a:r>
            <a:br/>
            <a:r>
              <a:t>    result = 10 / num</a:t>
            </a:r>
            <a:br/>
            <a:r>
              <a:t>except ValueError:</a:t>
            </a:r>
            <a:br/>
            <a:r>
              <a:t>    print("Error: Please enter a valid number!")</a:t>
            </a:r>
            <a:br/>
            <a:r>
              <a:t>except ZeroDivisionError:</a:t>
            </a:r>
            <a:br/>
            <a:r>
              <a:t>    print("Error: Division by zero!")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The else and finally Clauses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else clause executes if no exceptions were raised</a:t>
            </a:r>
          </a:p>
          <a:p>
            <a:pPr lvl="1">
              <a:defRPr sz="2400"/>
            </a:pPr>
            <a:r>
              <a:t>• finally clause always executes, regardless of exceptions</a:t>
            </a:r>
          </a:p>
          <a:p>
            <a:pPr lvl="1">
              <a:defRPr sz="2400"/>
            </a:pPr>
            <a:r>
              <a:t>• Used for cleanup operations (closing files, releasing resources)</a:t>
            </a:r>
          </a:p>
          <a:p>
            <a:pPr lvl="1">
              <a:defRPr sz="2400"/>
            </a:pPr>
            <a:r>
              <a:t>• Can be combined with try-except blocks</a:t>
            </a:r>
          </a:p>
          <a:p>
            <a:pPr lvl="1">
              <a:defRPr sz="2400"/>
            </a:pPr>
            <a:r>
              <a:t>• Execution flow with try-except-else-finally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try:</a:t>
            </a:r>
            <a:br/>
            <a:r>
              <a:t>    num = int(input("Enter a number: "))  # Let's say user enters "5"</a:t>
            </a:r>
            <a:br/>
            <a:r>
              <a:t>    result = 10 / num</a:t>
            </a:r>
            <a:br/>
            <a:r>
              <a:t>except ValueError:</a:t>
            </a:r>
            <a:br/>
            <a:r>
              <a:t>    print("Error: Please enter a valid number!")</a:t>
            </a:r>
            <a:br/>
            <a:r>
              <a:t>except ZeroDivisionError:</a:t>
            </a:r>
            <a:br/>
            <a:r>
              <a:t>    print("Error: Division by zero!")</a:t>
            </a:r>
            <a:br/>
            <a:r>
              <a:t>else:</a:t>
            </a:r>
            <a:br/>
            <a:r>
              <a:t>    # This block executes if no exceptions were raised</a:t>
            </a:r>
            <a:br/>
            <a:r>
              <a:t>    print(f"Result: {result}")  # Output: Result: 2.0</a:t>
            </a:r>
            <a:br/>
            <a:r>
              <a:t>finally:</a:t>
            </a:r>
            <a:br/>
            <a:r>
              <a:t>    # This block always executes</a:t>
            </a:r>
            <a:br/>
            <a:r>
              <a:t>    print("Execution completed.")  # Output: Execution completed.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Raising Exceptions and 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raise statement to manually trigger exceptions</a:t>
            </a:r>
          </a:p>
          <a:p>
            <a:pPr lvl="1">
              <a:defRPr sz="2400"/>
            </a:pPr>
            <a:r>
              <a:t>• Creating custom exception classes by inheriting from Exception</a:t>
            </a:r>
          </a:p>
          <a:p>
            <a:pPr lvl="1">
              <a:defRPr sz="2400"/>
            </a:pPr>
            <a:r>
              <a:t>• Adding custom attributes and methods to exceptions</a:t>
            </a:r>
          </a:p>
          <a:p>
            <a:pPr lvl="1">
              <a:defRPr sz="2400"/>
            </a:pPr>
            <a:r>
              <a:t>• Using custom exceptions for specific error cases</a:t>
            </a:r>
          </a:p>
          <a:p>
            <a:pPr lvl="1">
              <a:defRPr sz="2400"/>
            </a:pPr>
            <a:r>
              <a:t>• Best practices for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Raising exceptions</a:t>
            </a:r>
            <a:br/>
            <a:r>
              <a:t>def validate_age(age):</a:t>
            </a:r>
            <a:br/>
            <a:r>
              <a:t>    if age &lt; 0:</a:t>
            </a:r>
            <a:br/>
            <a:r>
              <a:t>        raise ValueError("Age cannot be negative")</a:t>
            </a:r>
            <a:br/>
            <a:r>
              <a:t>    if age &gt; 120:</a:t>
            </a:r>
            <a:br/>
            <a:r>
              <a:t>        raise ValueError("Age is too high")</a:t>
            </a:r>
            <a:br/>
            <a:r>
              <a:t>    return age</a:t>
            </a:r>
            <a:br/>
            <a:br/>
            <a:r>
              <a:t># Creating custom exceptions</a:t>
            </a:r>
            <a:br/>
            <a:r>
              <a:t>class CustomError(Exception):</a:t>
            </a:r>
            <a:br/>
            <a:r>
              <a:t>    """Base class for custom exceptions"""</a:t>
            </a:r>
            <a:br/>
            <a:r>
              <a:t>    pass</a:t>
            </a:r>
            <a:br/>
            <a:br/>
            <a:r>
              <a:t>class ValueTooSmallError(CustomError):</a:t>
            </a:r>
            <a:br/>
            <a:r>
              <a:t>    """Raised when the input value is too small"""</a:t>
            </a:r>
            <a:br/>
            <a:r>
              <a:t>    pass</a:t>
            </a:r>
            <a:br/>
            <a:br/>
            <a:r>
              <a:t>class ValueTooLargeError(CustomError):</a:t>
            </a:r>
            <a:br/>
            <a:r>
              <a:t>    """Raised when the input value is too large"""</a:t>
            </a:r>
            <a:br/>
            <a:r>
              <a:t>    pass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Strings and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Libraries and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Standard Library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 comes with a comprehensive standard library</a:t>
            </a:r>
          </a:p>
          <a:p>
            <a:pPr lvl="1">
              <a:defRPr sz="2400"/>
            </a:pPr>
            <a:r>
              <a:t>• os - Operating system interface</a:t>
            </a:r>
          </a:p>
          <a:p>
            <a:pPr lvl="1">
              <a:defRPr sz="2400"/>
            </a:pPr>
            <a:r>
              <a:t>• sys - System-specific parameters and functions</a:t>
            </a:r>
          </a:p>
          <a:p>
            <a:pPr lvl="1">
              <a:defRPr sz="2400"/>
            </a:pPr>
            <a:r>
              <a:t>• collections - Specialized container datatypes</a:t>
            </a:r>
          </a:p>
          <a:p>
            <a:pPr lvl="1">
              <a:defRPr sz="2400"/>
            </a:pPr>
            <a:r>
              <a:t>• itertools - Functions for efficient looping</a:t>
            </a:r>
          </a:p>
          <a:p>
            <a:pPr lvl="1">
              <a:defRPr sz="2400"/>
            </a:pPr>
            <a:r>
              <a:t>• functools - Higher-order functions and operations on callable objects</a:t>
            </a:r>
          </a:p>
          <a:p>
            <a:pPr lvl="1">
              <a:defRPr sz="2400"/>
            </a:pPr>
            <a:r>
              <a:t>• Many more modules for various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os - Operating system interface</a:t>
            </a:r>
            <a:br/>
            <a:r>
              <a:t>import os</a:t>
            </a:r>
            <a:br/>
            <a:r>
              <a:t>print(os.getcwd())  # Output: Current working directory</a:t>
            </a:r>
            <a:br/>
            <a:r>
              <a:t>print(os.listdir())  # Output: List of files in current directory</a:t>
            </a:r>
            <a:br/>
            <a:br/>
            <a:r>
              <a:t># collections - Specialized container datatypes</a:t>
            </a:r>
            <a:br/>
            <a:r>
              <a:t>from collections import Counter, defaultdict, namedtuple</a:t>
            </a:r>
            <a:br/>
            <a:br/>
            <a:r>
              <a:t># Count occurrences of elements</a:t>
            </a:r>
            <a:br/>
            <a:r>
              <a:t>counter = Counter(['apple', 'banana', 'apple', 'orange', 'banana', 'apple'])</a:t>
            </a:r>
            <a:br/>
            <a:r>
              <a:t>print(counter)  # Output: Counter({'apple': 3, 'banana': 2, 'orange': 1})</a:t>
            </a:r>
            <a:br/>
            <a:br/>
            <a:r>
              <a:t># Dictionary with default values</a:t>
            </a:r>
            <a:br/>
            <a:r>
              <a:t>fruit_count = defaultdict(int)  # Default value is 0</a:t>
            </a:r>
            <a:br/>
            <a:r>
              <a:t>fruit_count['apple'] += 1</a:t>
            </a:r>
            <a:br/>
            <a:r>
              <a:t>print(fruit_count['apple'])    # Output: 1</a:t>
            </a:r>
            <a:br/>
            <a:r>
              <a:t>print(fruit_count['banana'])   # Output: 0 (default value)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Python's ecosystem includes thousands of third-party libraries</a:t>
            </a:r>
          </a:p>
          <a:p>
            <a:pPr lvl="1">
              <a:defRPr sz="2400"/>
            </a:pPr>
            <a:r>
              <a:t>• requests - HTTP library for making requests</a:t>
            </a:r>
          </a:p>
          <a:p>
            <a:pPr lvl="1">
              <a:defRPr sz="2400"/>
            </a:pPr>
            <a:r>
              <a:t>• pandas - Data analysis and manipulation</a:t>
            </a:r>
          </a:p>
          <a:p>
            <a:pPr lvl="1">
              <a:defRPr sz="2400"/>
            </a:pPr>
            <a:r>
              <a:t>• numpy - Numerical computing</a:t>
            </a:r>
          </a:p>
          <a:p>
            <a:pPr lvl="1">
              <a:defRPr sz="2400"/>
            </a:pPr>
            <a:r>
              <a:t>• matplotlib - Data visualization</a:t>
            </a:r>
          </a:p>
          <a:p>
            <a:pPr lvl="1">
              <a:defRPr sz="2400"/>
            </a:pPr>
            <a:r>
              <a:t>• Installing packages with pip</a:t>
            </a:r>
          </a:p>
          <a:p>
            <a:pPr lvl="1">
              <a:defRPr sz="2400"/>
            </a:pPr>
            <a:r>
              <a:t>• Virtual environments for isolated dependencies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requests - HTTP library for making requests</a:t>
            </a:r>
            <a:br/>
            <a:r>
              <a:t># pip install requests</a:t>
            </a:r>
            <a:br/>
            <a:r>
              <a:t>import requests</a:t>
            </a:r>
            <a:br/>
            <a:r>
              <a:t>response = requests.get('https://api.github.com')</a:t>
            </a:r>
            <a:br/>
            <a:r>
              <a:t>print(response.status_code)  # Output: 200</a:t>
            </a:r>
            <a:br/>
            <a:br/>
            <a:r>
              <a:t># pandas - Data analysis and manipulation</a:t>
            </a:r>
            <a:br/>
            <a:r>
              <a:t># pip install pandas</a:t>
            </a:r>
            <a:br/>
            <a:r>
              <a:t>import pandas as pd</a:t>
            </a:r>
            <a:br/>
            <a:r>
              <a:t>data = {'Name': ['John', 'Anna', 'Peter', 'Linda'],</a:t>
            </a:r>
            <a:br/>
            <a:r>
              <a:t>        'Age': [28, 24, 35, 32]}</a:t>
            </a:r>
            <a:br/>
            <a:r>
              <a:t>df = pd.DataFrame(data)</a:t>
            </a:r>
            <a:br/>
            <a:r>
              <a:t>print(df)</a:t>
            </a:r>
            <a:br/>
            <a:br/>
            <a:r>
              <a:t># Virtual environments</a:t>
            </a:r>
            <a:br/>
            <a:r>
              <a:t># python -m venv myenv</a:t>
            </a:r>
            <a:br/>
            <a:r>
              <a:t># myenv\Scripts\activate (Windows)</a:t>
            </a:r>
            <a:br/>
            <a:r>
              <a:t># source myenv/bin/activate (macOS/Linux)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Real-life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Task Scheduler with Dates and JSON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Command-line application for managing tasks with due dates</a:t>
            </a:r>
          </a:p>
          <a:p>
            <a:pPr lvl="1">
              <a:defRPr sz="2400"/>
            </a:pPr>
            <a:r>
              <a:t>• Features:</a:t>
            </a:r>
          </a:p>
          <a:p>
            <a:pPr>
              <a:defRPr sz="2400"/>
            </a:pPr>
            <a:r>
              <a:t>  - Add tasks with titles, descriptions, and due dates</a:t>
            </a:r>
          </a:p>
          <a:p>
            <a:pPr>
              <a:defRPr sz="2400"/>
            </a:pPr>
            <a:r>
              <a:t>  - Save tasks to a JSON file</a:t>
            </a:r>
          </a:p>
          <a:p>
            <a:pPr>
              <a:defRPr sz="2400"/>
            </a:pPr>
            <a:r>
              <a:t>  - Load tasks from a JSON file</a:t>
            </a:r>
          </a:p>
          <a:p>
            <a:pPr>
              <a:defRPr sz="2400"/>
            </a:pPr>
            <a:r>
              <a:t>  - List tasks sorted by due date</a:t>
            </a:r>
          </a:p>
          <a:p>
            <a:pPr>
              <a:defRPr sz="2400"/>
            </a:pPr>
            <a:r>
              <a:t>  - Mark tasks as completed or pending</a:t>
            </a:r>
          </a:p>
          <a:p>
            <a:pPr>
              <a:defRPr sz="2400"/>
            </a:pPr>
            <a:r>
              <a:t>  - Filter tasks by status, due date, or date range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Demonstrates date handling, JSON processing, and exception handling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Task Scheduler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Object-oriented design with three main classes:</a:t>
            </a:r>
          </a:p>
          <a:p>
            <a:pPr>
              <a:defRPr sz="2400"/>
            </a:pPr>
            <a:r>
              <a:t>  - Task: Represents a single task with properties</a:t>
            </a:r>
          </a:p>
          <a:p>
            <a:pPr>
              <a:defRPr sz="2400"/>
            </a:pPr>
            <a:r>
              <a:t>  - TaskManager: Manages a collection of tasks</a:t>
            </a:r>
          </a:p>
          <a:p>
            <a:pPr>
              <a:defRPr sz="2400"/>
            </a:pPr>
            <a:r>
              <a:t>  - TaskSchedulerCLI: Provides a command-line interface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Key concepts demonstrated:</a:t>
            </a:r>
          </a:p>
          <a:p>
            <a:pPr>
              <a:defRPr sz="2400"/>
            </a:pPr>
            <a:r>
              <a:t>  - Date and time handling with datetime module</a:t>
            </a:r>
          </a:p>
          <a:p>
            <a:pPr>
              <a:defRPr sz="2400"/>
            </a:pPr>
            <a:r>
              <a:t>  - JSON serialization/deserialization</a:t>
            </a:r>
          </a:p>
          <a:p>
            <a:pPr>
              <a:defRPr sz="2400"/>
            </a:pPr>
            <a:r>
              <a:t>  - Exception handling for file operations</a:t>
            </a:r>
          </a:p>
          <a:p>
            <a:pPr>
              <a:defRPr sz="2400"/>
            </a:pPr>
            <a:r>
              <a:t>  - Command-line interface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class Task:</a:t>
            </a:r>
            <a:br/>
            <a:r>
              <a:t>    def __init__(self, title, description, due_date, completed=False, task_id=None):</a:t>
            </a:r>
            <a:br/>
            <a:r>
              <a:t>        self.title = title</a:t>
            </a:r>
            <a:br/>
            <a:r>
              <a:t>        self.description = description</a:t>
            </a:r>
            <a:br/>
            <a:r>
              <a:t>        self.due_date = due_date</a:t>
            </a:r>
            <a:br/>
            <a:r>
              <a:t>        self.completed = completed</a:t>
            </a:r>
            <a:br/>
            <a:r>
              <a:t>        self.task_id = task_id</a:t>
            </a:r>
            <a:br/>
            <a:r>
              <a:t>        self.created_at = datetime.datetime.now()</a:t>
            </a:r>
            <a:br/>
            <a:r>
              <a:t>    </a:t>
            </a:r>
            <a:br/>
            <a:r>
              <a:t>    def to_dict(self):</a:t>
            </a:r>
            <a:br/>
            <a:r>
              <a:t>        return {</a:t>
            </a:r>
            <a:br/>
            <a:r>
              <a:t>            'task_id': self.task_id,</a:t>
            </a:r>
            <a:br/>
            <a:r>
              <a:t>            'title': self.title,</a:t>
            </a:r>
            <a:br/>
            <a:r>
              <a:t>            'description': self.description,</a:t>
            </a:r>
            <a:br/>
            <a:r>
              <a:t>            'due_date': self.due_date.isoformat(),</a:t>
            </a:r>
            <a:br/>
            <a:r>
              <a:t>            'completed': self.completed,</a:t>
            </a:r>
            <a:br/>
            <a:r>
              <a:t>            'created_at': self.created_at.isoformat()</a:t>
            </a:r>
            <a:br/>
            <a:r>
              <a:t>       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Regex-Based Log File Analyzer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Command-line application for analyzing log files</a:t>
            </a:r>
          </a:p>
          <a:p>
            <a:pPr lvl="1">
              <a:defRPr sz="2400"/>
            </a:pPr>
            <a:r>
              <a:t>• Features:</a:t>
            </a:r>
          </a:p>
          <a:p>
            <a:pPr>
              <a:defRPr sz="2400"/>
            </a:pPr>
            <a:r>
              <a:t>  - Parse log files using regular expressions</a:t>
            </a:r>
          </a:p>
          <a:p>
            <a:pPr>
              <a:defRPr sz="2400"/>
            </a:pPr>
            <a:r>
              <a:t>  - Extract important information (timestamps, IP addresses, etc.)</a:t>
            </a:r>
          </a:p>
          <a:p>
            <a:pPr>
              <a:defRPr sz="2400"/>
            </a:pPr>
            <a:r>
              <a:t>  - Generate statistics and reports</a:t>
            </a:r>
          </a:p>
          <a:p>
            <a:pPr>
              <a:defRPr sz="2400"/>
            </a:pPr>
            <a:r>
              <a:t>  - Filter logs based on various criteria</a:t>
            </a:r>
          </a:p>
          <a:p>
            <a:pPr>
              <a:defRPr sz="2400"/>
            </a:pPr>
            <a:r>
              <a:t>  - Detect patterns or anomalies in the logs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Demonstrates regex usage, string manipulation, and data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Log File Analyzer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Object-oriented design with four main classes:</a:t>
            </a:r>
          </a:p>
          <a:p>
            <a:pPr>
              <a:defRPr sz="2400"/>
            </a:pPr>
            <a:r>
              <a:t>  - LogEntry: Represents a single log entry</a:t>
            </a:r>
          </a:p>
          <a:p>
            <a:pPr>
              <a:defRPr sz="2400"/>
            </a:pPr>
            <a:r>
              <a:t>  - LogParser: Parses log files using regular expressions</a:t>
            </a:r>
          </a:p>
          <a:p>
            <a:pPr>
              <a:defRPr sz="2400"/>
            </a:pPr>
            <a:r>
              <a:t>  - LogAnalyzer: Analyzes log entries and generates reports</a:t>
            </a:r>
          </a:p>
          <a:p>
            <a:pPr>
              <a:defRPr sz="2400"/>
            </a:pPr>
            <a:r>
              <a:t>  - LogAnalyzerCLI: Provides a command-line interface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Key concepts demonstrated:</a:t>
            </a:r>
          </a:p>
          <a:p>
            <a:pPr>
              <a:defRPr sz="2400"/>
            </a:pPr>
            <a:r>
              <a:t>  - Regular expressions for pattern matching</a:t>
            </a:r>
          </a:p>
          <a:p>
            <a:pPr>
              <a:defRPr sz="2400"/>
            </a:pPr>
            <a:r>
              <a:t>  - String parsing and manipulation</a:t>
            </a:r>
          </a:p>
          <a:p>
            <a:pPr>
              <a:defRPr sz="2400"/>
            </a:pPr>
            <a:r>
              <a:t>  - Data analysis and reporting</a:t>
            </a:r>
          </a:p>
          <a:p>
            <a:pPr>
              <a:defRPr sz="2400"/>
            </a:pPr>
            <a:r>
              <a:t>  - Command-line argument parsing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class LogParser:</a:t>
            </a:r>
            <a:br/>
            <a:r>
              <a:t>    # Common log format pattern (Apache/Nginx)</a:t>
            </a:r>
            <a:br/>
            <a:r>
              <a:t>    COMMON_LOG_PATTERN = re.compile(</a:t>
            </a:r>
            <a:br/>
            <a:r>
              <a:t>        r'(\d+\.\d+\.\d+\.\d+) - - \[(.*?)\] "([A-Z]+) (.*?) HTTP/\d\.\d" (\d+) (\d+)'</a:t>
            </a:r>
            <a:br/>
            <a:r>
              <a:t>    )</a:t>
            </a:r>
            <a:br/>
            <a:r>
              <a:t>    </a:t>
            </a:r>
            <a:br/>
            <a:r>
              <a:t>    @classmethod</a:t>
            </a:r>
            <a:br/>
            <a:r>
              <a:t>    def parse_log_line(cls, log_line):</a:t>
            </a:r>
            <a:br/>
            <a:r>
              <a:t>        match = cls.COMMON_LOG_PATTERN.match(log_line)</a:t>
            </a:r>
            <a:br/>
            <a:r>
              <a:t>        if match:</a:t>
            </a:r>
            <a:br/>
            <a:r>
              <a:t>            ip_address, timestamp_str, method, path, status_code, response_size = match.groups()</a:t>
            </a:r>
            <a:br/>
            <a:r>
              <a:t>            # Process and return LogEntry object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We've covered advanced Python concepts for beginners:</a:t>
            </a:r>
          </a:p>
          <a:p>
            <a:pPr>
              <a:defRPr sz="2400"/>
            </a:pPr>
            <a:r>
              <a:t>  - Strings and string formatting</a:t>
            </a:r>
          </a:p>
          <a:p>
            <a:pPr>
              <a:defRPr sz="2400"/>
            </a:pPr>
            <a:r>
              <a:t>  - Iterators and modules</a:t>
            </a:r>
          </a:p>
          <a:p>
            <a:pPr>
              <a:defRPr sz="2400"/>
            </a:pPr>
            <a:r>
              <a:t>  - Date and time handling</a:t>
            </a:r>
          </a:p>
          <a:p>
            <a:pPr>
              <a:defRPr sz="2400"/>
            </a:pPr>
            <a:r>
              <a:t>  - Math functions and random numbers</a:t>
            </a:r>
          </a:p>
          <a:p>
            <a:pPr>
              <a:defRPr sz="2400"/>
            </a:pPr>
            <a:r>
              <a:t>  - JSON data processing</a:t>
            </a:r>
          </a:p>
          <a:p>
            <a:pPr>
              <a:defRPr sz="2400"/>
            </a:pPr>
            <a:r>
              <a:t>  - Regular expressions</a:t>
            </a:r>
          </a:p>
          <a:p>
            <a:pPr>
              <a:defRPr sz="2400"/>
            </a:pPr>
            <a:r>
              <a:t>  - Exception handling</a:t>
            </a:r>
          </a:p>
          <a:p>
            <a:pPr>
              <a:defRPr sz="2400"/>
            </a:pPr>
            <a:r>
              <a:t>  - Libraries and modules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Applied these concepts in two real-life projects</a:t>
            </a:r>
          </a:p>
          <a:p>
            <a:pPr lvl="1">
              <a:defRPr sz="2400"/>
            </a:pPr>
            <a:r>
              <a:t>• These skills will help you build more complex and robust Python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Strings are sequences of characters</a:t>
            </a:r>
          </a:p>
          <a:p>
            <a:pPr lvl="1">
              <a:defRPr sz="2400"/>
            </a:pPr>
            <a:r>
              <a:t>• Created with single, double, or triple quotes</a:t>
            </a:r>
          </a:p>
          <a:p>
            <a:pPr lvl="1">
              <a:defRPr sz="2400"/>
            </a:pPr>
            <a:r>
              <a:t>• Immutable (cannot be changed after creation)</a:t>
            </a:r>
          </a:p>
          <a:p>
            <a:pPr lvl="1">
              <a:defRPr sz="2400"/>
            </a:pPr>
            <a:r>
              <a:t>• Accessed by index (zero-based)</a:t>
            </a:r>
          </a:p>
          <a:p>
            <a:pPr lvl="1">
              <a:defRPr sz="2400"/>
            </a:pPr>
            <a:r>
              <a:t>• Sliced using square brackets [start:end:step]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String creation</a:t>
            </a:r>
            <a:br/>
            <a:r>
              <a:t>single_quoted = 'Hello, World!'</a:t>
            </a:r>
            <a:br/>
            <a:r>
              <a:t>double_quoted = "Hello, World!"</a:t>
            </a:r>
            <a:br/>
            <a:r>
              <a:t>triple_quoted = '''This is a multi-line</a:t>
            </a:r>
            <a:br/>
            <a:r>
              <a:t>string that spans</a:t>
            </a:r>
            <a:br/>
            <a:r>
              <a:t>multiple lines.'''</a:t>
            </a:r>
            <a:br/>
            <a:br/>
            <a:r>
              <a:t># String length</a:t>
            </a:r>
            <a:br/>
            <a:r>
              <a:t>print(len(single_quoted))  # Output: 13</a:t>
            </a:r>
            <a:br/>
            <a:br/>
            <a:r>
              <a:t># Accessing characters</a:t>
            </a:r>
            <a:br/>
            <a:r>
              <a:t>print(single_quoted[0])    # Output: H</a:t>
            </a:r>
            <a:br/>
            <a:r>
              <a:t>print(single_quoted[-1])   # Output: !</a:t>
            </a:r>
            <a:br/>
            <a:br/>
            <a:r>
              <a:t># Slicing</a:t>
            </a:r>
            <a:br/>
            <a:r>
              <a:t>print(single_quoted[0:5])  # Output: Hello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 provides many built-in methods for string manipulation</a:t>
            </a:r>
          </a:p>
          <a:p>
            <a:pPr lvl="1">
              <a:defRPr sz="2400"/>
            </a:pPr>
            <a:r>
              <a:t>• Case conversion: upper(), lower(), capitalize(), title()</a:t>
            </a:r>
          </a:p>
          <a:p>
            <a:pPr lvl="1">
              <a:defRPr sz="2400"/>
            </a:pPr>
            <a:r>
              <a:t>• Finding and counting: find(), count()</a:t>
            </a:r>
          </a:p>
          <a:p>
            <a:pPr lvl="1">
              <a:defRPr sz="2400"/>
            </a:pPr>
            <a:r>
              <a:t>• Checking properties: isalpha(), isdigit(), isalnum(), isspace()</a:t>
            </a:r>
          </a:p>
          <a:p>
            <a:pPr lvl="1">
              <a:defRPr sz="2400"/>
            </a:pPr>
            <a:r>
              <a:t>• Stripping whitespace: strip(), lstrip(), rstrip()</a:t>
            </a:r>
          </a:p>
          <a:p>
            <a:pPr lvl="1">
              <a:defRPr sz="2400"/>
            </a:pPr>
            <a:r>
              <a:t>• Replacing text: replace()</a:t>
            </a:r>
          </a:p>
          <a:p>
            <a:pPr lvl="1">
              <a:defRPr sz="2400"/>
            </a:pPr>
            <a:r>
              <a:t>• Splitting and joining: split(), join()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text = "hello, world!"</a:t>
            </a:r>
            <a:br/>
            <a:br/>
            <a:r>
              <a:t># Case conversion</a:t>
            </a:r>
            <a:br/>
            <a:r>
              <a:t>print(text.upper())        # Output: HELLO, WORLD!</a:t>
            </a:r>
            <a:br/>
            <a:r>
              <a:t>print(text.capitalize())   # Output: Hello, world!</a:t>
            </a:r>
            <a:br/>
            <a:br/>
            <a:r>
              <a:t># Finding and counting</a:t>
            </a:r>
            <a:br/>
            <a:r>
              <a:t>print(text.find("world"))  # Output: 7</a:t>
            </a:r>
            <a:br/>
            <a:r>
              <a:t>print(text.count("l"))     # Output: 3</a:t>
            </a:r>
            <a:br/>
            <a:br/>
            <a:r>
              <a:t># Splitting and joining</a:t>
            </a:r>
            <a:br/>
            <a:r>
              <a:t>words = text.split(", ")   # Output: ['hello', 'world!']</a:t>
            </a:r>
            <a:br/>
            <a:r>
              <a:t>print(", ".join(["hello", "Python"]))  # Output: hello, 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Python offers several ways to format strings:</a:t>
            </a:r>
          </a:p>
          <a:p>
            <a:pPr>
              <a:defRPr sz="2400"/>
            </a:pPr>
            <a:r>
              <a:t>  1. % Operator (old style)</a:t>
            </a:r>
          </a:p>
          <a:p>
            <a:pPr>
              <a:defRPr sz="2400"/>
            </a:pPr>
            <a:r>
              <a:t>  2. format() Method</a:t>
            </a:r>
          </a:p>
          <a:p>
            <a:pPr>
              <a:defRPr sz="2400"/>
            </a:pPr>
            <a:r>
              <a:t>  3. f-strings (Formatted String Literals, Python 3.6+)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f-strings are the most modern and readable approach</a:t>
            </a:r>
          </a:p>
          <a:p>
            <a:pPr lvl="1">
              <a:defRPr sz="2400"/>
            </a:pPr>
            <a:r>
              <a:t>• Allow expressions inside curly braces {}</a:t>
            </a:r>
          </a:p>
          <a:p>
            <a:pPr lvl="1">
              <a:defRPr sz="2400"/>
            </a:pPr>
            <a:r>
              <a:t>• Support formatting specifiers for numbers, dates,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name = "Alice"</a:t>
            </a:r>
            <a:br/>
            <a:r>
              <a:t>age = 30</a:t>
            </a:r>
            <a:br/>
            <a:br/>
            <a:r>
              <a:t># 1. % Operator (old style)</a:t>
            </a:r>
            <a:br/>
            <a:r>
              <a:t>print("My name is %s and I am %d years old." % (name, age))</a:t>
            </a:r>
            <a:br/>
            <a:br/>
            <a:r>
              <a:t># 2. format() Method</a:t>
            </a:r>
            <a:br/>
            <a:r>
              <a:t>print("My name is {} and I am {} years old.".format(name, age))</a:t>
            </a:r>
            <a:br/>
            <a:r>
              <a:t>print("My name is {name} and I am {age} years old.".format(name=name, age=age))</a:t>
            </a:r>
            <a:br/>
            <a:br/>
            <a:r>
              <a:t># 3. f-strings (Python 3.6+)</a:t>
            </a:r>
            <a:br/>
            <a:r>
              <a:t>print(f"My name is {name} and I am {age} years old.")</a:t>
            </a:r>
            <a:br/>
            <a:r>
              <a:t>print(f"In 5 years, I will be {age + 5} years old.")</a:t>
            </a:r>
            <a:br/>
            <a:br/>
            <a:r>
              <a:t># Formatting numbers</a:t>
            </a:r>
            <a:br/>
            <a:r>
              <a:t>pi = 3.14159</a:t>
            </a:r>
            <a:br/>
            <a:r>
              <a:t>print(f"Pi is approximately {pi:.2f}")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Iterators and 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An iterator is an object that can be iterated upon</a:t>
            </a:r>
          </a:p>
          <a:p>
            <a:pPr lvl="1">
              <a:defRPr sz="2400"/>
            </a:pPr>
            <a:r>
              <a:t>• Implements the iterator protocol (__iter__() and __next__())</a:t>
            </a:r>
          </a:p>
          <a:p>
            <a:pPr lvl="1">
              <a:defRPr sz="2400"/>
            </a:pPr>
            <a:r>
              <a:t>• Used in for loops, list comprehensions, etc.</a:t>
            </a:r>
          </a:p>
          <a:p>
            <a:pPr lvl="1">
              <a:defRPr sz="2400"/>
            </a:pPr>
            <a:r>
              <a:t>• Built-in iter() and next() functions</a:t>
            </a:r>
          </a:p>
          <a:p>
            <a:pPr lvl="1">
              <a:defRPr sz="2400"/>
            </a:pPr>
            <a:r>
              <a:t>• StopIteration exception is raised when there are no more items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Using an iterator</a:t>
            </a:r>
            <a:br/>
            <a:r>
              <a:t>my_list = [1, 2, 3, 4, 5]</a:t>
            </a:r>
            <a:br/>
            <a:r>
              <a:t>my_iter = iter(my_list)  # Get an iterator</a:t>
            </a:r>
            <a:br/>
            <a:br/>
            <a:r>
              <a:t>print(next(my_iter))  # Output: 1</a:t>
            </a:r>
            <a:br/>
            <a:r>
              <a:t>print(next(my_iter))  # Output: 2</a:t>
            </a:r>
            <a:br/>
            <a:r>
              <a:t>print(next(my_iter))  # Output: 3</a:t>
            </a:r>
            <a:br/>
            <a:br/>
            <a:r>
              <a:t># Creating a custom iterator</a:t>
            </a:r>
            <a:br/>
            <a:r>
              <a:t>class CountDown:</a:t>
            </a:r>
            <a:br/>
            <a:r>
              <a:t>    def __init__(self, start):</a:t>
            </a:r>
            <a:br/>
            <a:r>
              <a:t>        self.start = start</a:t>
            </a:r>
            <a:br/>
            <a:r>
              <a:t>        </a:t>
            </a:r>
            <a:br/>
            <a:r>
              <a:t>    def __iter__(self):</a:t>
            </a:r>
            <a:br/>
            <a:r>
              <a:t>        return self</a:t>
            </a:r>
            <a:br/>
            <a:r>
              <a:t>        </a:t>
            </a:r>
            <a:br/>
            <a:r>
              <a:t>    def __next__(self):</a:t>
            </a:r>
            <a:br/>
            <a:r>
              <a:t>        if self.start &lt;= 0:</a:t>
            </a:r>
            <a:br/>
            <a:r>
              <a:t>            raise StopIteration</a:t>
            </a:r>
            <a:br/>
            <a:r>
              <a:t>        self.start -= 1</a:t>
            </a:r>
            <a:br/>
            <a:r>
              <a:t>        return self.start + 1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Generators are a simple way of creating iterators</a:t>
            </a:r>
          </a:p>
          <a:p>
            <a:pPr lvl="1">
              <a:defRPr sz="2400"/>
            </a:pPr>
            <a:r>
              <a:t>• Created using functions with the yield statement</a:t>
            </a:r>
          </a:p>
          <a:p>
            <a:pPr lvl="1">
              <a:defRPr sz="2400"/>
            </a:pPr>
            <a:r>
              <a:t>• Generate values on the fly (lazy evaluation)</a:t>
            </a:r>
          </a:p>
          <a:p>
            <a:pPr lvl="1">
              <a:defRPr sz="2400"/>
            </a:pPr>
            <a:r>
              <a:t>• More memory-efficient than storing all values in a list</a:t>
            </a:r>
          </a:p>
          <a:p>
            <a:pPr lvl="1">
              <a:defRPr sz="2400"/>
            </a:pPr>
            <a:r>
              <a:t>• Generator expressions are similar to list comprehensions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Generator function</a:t>
            </a:r>
            <a:br/>
            <a:r>
              <a:t>def countdown(n):</a:t>
            </a:r>
            <a:br/>
            <a:r>
              <a:t>    while n &gt; 0:</a:t>
            </a:r>
            <a:br/>
            <a:r>
              <a:t>        yield n</a:t>
            </a:r>
            <a:br/>
            <a:r>
              <a:t>        n -= 1</a:t>
            </a:r>
            <a:br/>
            <a:br/>
            <a:r>
              <a:t># Using the generator</a:t>
            </a:r>
            <a:br/>
            <a:r>
              <a:t>for num in countdown(5):</a:t>
            </a:r>
            <a:br/>
            <a:r>
              <a:t>    print(num)  # Output: 5, 4, 3, 2, 1</a:t>
            </a:r>
            <a:br/>
            <a:br/>
            <a:r>
              <a:t># Generator expression</a:t>
            </a:r>
            <a:br/>
            <a:r>
              <a:t>squares = (x**2 for x in range(1, 6))</a:t>
            </a:r>
            <a:br/>
            <a:r>
              <a:t>for square in squares:</a:t>
            </a:r>
            <a:br/>
            <a:r>
              <a:t>    print(square)  # Output: 1, 4, 9, 16, 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