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utfit"/>
      <p:regular r:id="rId16"/>
      <p:bold r:id="rId17"/>
    </p:embeddedFont>
    <p:embeddedFont>
      <p:font typeface="Outfit SemiBo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utfit-bold.fntdata"/><Relationship Id="rId16" Type="http://schemas.openxmlformats.org/officeDocument/2006/relationships/font" Target="fonts/Outfi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utfitSemiBold-bold.fntdata"/><Relationship Id="rId6" Type="http://schemas.openxmlformats.org/officeDocument/2006/relationships/slide" Target="slides/slide1.xml"/><Relationship Id="rId18" Type="http://schemas.openxmlformats.org/officeDocument/2006/relationships/font" Target="fonts/Outfit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196818015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196818015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SLIDES_API1968180158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SLIDES_API1968180158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SLIDES_API196818015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SLIDES_API196818015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SLIDES_API1968180158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SLIDES_API1968180158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SLIDES_API1968180158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SLIDES_API1968180158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SLIDES_API1968180158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SLIDES_API1968180158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SLIDES_API1968180158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SLIDES_API1968180158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SLIDES_API1968180158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SLIDES_API1968180158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SLIDES_API1968180158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SLIDES_API1968180158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SLIDES_API1968180158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SLIDES_API1968180158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mailto:tonmoy.ashik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62000" y="1800497"/>
            <a:ext cx="76200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Session 2: 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Functions, Loops and variables in Python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013" y="346225"/>
            <a:ext cx="38239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62000" y="3327350"/>
            <a:ext cx="31350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</a:rPr>
              <a:t>Ashik Mostofa Tonmoy</a:t>
            </a:r>
            <a:endParaRPr b="1"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Senior DevOps Engineer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Selise Digital Platforms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Email: </a:t>
            </a:r>
            <a:r>
              <a:rPr lang="en" u="sng">
                <a:solidFill>
                  <a:schemeClr val="hlink"/>
                </a:solidFill>
                <a:hlinkClick r:id="rId4"/>
              </a:rPr>
              <a:t>tonmoy.ashik@gmail.com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Mobile: +8801770607606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2"/>
          <p:cNvCxnSpPr/>
          <p:nvPr/>
        </p:nvCxnSpPr>
        <p:spPr>
          <a:xfrm>
            <a:off x="635000" y="38100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2"/>
          <p:cNvSpPr/>
          <p:nvPr/>
        </p:nvSpPr>
        <p:spPr>
          <a:xfrm>
            <a:off x="1016000" y="0"/>
            <a:ext cx="381000" cy="381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10</a:t>
            </a:r>
            <a:endParaRPr sz="16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1016000" y="889000"/>
            <a:ext cx="774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Thank You!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952500" y="1524000"/>
            <a:ext cx="7746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Explore more advanced Python concepts and libraries.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Engage with the Python community for continued learning and support.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Keep practicing to solidify your Python skills.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Enjoy the journey of learning and creating with Python!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We hope you found this introduction helpful and inspiring!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143000" y="508000"/>
            <a:ext cx="22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Table of Contents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810000" y="508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01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4318000" y="508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Welcome to the World of Python!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810000" y="1016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02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318000" y="1016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Setting Up Your Python Environment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810000" y="1524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</a:t>
            </a:r>
            <a:r>
              <a:rPr lang="en">
                <a:latin typeface="Outfit"/>
                <a:ea typeface="Outfit"/>
                <a:cs typeface="Outfit"/>
                <a:sym typeface="Outfit"/>
              </a:rPr>
              <a:t>3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318000" y="1524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Variables and Data Types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810000" y="2011708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04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4318000" y="2011708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Loops: Repeating Actions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810000" y="2519708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05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4318000" y="2519708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Functions: Reusable Code Blocks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810000" y="3027708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06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318000" y="3027708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Lists and Data Structures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810000" y="3535708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07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318000" y="3535708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Putting it All Together: A Simple Project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5"/>
          <p:cNvCxnSpPr/>
          <p:nvPr/>
        </p:nvCxnSpPr>
        <p:spPr>
          <a:xfrm>
            <a:off x="635000" y="38100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5"/>
          <p:cNvSpPr/>
          <p:nvPr/>
        </p:nvSpPr>
        <p:spPr>
          <a:xfrm>
            <a:off x="1016000" y="0"/>
            <a:ext cx="381000" cy="381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3</a:t>
            </a:r>
            <a:endParaRPr sz="16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1016000" y="889000"/>
            <a:ext cx="774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Welcome to the World of Python!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952500" y="1524000"/>
            <a:ext cx="7746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Discover Python's versatility across data science, web development, and automation.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Python's simple syntax makes it beginner-friendly, paving the way for rapid learning.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Benefit from a large and supportive community, readily available to help you.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Python's used everywhere, from websites to scientific research, impacting many fields.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Get ready to embark on an exciting journey into the world of Python programming!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6"/>
          <p:cNvCxnSpPr/>
          <p:nvPr/>
        </p:nvCxnSpPr>
        <p:spPr>
          <a:xfrm>
            <a:off x="635000" y="38100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6"/>
          <p:cNvSpPr/>
          <p:nvPr/>
        </p:nvSpPr>
        <p:spPr>
          <a:xfrm>
            <a:off x="1016000" y="0"/>
            <a:ext cx="381000" cy="381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4</a:t>
            </a:r>
            <a:endParaRPr sz="16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1016000" y="889000"/>
            <a:ext cx="774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Setting Up Your Python Environment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952500" y="1524000"/>
            <a:ext cx="7746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Download and install Python from the official website. It's straightforward!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Select an Integrated Development Environment (IDE) like VS Code or PyCharm.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Write and run your first 'Hello, World!' program to test your setup.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Explore useful libraries like NumPy and Pandas for data manipulation.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Your Python environment is ready. Let's begin building amazing things!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7"/>
          <p:cNvCxnSpPr/>
          <p:nvPr/>
        </p:nvCxnSpPr>
        <p:spPr>
          <a:xfrm>
            <a:off x="635000" y="38100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7"/>
          <p:cNvSpPr/>
          <p:nvPr/>
        </p:nvSpPr>
        <p:spPr>
          <a:xfrm>
            <a:off x="1016000" y="0"/>
            <a:ext cx="381000" cy="381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5</a:t>
            </a:r>
            <a:endParaRPr sz="16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1016000" y="889000"/>
            <a:ext cx="774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Variables and Data Types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952500" y="1524000"/>
            <a:ext cx="7746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Learn how to assign values to variables using the = operator.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Understand numeric and text data types and their operations.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Explore True/False values and their role in conditional statements.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Learn how to change data types when needed, for example, string to integer.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Mastering variables and data types is fundamental to Python programming.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18"/>
          <p:cNvCxnSpPr/>
          <p:nvPr/>
        </p:nvCxnSpPr>
        <p:spPr>
          <a:xfrm>
            <a:off x="635000" y="38100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8"/>
          <p:cNvSpPr/>
          <p:nvPr/>
        </p:nvSpPr>
        <p:spPr>
          <a:xfrm>
            <a:off x="1016000" y="0"/>
            <a:ext cx="381000" cy="381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6</a:t>
            </a:r>
            <a:endParaRPr sz="16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1016000" y="889000"/>
            <a:ext cx="774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Loops: Repeating Actions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52500" y="1524000"/>
            <a:ext cx="7746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Iterate through sequences using for loops for efficient repetition.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Repeat actions while a condition is true using while loops.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Use break and continue statements to manage loop execution.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Combine loops for more advanced iterative tasks.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Loops provide powerful tools for repeated actions in your code.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19"/>
          <p:cNvCxnSpPr/>
          <p:nvPr/>
        </p:nvCxnSpPr>
        <p:spPr>
          <a:xfrm>
            <a:off x="635000" y="38100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9"/>
          <p:cNvSpPr/>
          <p:nvPr/>
        </p:nvSpPr>
        <p:spPr>
          <a:xfrm>
            <a:off x="1016000" y="0"/>
            <a:ext cx="381000" cy="381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7</a:t>
            </a:r>
            <a:endParaRPr sz="16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1016000" y="889000"/>
            <a:ext cx="774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Functions: Reusable Code Blocks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952500" y="1524000"/>
            <a:ext cx="7746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Learn how to create and define your own functions in Python.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Pass data to functions using arguments for flexibility.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Get results back from functions using return statements.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Write functions once and reuse them throughout your programs.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Functions are essential to writing clean, maintainable code.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20"/>
          <p:cNvCxnSpPr/>
          <p:nvPr/>
        </p:nvCxnSpPr>
        <p:spPr>
          <a:xfrm>
            <a:off x="635000" y="38100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0"/>
          <p:cNvSpPr/>
          <p:nvPr/>
        </p:nvSpPr>
        <p:spPr>
          <a:xfrm>
            <a:off x="1016000" y="0"/>
            <a:ext cx="381000" cy="381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8</a:t>
            </a:r>
            <a:endParaRPr sz="16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1016000" y="889000"/>
            <a:ext cx="774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Lists and Data Structures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952500" y="1524000"/>
            <a:ext cx="7746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Learn to create and manipulate lists in Python.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Explore useful list methods for data manipulation.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Discover tuples, dictionaries, and sets for various needs.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Choose the right data structure based on your data and tasks.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Efficient data handling is crucial for effective programming.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21"/>
          <p:cNvCxnSpPr/>
          <p:nvPr/>
        </p:nvCxnSpPr>
        <p:spPr>
          <a:xfrm>
            <a:off x="635000" y="38100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1"/>
          <p:cNvSpPr/>
          <p:nvPr/>
        </p:nvSpPr>
        <p:spPr>
          <a:xfrm>
            <a:off x="1016000" y="0"/>
            <a:ext cx="381000" cy="381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9</a:t>
            </a:r>
            <a:endParaRPr sz="16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1016000" y="889000"/>
            <a:ext cx="774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Putting it All Together: A Simple Project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952500" y="1524000"/>
            <a:ext cx="7746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A simple project example using all concepts learned.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Follow along step-by-step to build a small program.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Understand each part of the code and how it functions.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Learn to identify and fix errors in your code.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Congratulate yourself on finishing your first Python Project!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