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Object-Oriented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Lambda Functions, Arrays, Classes, Objects, Inheritance, and Polymorphism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Classes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Classes are blueprints for creating objects</a:t>
            </a:r>
          </a:p>
          <a:p>
            <a:pPr lvl="1">
              <a:defRPr sz="2400"/>
            </a:pPr>
            <a:r>
              <a:t>• Define attributes (data) and methods (functions)</a:t>
            </a:r>
          </a:p>
          <a:p>
            <a:pPr lvl="1">
              <a:defRPr sz="2400"/>
            </a:pPr>
            <a:r>
              <a:t>• Objects are instances of classes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Class components:</a:t>
            </a:r>
          </a:p>
          <a:p>
            <a:pPr lvl="1">
              <a:defRPr sz="2400"/>
            </a:pPr>
            <a:r>
              <a:t>• __init__: Constructor method</a:t>
            </a:r>
          </a:p>
          <a:p>
            <a:pPr lvl="1">
              <a:defRPr sz="2400"/>
            </a:pPr>
            <a:r>
              <a:t>• self: Reference to the instance</a:t>
            </a:r>
          </a:p>
          <a:p>
            <a:pPr lvl="1">
              <a:defRPr sz="2400"/>
            </a:pPr>
            <a:r>
              <a:t>• Attributes: Variables that belong to the class</a:t>
            </a:r>
          </a:p>
          <a:p>
            <a:pPr lvl="1">
              <a:defRPr sz="2400"/>
            </a:pPr>
            <a:r>
              <a:t>• Methods: Functions that belong to the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Defining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Use the class keyword to define a class</a:t>
            </a:r>
          </a:p>
          <a:p>
            <a:pPr lvl="1">
              <a:defRPr sz="2400"/>
            </a:pPr>
            <a:r>
              <a:t>• Constructor method __init__ initializes new objects</a:t>
            </a:r>
          </a:p>
          <a:p>
            <a:pPr lvl="1">
              <a:defRPr sz="2400"/>
            </a:pPr>
            <a:r>
              <a:t>• self parameter refers to the instance being created</a:t>
            </a:r>
          </a:p>
          <a:p>
            <a:pPr lvl="1">
              <a:defRPr sz="2400"/>
            </a:pPr>
            <a:r>
              <a:t>• Instance methods operate on the object's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class Dog:</a:t>
            </a:r>
            <a:br/>
            <a:r>
              <a:t>    # Class attribute (shared by all instances)</a:t>
            </a:r>
            <a:br/>
            <a:r>
              <a:t>    species = "Canis familiaris"</a:t>
            </a:r>
            <a:br/>
            <a:r>
              <a:t>    </a:t>
            </a:r>
            <a:br/>
            <a:r>
              <a:t>    # Initializer / Constructor</a:t>
            </a:r>
            <a:br/>
            <a:r>
              <a:t>    def __init__(self, name, age):</a:t>
            </a:r>
            <a:br/>
            <a:r>
              <a:t>        # Instance attributes (unique to each instance)</a:t>
            </a:r>
            <a:br/>
            <a:r>
              <a:t>        self.name = name</a:t>
            </a:r>
            <a:br/>
            <a:r>
              <a:t>        self.age = age</a:t>
            </a:r>
            <a:br/>
            <a:r>
              <a:t>    </a:t>
            </a:r>
            <a:br/>
            <a:r>
              <a:t>    # Instance method</a:t>
            </a:r>
            <a:br/>
            <a:r>
              <a:t>    def description(self):</a:t>
            </a:r>
            <a:br/>
            <a:r>
              <a:t>        return f"{self.name} is {self.age} years old"</a:t>
            </a:r>
            <a:br/>
            <a:r>
              <a:t>    </a:t>
            </a:r>
            <a:br/>
            <a:r>
              <a:t>    # Another instance method</a:t>
            </a:r>
            <a:br/>
            <a:r>
              <a:t>    def speak(self, sound):</a:t>
            </a:r>
            <a:br/>
            <a:r>
              <a:t>        return f"{self.name} says {sound}"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Creating and Using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Create objects by calling the class name as a function</a:t>
            </a:r>
          </a:p>
          <a:p>
            <a:pPr lvl="1">
              <a:defRPr sz="2400"/>
            </a:pPr>
            <a:r>
              <a:t>• Access attributes with dot notation: object.attribute</a:t>
            </a:r>
          </a:p>
          <a:p>
            <a:pPr lvl="1">
              <a:defRPr sz="2400"/>
            </a:pPr>
            <a:r>
              <a:t>• Call methods with dot notation: object.method()</a:t>
            </a:r>
          </a:p>
          <a:p>
            <a:pPr lvl="1">
              <a:defRPr sz="2400"/>
            </a:pPr>
            <a:r>
              <a:t>• Each object has its own instance attributes</a:t>
            </a:r>
          </a:p>
          <a:p>
            <a:pPr lvl="1">
              <a:defRPr sz="2400"/>
            </a:pPr>
            <a:r>
              <a:t>• All objects share class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Create Dog objects</a:t>
            </a:r>
            <a:br/>
            <a:r>
              <a:t>buddy = Dog("Buddy", 9)</a:t>
            </a:r>
            <a:br/>
            <a:r>
              <a:t>miles = Dog("Miles", 4)</a:t>
            </a:r>
            <a:br/>
            <a:br/>
            <a:r>
              <a:t># Access attributes</a:t>
            </a:r>
            <a:br/>
            <a:r>
              <a:t>print(buddy.name)  # Output: Buddy</a:t>
            </a:r>
            <a:br/>
            <a:r>
              <a:t>print(miles.age)   # Output: 4</a:t>
            </a:r>
            <a:br/>
            <a:br/>
            <a:r>
              <a:t># Access class attribute</a:t>
            </a:r>
            <a:br/>
            <a:r>
              <a:t>print(buddy.species)  # Output: Canis familiaris</a:t>
            </a:r>
            <a:br/>
            <a:br/>
            <a:r>
              <a:t># Call methods</a:t>
            </a:r>
            <a:br/>
            <a:r>
              <a:t>print(buddy.description())  # Output: Buddy is 9 years old</a:t>
            </a:r>
            <a:br/>
            <a:r>
              <a:t>print(miles.speak("Woof"))  # Output: Miles says Woof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Inheritance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Inheritance allows a class to inherit attributes and methods from another class</a:t>
            </a:r>
          </a:p>
          <a:p>
            <a:pPr lvl="1">
              <a:defRPr sz="2400"/>
            </a:pPr>
            <a:r>
              <a:t>• Parent/Base class: The original class</a:t>
            </a:r>
          </a:p>
          <a:p>
            <a:pPr lvl="1">
              <a:defRPr sz="2400"/>
            </a:pPr>
            <a:r>
              <a:t>• Child/Derived class: The class that inherits</a:t>
            </a:r>
          </a:p>
          <a:p>
            <a:pPr lvl="1">
              <a:defRPr sz="2400"/>
            </a:pPr>
            <a:r>
              <a:t>• Promotes code reuse and establishes relationships between classes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Syntax:</a:t>
            </a:r>
          </a:p>
          <a:p>
            <a:pPr>
              <a:defRPr sz="2400"/>
            </a:pPr>
            <a:r>
              <a:t>class ChildClass(ParentClass):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Child class inherits all attributes and methods from parent</a:t>
            </a:r>
          </a:p>
          <a:p>
            <a:pPr lvl="1">
              <a:defRPr sz="2400"/>
            </a:pPr>
            <a:r>
              <a:t>• Child class can override parent methods</a:t>
            </a:r>
          </a:p>
          <a:p>
            <a:pPr lvl="1">
              <a:defRPr sz="2400"/>
            </a:pPr>
            <a:r>
              <a:t>• Child class can add new attributes and methods</a:t>
            </a:r>
          </a:p>
          <a:p>
            <a:pPr lvl="1">
              <a:defRPr sz="2400"/>
            </a:pPr>
            <a:r>
              <a:t>• super() function calls methods from the parent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Parent class</a:t>
            </a:r>
            <a:br/>
            <a:r>
              <a:t>class Animal:</a:t>
            </a:r>
            <a:br/>
            <a:r>
              <a:t>    def __init__(self, name, species):</a:t>
            </a:r>
            <a:br/>
            <a:r>
              <a:t>        self.name = name</a:t>
            </a:r>
            <a:br/>
            <a:r>
              <a:t>        self.species = species</a:t>
            </a:r>
            <a:br/>
            <a:r>
              <a:t>    </a:t>
            </a:r>
            <a:br/>
            <a:r>
              <a:t>    def make_sound(self):</a:t>
            </a:r>
            <a:br/>
            <a:r>
              <a:t>        return "Some generic animal sound"</a:t>
            </a:r>
            <a:br/>
            <a:br/>
            <a:r>
              <a:t># Child class</a:t>
            </a:r>
            <a:br/>
            <a:r>
              <a:t>class Dog(Animal):</a:t>
            </a:r>
            <a:br/>
            <a:r>
              <a:t>    def __init__(self, name, breed):</a:t>
            </a:r>
            <a:br/>
            <a:r>
              <a:t>        # Call parent class's __init__ method</a:t>
            </a:r>
            <a:br/>
            <a:r>
              <a:t>        super().__init__(name, "Canis familiaris")</a:t>
            </a:r>
            <a:br/>
            <a:r>
              <a:t>        self.breed = breed</a:t>
            </a:r>
            <a:br/>
            <a:r>
              <a:t>    </a:t>
            </a:r>
            <a:br/>
            <a:r>
              <a:t>    # Override parent method</a:t>
            </a:r>
            <a:br/>
            <a:r>
              <a:t>    def make_sound(self):</a:t>
            </a:r>
            <a:br/>
            <a:r>
              <a:t>        return "Woof!"</a:t>
            </a:r>
            <a:br/>
            <a:r>
              <a:t>    </a:t>
            </a:r>
            <a:br/>
            <a:r>
              <a:t>    # Add new method</a:t>
            </a:r>
            <a:br/>
            <a:r>
              <a:t>    def wag_tail(self):</a:t>
            </a:r>
            <a:br/>
            <a:r>
              <a:t>        return f"{self.name} wags tail"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Using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Create objects of the child class</a:t>
            </a:r>
          </a:p>
          <a:p>
            <a:pPr lvl="1">
              <a:defRPr sz="2400"/>
            </a:pPr>
            <a:r>
              <a:t>• Access inherited attributes and methods</a:t>
            </a:r>
          </a:p>
          <a:p>
            <a:pPr lvl="1">
              <a:defRPr sz="2400"/>
            </a:pPr>
            <a:r>
              <a:t>• Access overridden methods</a:t>
            </a:r>
          </a:p>
          <a:p>
            <a:pPr lvl="1">
              <a:defRPr sz="2400"/>
            </a:pPr>
            <a:r>
              <a:t>• Access child-specific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Create objects</a:t>
            </a:r>
            <a:br/>
            <a:r>
              <a:t>generic_animal = Animal("Generic", "Animal species")</a:t>
            </a:r>
            <a:br/>
            <a:r>
              <a:t>buddy = Dog("Buddy", "Golden Retriever")</a:t>
            </a:r>
            <a:br/>
            <a:br/>
            <a:r>
              <a:t># Use parent methods</a:t>
            </a:r>
            <a:br/>
            <a:r>
              <a:t>print(generic_animal.make_sound())  # Some generic animal sound</a:t>
            </a:r>
            <a:br/>
            <a:r>
              <a:t>print(buddy.make_sound())           # Woof!</a:t>
            </a:r>
            <a:br/>
            <a:br/>
            <a:r>
              <a:t># Access inherited attributes</a:t>
            </a:r>
            <a:br/>
            <a:r>
              <a:t>print(buddy.name)    # Buddy</a:t>
            </a:r>
            <a:br/>
            <a:r>
              <a:t>print(buddy.species) # Canis familiaris</a:t>
            </a:r>
            <a:br/>
            <a:br/>
            <a:r>
              <a:t># Use child-specific method</a:t>
            </a:r>
            <a:br/>
            <a:r>
              <a:t>print(buddy.wag_tail())  # Buddy wags tail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Polymorphism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Polymorphism: 'many forms'</a:t>
            </a:r>
          </a:p>
          <a:p>
            <a:pPr lvl="1">
              <a:defRPr sz="2400"/>
            </a:pPr>
            <a:r>
              <a:t>• Allows objects of different classes to be treated as objects of a common base class</a:t>
            </a:r>
          </a:p>
          <a:p>
            <a:pPr lvl="1">
              <a:defRPr sz="2400"/>
            </a:pPr>
            <a:r>
              <a:t>• Enables using a single interface with different underlying forms</a:t>
            </a:r>
          </a:p>
          <a:p>
            <a:pPr lvl="1">
              <a:defRPr sz="2400"/>
            </a:pPr>
            <a:r>
              <a:t>• Two main types in Python:</a:t>
            </a:r>
          </a:p>
          <a:p>
            <a:pPr>
              <a:defRPr sz="2400"/>
            </a:pPr>
            <a:r>
              <a:t>  - Method overriding (inheritance-based)</a:t>
            </a:r>
          </a:p>
          <a:p>
            <a:pPr>
              <a:defRPr sz="2400"/>
            </a:pPr>
            <a:r>
              <a:t>  - Duck typing ('if it walks like a duck and quacks like a duck...')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Object-Oriented Programming (OOP) is a programming paradigm</a:t>
            </a:r>
          </a:p>
          <a:p>
            <a:pPr lvl="1">
              <a:defRPr sz="2400"/>
            </a:pPr>
            <a:r>
              <a:t>• Uses objects and classes to structure code</a:t>
            </a:r>
          </a:p>
          <a:p>
            <a:pPr lvl="1">
              <a:defRPr sz="2400"/>
            </a:pPr>
            <a:r>
              <a:t>• Makes complex code more manageable, reusable, and organized</a:t>
            </a:r>
          </a:p>
          <a:p>
            <a:pPr lvl="1">
              <a:defRPr sz="2400"/>
            </a:pPr>
            <a:r>
              <a:t>• Python supports multiple programming paradigms, including OOP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Today we'll cover:</a:t>
            </a:r>
          </a:p>
          <a:p>
            <a:pPr lvl="1">
              <a:defRPr sz="2400"/>
            </a:pPr>
            <a:r>
              <a:t>• Lambda Functions</a:t>
            </a:r>
          </a:p>
          <a:p>
            <a:pPr lvl="1">
              <a:defRPr sz="2400"/>
            </a:pPr>
            <a:r>
              <a:t>• Arrays (Lists in Python)</a:t>
            </a:r>
          </a:p>
          <a:p>
            <a:pPr lvl="1">
              <a:defRPr sz="2400"/>
            </a:pPr>
            <a:r>
              <a:t>• Classes and Objects</a:t>
            </a:r>
          </a:p>
          <a:p>
            <a:pPr lvl="1">
              <a:defRPr sz="2400"/>
            </a:pPr>
            <a:r>
              <a:t>• Inheritance</a:t>
            </a:r>
          </a:p>
          <a:p>
            <a:pPr lvl="1">
              <a:defRPr sz="2400"/>
            </a:pPr>
            <a:r>
              <a:t>• Polymorphism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Polymorphism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Different classes implement the same method name</a:t>
            </a:r>
          </a:p>
          <a:p>
            <a:pPr lvl="1">
              <a:defRPr sz="2400"/>
            </a:pPr>
            <a:r>
              <a:t>• Each class provides its own implementation</a:t>
            </a:r>
          </a:p>
          <a:p>
            <a:pPr lvl="1">
              <a:defRPr sz="2400"/>
            </a:pPr>
            <a:r>
              <a:t>• Code can work with different classes through a common interface</a:t>
            </a:r>
          </a:p>
          <a:p>
            <a:pPr lvl="1">
              <a:defRPr sz="2400"/>
            </a:pPr>
            <a:r>
              <a:t>• Makes code more flexible and extensible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class Animal:</a:t>
            </a:r>
            <a:br/>
            <a:r>
              <a:t>    def speak(self):</a:t>
            </a:r>
            <a:br/>
            <a:r>
              <a:t>        pass</a:t>
            </a:r>
            <a:br/>
            <a:br/>
            <a:r>
              <a:t>class Dog(Animal):</a:t>
            </a:r>
            <a:br/>
            <a:r>
              <a:t>    def speak(self):</a:t>
            </a:r>
            <a:br/>
            <a:r>
              <a:t>        return "Woof!"</a:t>
            </a:r>
            <a:br/>
            <a:br/>
            <a:r>
              <a:t>class Cat(Animal):</a:t>
            </a:r>
            <a:br/>
            <a:r>
              <a:t>    def speak(self):</a:t>
            </a:r>
            <a:br/>
            <a:r>
              <a:t>        return "Meow!"</a:t>
            </a:r>
            <a:br/>
            <a:br/>
            <a:r>
              <a:t>class Duck(Animal):</a:t>
            </a:r>
            <a:br/>
            <a:r>
              <a:t>    def speak(self):</a:t>
            </a:r>
            <a:br/>
            <a:r>
              <a:t>        return "Quack!"</a:t>
            </a:r>
            <a:br/>
            <a:br/>
            <a:r>
              <a:t># Function that works with any Animal</a:t>
            </a:r>
            <a:br/>
            <a:r>
              <a:t>def animal_sound(animal):</a:t>
            </a:r>
            <a:br/>
            <a:r>
              <a:t>    return animal.speak()</a:t>
            </a:r>
            <a:br/>
            <a:br/>
            <a:r>
              <a:t># Polymorphic behavior</a:t>
            </a:r>
            <a:br/>
            <a:r>
              <a:t>print(animal_sound(Dog()))   # Output: Woof!</a:t>
            </a:r>
            <a:br/>
            <a:r>
              <a:t>print(animal_sound(Cat()))   # Output: Meow!</a:t>
            </a:r>
            <a:br/>
            <a:r>
              <a:t>print(animal_sound(Duck()))  # Output: Quack!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Duck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Python's approach to polymorphism</a:t>
            </a:r>
          </a:p>
          <a:p>
            <a:pPr lvl="1">
              <a:defRPr sz="2400"/>
            </a:pPr>
            <a:r>
              <a:t>• Objects don't need to be from the same inheritance hierarchy</a:t>
            </a:r>
          </a:p>
          <a:p>
            <a:pPr lvl="1">
              <a:defRPr sz="2400"/>
            </a:pPr>
            <a:r>
              <a:t>• Only need to implement the required methods</a:t>
            </a:r>
          </a:p>
          <a:p>
            <a:pPr lvl="1">
              <a:defRPr sz="2400"/>
            </a:pPr>
            <a:r>
              <a:t>• 'If it walks like a duck and quacks like a duck, it's a duck'</a:t>
            </a:r>
          </a:p>
          <a:p>
            <a:pPr lvl="1">
              <a:defRPr sz="2400"/>
            </a:pPr>
            <a:r>
              <a:t>• Focuses on behavior rather than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class Dog:</a:t>
            </a:r>
            <a:br/>
            <a:r>
              <a:t>    def speak(self):</a:t>
            </a:r>
            <a:br/>
            <a:r>
              <a:t>        return "Woof!"</a:t>
            </a:r>
            <a:br/>
            <a:br/>
            <a:r>
              <a:t>class Cat:</a:t>
            </a:r>
            <a:br/>
            <a:r>
              <a:t>    def speak(self):</a:t>
            </a:r>
            <a:br/>
            <a:r>
              <a:t>        return "Meow!"</a:t>
            </a:r>
            <a:br/>
            <a:br/>
            <a:r>
              <a:t>class Person:</a:t>
            </a:r>
            <a:br/>
            <a:r>
              <a:t>    def speak(self):</a:t>
            </a:r>
            <a:br/>
            <a:r>
              <a:t>        return "Hello!"</a:t>
            </a:r>
            <a:br/>
            <a:br/>
            <a:r>
              <a:t># Function that works with anything that has a speak method</a:t>
            </a:r>
            <a:br/>
            <a:r>
              <a:t>def make_speak(entity):</a:t>
            </a:r>
            <a:br/>
            <a:r>
              <a:t>    return entity.speak()</a:t>
            </a:r>
            <a:br/>
            <a:br/>
            <a:r>
              <a:t># Polymorphic behavior without inheritance</a:t>
            </a:r>
            <a:br/>
            <a:r>
              <a:t>print(make_speak(Dog()))     # Output: Woof!</a:t>
            </a:r>
            <a:br/>
            <a:r>
              <a:t>print(make_speak(Cat()))     # Output: Meow!</a:t>
            </a:r>
            <a:br/>
            <a:r>
              <a:t>print(make_speak(Person()))  # Output: Hello!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Real-life Project: Online Bookstore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Online Bookstore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Comprehensive project applying OOP concepts</a:t>
            </a:r>
          </a:p>
          <a:p>
            <a:pPr lvl="1">
              <a:defRPr sz="2400"/>
            </a:pPr>
            <a:r>
              <a:t>• Features:</a:t>
            </a:r>
          </a:p>
          <a:p>
            <a:pPr>
              <a:defRPr sz="2400"/>
            </a:pPr>
            <a:r>
              <a:t>  - User authentication</a:t>
            </a:r>
          </a:p>
          <a:p>
            <a:pPr>
              <a:defRPr sz="2400"/>
            </a:pPr>
            <a:r>
              <a:t>  - Inventory management</a:t>
            </a:r>
          </a:p>
          <a:p>
            <a:pPr>
              <a:defRPr sz="2400"/>
            </a:pPr>
            <a:r>
              <a:t>  - Shopping cart functionality</a:t>
            </a:r>
          </a:p>
          <a:p>
            <a:pPr>
              <a:defRPr sz="2400"/>
            </a:pPr>
            <a:r>
              <a:t>  - Order processing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Project structure:</a:t>
            </a:r>
          </a:p>
          <a:p>
            <a:pPr>
              <a:defRPr sz="2400"/>
            </a:pPr>
            <a:r>
              <a:t>  - Models: Book, User, Inventory</a:t>
            </a:r>
          </a:p>
          <a:p>
            <a:pPr>
              <a:defRPr sz="2400"/>
            </a:pPr>
            <a:r>
              <a:t>  - Controllers: Auth, Book, Cart</a:t>
            </a:r>
          </a:p>
          <a:p>
            <a:pPr>
              <a:defRPr sz="2400"/>
            </a:pPr>
            <a:r>
              <a:t>  - Views: Command Line Interface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Let's explore the project structure</a:t>
            </a:r>
          </a:p>
          <a:p>
            <a:pPr lvl="1">
              <a:defRPr sz="2400"/>
            </a:pPr>
            <a:r>
              <a:t>• Key classes and their relationships:</a:t>
            </a:r>
          </a:p>
          <a:p>
            <a:pPr>
              <a:defRPr sz="2400"/>
            </a:pPr>
            <a:r>
              <a:t>  - Book: Represents books in inventory</a:t>
            </a:r>
          </a:p>
          <a:p>
            <a:pPr>
              <a:defRPr sz="2400"/>
            </a:pPr>
            <a:r>
              <a:t>  - User: Handles authentication and cart</a:t>
            </a:r>
          </a:p>
          <a:p>
            <a:pPr>
              <a:defRPr sz="2400"/>
            </a:pPr>
            <a:r>
              <a:t>  - Inventory: Manages collection of books</a:t>
            </a:r>
          </a:p>
          <a:p>
            <a:pPr>
              <a:defRPr sz="2400"/>
            </a:pPr>
            <a:r>
              <a:t>  - Controllers: Implement business logic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OOP concepts demonstrated:</a:t>
            </a:r>
          </a:p>
          <a:p>
            <a:pPr>
              <a:defRPr sz="2400"/>
            </a:pPr>
            <a:r>
              <a:t>  - Classes and Objects</a:t>
            </a:r>
          </a:p>
          <a:p>
            <a:pPr>
              <a:defRPr sz="2400"/>
            </a:pPr>
            <a:r>
              <a:t>  - Encapsulation</a:t>
            </a:r>
          </a:p>
          <a:p>
            <a:pPr>
              <a:defRPr sz="2400"/>
            </a:pPr>
            <a:r>
              <a:t>  - Inheritance (structure allows for it)</a:t>
            </a:r>
          </a:p>
          <a:p>
            <a:pPr>
              <a:defRPr sz="2400"/>
            </a:pPr>
            <a:r>
              <a:t>  - Polymorphism (consistent interfaces)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OOP in Python provides powerful tools for organizing code</a:t>
            </a:r>
          </a:p>
          <a:p>
            <a:pPr lvl="1">
              <a:defRPr sz="2400"/>
            </a:pPr>
            <a:r>
              <a:t>• Lambda functions offer concise ways to create small functions</a:t>
            </a:r>
          </a:p>
          <a:p>
            <a:pPr lvl="1">
              <a:defRPr sz="2400"/>
            </a:pPr>
            <a:r>
              <a:t>• Lists (arrays) are versatile data structures</a:t>
            </a:r>
          </a:p>
          <a:p>
            <a:pPr lvl="1">
              <a:defRPr sz="2400"/>
            </a:pPr>
            <a:r>
              <a:t>• Classes define blueprints for objects, encapsulating data and behavior</a:t>
            </a:r>
          </a:p>
          <a:p>
            <a:pPr lvl="1">
              <a:defRPr sz="2400"/>
            </a:pPr>
            <a:r>
              <a:t>• Inheritance allows for code reuse and establishing relationships</a:t>
            </a:r>
          </a:p>
          <a:p>
            <a:pPr lvl="1">
              <a:defRPr sz="2400"/>
            </a:pPr>
            <a:r>
              <a:t>• Polymorphism enables flexibility and extensibility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These concepts help create more maintainable, reusable, and scalable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Lambda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What are Lambda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Small, anonymous functions defined with the lambda keyword</a:t>
            </a:r>
          </a:p>
          <a:p>
            <a:pPr lvl="1">
              <a:defRPr sz="2400"/>
            </a:pPr>
            <a:r>
              <a:t>• Can take any number of arguments but only have one expression</a:t>
            </a:r>
          </a:p>
          <a:p>
            <a:pPr lvl="1">
              <a:defRPr sz="2400"/>
            </a:pPr>
            <a:r>
              <a:t>• Useful for short, simple functions that are used only once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Syntax:</a:t>
            </a:r>
          </a:p>
          <a:p>
            <a:pPr>
              <a:defRPr sz="2400"/>
            </a:pPr>
            <a:r>
              <a:t>lambda arguments: expression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Lambda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Example 1: Simple lambda function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Example 2: Lambda with sorted()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Example 3: Lambda with filter()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Example 1: Simple lambda function</a:t>
            </a:r>
            <a:br/>
            <a:r>
              <a:t>add = lambda x, y: x + y</a:t>
            </a:r>
            <a:br/>
            <a:r>
              <a:t>print(add(5, 3))  # Output: 8</a:t>
            </a:r>
            <a:br/>
            <a:br/>
            <a:r>
              <a:t># Example 2: Lambda with sorted()</a:t>
            </a:r>
            <a:br/>
            <a:r>
              <a:t>pairs = [(1, 'one'), (3, 'three'), (2, 'two')]</a:t>
            </a:r>
            <a:br/>
            <a:r>
              <a:t>sorted_pairs = sorted(pairs, key=lambda pair: pair[1])</a:t>
            </a:r>
            <a:br/>
            <a:r>
              <a:t>print(sorted_pairs)  # [(4, 'four'), (1, 'one'), (3, 'three'), (2, 'two')]</a:t>
            </a:r>
            <a:br/>
            <a:br/>
            <a:r>
              <a:t># Example 3: Lambda with filter()</a:t>
            </a:r>
            <a:br/>
            <a:r>
              <a:t>numbers = [1, 2, 3, 4, 5, 6, 7, 8, 9, 10]</a:t>
            </a:r>
            <a:br/>
            <a:r>
              <a:t>even_numbers = list(filter(lambda x: x % 2 == 0, numbers))</a:t>
            </a:r>
            <a:br/>
            <a:r>
              <a:t>print(even_numbers)  # [2, 4, 6, 8, 10]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Arrays (Lists in Python)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In Python, we typically use lists as arrays</a:t>
            </a:r>
          </a:p>
          <a:p>
            <a:pPr lvl="1">
              <a:defRPr sz="2400"/>
            </a:pPr>
            <a:r>
              <a:t>• Lists are ordered, mutable collections</a:t>
            </a:r>
          </a:p>
          <a:p>
            <a:pPr lvl="1">
              <a:defRPr sz="2400"/>
            </a:pPr>
            <a:r>
              <a:t>• Can contain elements of different types</a:t>
            </a:r>
          </a:p>
          <a:p>
            <a:pPr lvl="1">
              <a:defRPr sz="2400"/>
            </a:pPr>
            <a:r>
              <a:t>• Dynamic sizing (no need to declare size in advance)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Creating Lists:</a:t>
            </a:r>
          </a:p>
          <a:p>
            <a:pPr lvl="1">
              <a:defRPr sz="2400"/>
            </a:pPr>
            <a:r>
              <a:t>• Empty list: []</a:t>
            </a:r>
          </a:p>
          <a:p>
            <a:pPr lvl="1">
              <a:defRPr sz="2400"/>
            </a:pPr>
            <a:r>
              <a:t>• List with elements: [1, 2, 3]</a:t>
            </a:r>
          </a:p>
          <a:p>
            <a:pPr lvl="1">
              <a:defRPr sz="2400"/>
            </a:pPr>
            <a:r>
              <a:t>• Mixed types: [1, 'hello', 3.14, True]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Accessing elements with indexing</a:t>
            </a:r>
          </a:p>
          <a:p>
            <a:pPr lvl="1">
              <a:defRPr sz="2400"/>
            </a:pPr>
            <a:r>
              <a:t>• Slicing to get portions of lists</a:t>
            </a:r>
          </a:p>
          <a:p>
            <a:pPr lvl="1">
              <a:defRPr sz="2400"/>
            </a:pPr>
            <a:r>
              <a:t>• Adding elements with append(), insert(), extend()</a:t>
            </a:r>
          </a:p>
          <a:p>
            <a:pPr lvl="1">
              <a:defRPr sz="2400"/>
            </a:pPr>
            <a:r>
              <a:t>• Removing elements with remove(), pop()</a:t>
            </a:r>
          </a:p>
          <a:p>
            <a:pPr lvl="1">
              <a:defRPr sz="2400"/>
            </a:pPr>
            <a:r>
              <a:t>• Other operations: len(), count(), sort(), reverse()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Accessing elements</a:t>
            </a:r>
            <a:br/>
            <a:r>
              <a:t>fruits = ["apple", "banana", "cherry", "date"]</a:t>
            </a:r>
            <a:br/>
            <a:r>
              <a:t>print(fruits[0])    # Output: apple</a:t>
            </a:r>
            <a:br/>
            <a:r>
              <a:t>print(fruits[-1])   # Output: date</a:t>
            </a:r>
            <a:br/>
            <a:br/>
            <a:r>
              <a:t># Slicing</a:t>
            </a:r>
            <a:br/>
            <a:r>
              <a:t>print(fruits[1:3])  # Output: ['banana', 'cherry']</a:t>
            </a:r>
            <a:br/>
            <a:br/>
            <a:r>
              <a:t># Adding elements</a:t>
            </a:r>
            <a:br/>
            <a:r>
              <a:t>fruits.append("elderberry")</a:t>
            </a:r>
            <a:br/>
            <a:r>
              <a:t>fruits.insert(1, "apricot")</a:t>
            </a:r>
            <a:br/>
            <a:r>
              <a:t>print(fruits)  # ['apple', 'apricot', 'banana', 'cherry', 'date', 'elderberry']</a:t>
            </a:r>
            <a:br/>
            <a:br/>
            <a:r>
              <a:t># Removing elements</a:t>
            </a:r>
            <a:br/>
            <a:r>
              <a:t>fruits.remove("banana")</a:t>
            </a:r>
            <a:br/>
            <a:r>
              <a:t>popped = fruits.pop(1)  # Removes and returns 'apricot'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Concise way to create lists</a:t>
            </a:r>
          </a:p>
          <a:p>
            <a:pPr lvl="1">
              <a:defRPr sz="2400"/>
            </a:pPr>
            <a:r>
              <a:t>• More readable and often faster than loops</a:t>
            </a:r>
          </a:p>
          <a:p>
            <a:pPr lvl="1">
              <a:defRPr sz="2400"/>
            </a:pPr>
            <a:r>
              <a:t>• Can include conditions and nested loops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Syntax:</a:t>
            </a:r>
          </a:p>
          <a:p>
            <a:pPr>
              <a:defRPr sz="2400"/>
            </a:pPr>
            <a:r>
              <a:t>[expression for item in iterable if condition]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Create a list of squares</a:t>
            </a:r>
            <a:br/>
            <a:r>
              <a:t>squares = [x**2 for x in range(1, 6)]</a:t>
            </a:r>
            <a:br/>
            <a:r>
              <a:t>print(squares)  # Output: [1, 4, 9, 16, 25]</a:t>
            </a:r>
            <a:br/>
            <a:br/>
            <a:r>
              <a:t># Create a list of even numbers</a:t>
            </a:r>
            <a:br/>
            <a:r>
              <a:t>evens = [x for x in range(1, 11) if x % 2 == 0]</a:t>
            </a:r>
            <a:br/>
            <a:r>
              <a:t>print(evens)  # Output: [2, 4, 6, 8, 10]</a:t>
            </a:r>
            <a:br/>
            <a:br/>
            <a:r>
              <a:t># Create a matrix (list of lists)</a:t>
            </a:r>
            <a:br/>
            <a:r>
              <a:t>matrix = [[i * j for j in range(1, 4)] for i in range(1, 4)]</a:t>
            </a:r>
            <a:br/>
            <a:r>
              <a:t>print(matrix)  # Output: [[1, 2, 3], [2, 4, 6], [3, 6, 9]]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