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Ashika.B</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CSE</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4893647"/>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Software: </a:t>
            </a:r>
            <a:r>
              <a:rPr lang="en-US" sz="2400" dirty="0" smtClean="0">
                <a:latin typeface="Calibri" pitchFamily="34" charset="0"/>
                <a:cs typeface="Calibri" pitchFamily="34" charset="0"/>
              </a:rPr>
              <a:t>Employ reputable antivirus and antimalware software and keep it updated regularly. These programs can detect and remove key loggers and other malicious software from your system.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 </a:t>
            </a:r>
            <a:r>
              <a:rPr lang="en-US" sz="2400" dirty="0" smtClean="0">
                <a:latin typeface="Calibri" pitchFamily="34" charset="0"/>
                <a:cs typeface="Calibri" pitchFamily="34" charset="0"/>
              </a:rPr>
              <a:t>Ensure that your operating system, applications, and security software are all up to date with the latest security patches and updates. Software updates often include fixes for known vulnerabilities that key loggers may exploit.</a:t>
            </a: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463308"/>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Links: </a:t>
            </a:r>
            <a:r>
              <a:rPr lang="en-US" sz="2400" dirty="0" smtClean="0">
                <a:latin typeface="Calibri" pitchFamily="34" charset="0"/>
                <a:cs typeface="Calibri" pitchFamily="34" charset="0"/>
              </a:rPr>
              <a:t>Avoid opening email attachments or clicking on links from unknown or suspicious sources. These could contain malware, including key loggers.</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 </a:t>
            </a:r>
            <a:r>
              <a:rPr lang="en-US" sz="24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itchFamily="34" charset="0"/>
                <a:cs typeface="Calibri" pitchFamily="34" charset="0"/>
              </a:rPr>
              <a:t>.</a:t>
            </a: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 </a:t>
            </a:r>
            <a:r>
              <a:rPr lang="en-US" sz="2400" dirty="0" smtClean="0">
                <a:latin typeface="Calibri" pitchFamily="34" charset="0"/>
                <a:cs typeface="Calibri" pitchFamily="34" charset="0"/>
              </a:rPr>
              <a:t>Be cautious when browsing the internet and only visit trusted websites. Avoid downloading software from unverified sources, as they may contain key loggers or other malware.</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latin typeface="Calibri" pitchFamily="34" charset="0"/>
                <a:cs typeface="Calibri" pitchFamily="34" charset="0"/>
              </a:rPr>
              <a:t>When entering sensitive information such as passwords or credit card details, consider using a virtual keyboard instead of a physical one. Virtual keyboards can help thwart key loggers by allowing users to input characters via mouse clicks or touch screen taps</a:t>
            </a: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 </a:t>
            </a:r>
            <a:r>
              <a:rPr lang="en-US" sz="2400"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 </a:t>
            </a:r>
            <a:r>
              <a:rPr lang="en-US" sz="2400" dirty="0" smtClean="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Employees: </a:t>
            </a:r>
            <a:r>
              <a:rPr lang="en-US" sz="2400" dirty="0" smtClean="0">
                <a:latin typeface="Calibri" pitchFamily="34" charset="0"/>
                <a:cs typeface="Calibri"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2677656"/>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Data: </a:t>
            </a:r>
            <a:r>
              <a:rPr lang="en-US" sz="2400" dirty="0" smtClean="0">
                <a:latin typeface="Calibri" pitchFamily="34" charset="0"/>
                <a:cs typeface="Calibri" pitchFamily="34" charset="0"/>
              </a:rPr>
              <a:t>Use encryption tools to protect sensitive data stored on your computer or transmitted over the internet. Encryption makes it more difficult for key loggers to capture and decipher the information they intercept.</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By implementing these security measures, individuals and organizations can significantly reduce the risk posed by key loggers and better protect their sensitive information from unauthorized access and exploitation.</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1276</Words>
  <Application>Microsoft Office PowerPoint</Application>
  <PresentationFormat>Custom</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33</cp:revision>
  <dcterms:created xsi:type="dcterms:W3CDTF">2021-05-26T16:50:10Z</dcterms:created>
  <dcterms:modified xsi:type="dcterms:W3CDTF">2024-04-04T10:14:08Z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